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79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990099"/>
    <a:srgbClr val="003399"/>
    <a:srgbClr val="33CCCC"/>
    <a:srgbClr val="0099FF"/>
    <a:srgbClr val="008000"/>
    <a:srgbClr val="33CC33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7" autoAdjust="0"/>
    <p:restoredTop sz="88189" autoAdjust="0"/>
  </p:normalViewPr>
  <p:slideViewPr>
    <p:cSldViewPr>
      <p:cViewPr varScale="1">
        <p:scale>
          <a:sx n="62" d="100"/>
          <a:sy n="62" d="100"/>
        </p:scale>
        <p:origin x="156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FEE386-D439-4069-B068-1F3E66CF071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1854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69DE3-6E7A-455E-9A4B-CEB500977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3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E8919-68E2-4D2F-BE4C-D506A601D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8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57FFF-CB19-4E7F-88B1-81BF55A9C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00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6D171-C3DA-423E-9C00-F49A6FD4A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3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131175" cy="622927"/>
          </a:xfrm>
          <a:prstGeom prst="rect">
            <a:avLst/>
          </a:prstGeom>
        </p:spPr>
        <p:txBody>
          <a:bodyPr/>
          <a:lstStyle>
            <a:lvl1pPr>
              <a:defRPr sz="2500" b="1"/>
            </a:lvl1pPr>
          </a:lstStyle>
          <a:p>
            <a:pPr lvl="0"/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2302382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711FD-936E-479B-857C-5C9AC641D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4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2AEFF-057F-4572-A64F-284A61DD1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0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E73A9-0702-45A8-BB8E-46967B5E8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0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2C58F-CDD4-4F35-8EAD-558C7C7F5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6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A34A9-0B94-4D7F-8894-49641834E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2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A4A51-CB60-487F-AD86-FDDB2A34E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1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778DD-F2BE-40B2-817F-4D075895B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2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79E7D-8FF9-49BB-B60D-AC2ADDA92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9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C02FE82-2468-4445-96DD-591362615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2C8BA7-E480-4179-904D-77EA3392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>
                <a:solidFill>
                  <a:srgbClr val="FF0000"/>
                </a:solidFill>
              </a:rPr>
              <a:t>Creating a network of states</a:t>
            </a:r>
            <a:endParaRPr lang="x-none" sz="3200" b="0" dirty="0">
              <a:solidFill>
                <a:srgbClr val="FF0000"/>
              </a:solidFill>
            </a:endParaRPr>
          </a:p>
        </p:txBody>
      </p:sp>
      <p:pic>
        <p:nvPicPr>
          <p:cNvPr id="3" name="augmentation_timelapse">
            <a:hlinkClick r:id="" action="ppaction://media"/>
            <a:extLst>
              <a:ext uri="{FF2B5EF4-FFF2-40B4-BE49-F238E27FC236}">
                <a16:creationId xmlns="" xmlns:a16="http://schemas.microsoft.com/office/drawing/2014/main" id="{2A37F005-F8DF-4F25-95CF-3A76386BF0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1428" y="879939"/>
            <a:ext cx="5400000" cy="54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A70175-C5CC-41C2-9500-BB163BB4B67F}"/>
              </a:ext>
            </a:extLst>
          </p:cNvPr>
          <p:cNvSpPr txBox="1"/>
          <p:nvPr/>
        </p:nvSpPr>
        <p:spPr>
          <a:xfrm>
            <a:off x="1374526" y="6254841"/>
            <a:ext cx="6131175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eaLnBrk="1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rgbClr val="008000"/>
                </a:solidFill>
                <a:sym typeface="Helvetica Light"/>
              </a:rPr>
              <a:t>Graph representation:</a:t>
            </a:r>
            <a:r>
              <a:rPr lang="en-US" sz="1200" kern="0" dirty="0">
                <a:solidFill>
                  <a:srgbClr val="008000"/>
                </a:solidFill>
                <a:sym typeface="Helvetica Light"/>
              </a:rPr>
              <a:t> </a:t>
            </a:r>
            <a:r>
              <a:rPr lang="en-US" sz="1200" kern="0" dirty="0" err="1">
                <a:solidFill>
                  <a:srgbClr val="008000"/>
                </a:solidFill>
                <a:sym typeface="Helvetica Light"/>
              </a:rPr>
              <a:t>Vogiatzis</a:t>
            </a:r>
            <a:r>
              <a:rPr lang="en-US" sz="1200" kern="0" dirty="0">
                <a:solidFill>
                  <a:srgbClr val="008000"/>
                </a:solidFill>
                <a:sym typeface="Helvetica Light"/>
              </a:rPr>
              <a:t>, G.G.; van </a:t>
            </a:r>
            <a:r>
              <a:rPr lang="en-US" sz="1200" kern="0" dirty="0" err="1">
                <a:solidFill>
                  <a:srgbClr val="008000"/>
                </a:solidFill>
                <a:sym typeface="Helvetica Light"/>
              </a:rPr>
              <a:t>Breemen</a:t>
            </a:r>
            <a:r>
              <a:rPr lang="en-US" sz="1200" kern="0" dirty="0">
                <a:solidFill>
                  <a:srgbClr val="008000"/>
                </a:solidFill>
                <a:sym typeface="Helvetica Light"/>
              </a:rPr>
              <a:t> L.C.A.; </a:t>
            </a:r>
            <a:r>
              <a:rPr lang="en-US" sz="1200" kern="0" dirty="0" err="1">
                <a:solidFill>
                  <a:srgbClr val="008000"/>
                </a:solidFill>
                <a:sym typeface="Helvetica Light"/>
              </a:rPr>
              <a:t>Hütter</a:t>
            </a:r>
            <a:r>
              <a:rPr lang="en-US" sz="1200" kern="0" dirty="0">
                <a:solidFill>
                  <a:srgbClr val="008000"/>
                </a:solidFill>
                <a:sym typeface="Helvetica Light"/>
              </a:rPr>
              <a:t>, M.</a:t>
            </a:r>
            <a:br>
              <a:rPr lang="en-US" sz="1200" kern="0" dirty="0">
                <a:solidFill>
                  <a:srgbClr val="008000"/>
                </a:solidFill>
                <a:sym typeface="Helvetica Light"/>
              </a:rPr>
            </a:br>
            <a:r>
              <a:rPr lang="en-US" sz="1200" i="1" kern="0" dirty="0" err="1">
                <a:solidFill>
                  <a:srgbClr val="008000"/>
                </a:solidFill>
                <a:sym typeface="Helvetica Light"/>
              </a:rPr>
              <a:t>Macromol</a:t>
            </a:r>
            <a:r>
              <a:rPr lang="en-US" sz="1200" i="1" kern="0" dirty="0">
                <a:solidFill>
                  <a:srgbClr val="008000"/>
                </a:solidFill>
                <a:sym typeface="Helvetica Light"/>
              </a:rPr>
              <a:t>. </a:t>
            </a:r>
            <a:r>
              <a:rPr lang="en-US" sz="1200" i="1" kern="0" dirty="0" err="1">
                <a:solidFill>
                  <a:srgbClr val="008000"/>
                </a:solidFill>
                <a:sym typeface="Helvetica Light"/>
              </a:rPr>
              <a:t>Theor</a:t>
            </a:r>
            <a:r>
              <a:rPr lang="en-US" sz="1200" i="1" kern="0" dirty="0">
                <a:solidFill>
                  <a:srgbClr val="008000"/>
                </a:solidFill>
                <a:sym typeface="Helvetica Light"/>
              </a:rPr>
              <a:t>. Simul. </a:t>
            </a:r>
            <a:r>
              <a:rPr lang="en-US" sz="1200" b="1" kern="0" dirty="0">
                <a:solidFill>
                  <a:srgbClr val="008000"/>
                </a:solidFill>
                <a:sym typeface="Helvetica Light"/>
              </a:rPr>
              <a:t>2019</a:t>
            </a:r>
            <a:r>
              <a:rPr lang="en-US" sz="1200" kern="0" dirty="0">
                <a:solidFill>
                  <a:srgbClr val="008000"/>
                </a:solidFill>
                <a:sym typeface="Helvetica Light"/>
              </a:rPr>
              <a:t>, 190036</a:t>
            </a:r>
            <a:r>
              <a:rPr lang="en-US" sz="1200" i="1" kern="0" dirty="0">
                <a:solidFill>
                  <a:srgbClr val="0D377F"/>
                </a:solidFill>
                <a:sym typeface="Helvetica Light"/>
              </a:rPr>
              <a:t>.</a:t>
            </a:r>
            <a:endParaRPr lang="en-US" sz="1200" b="1" kern="0" dirty="0">
              <a:solidFill>
                <a:srgbClr val="0D377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4697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4631</TotalTime>
  <Words>20</Words>
  <Application>Microsoft Office PowerPoint</Application>
  <PresentationFormat>On-screen Show (4:3)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Helvetica Light</vt:lpstr>
      <vt:lpstr>Default Design</vt:lpstr>
      <vt:lpstr>Creating a network of states</vt:lpstr>
    </vt:vector>
  </TitlesOfParts>
  <Company>ntua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  DEFORMATION  IN  AMORPHOUS  POLYMERS:             A  FREE ENERGY  LANDSCAPE  APPROACH</dc:title>
  <dc:creator>Doros N. Theodorou</dc:creator>
  <cp:lastModifiedBy>Doros N. Theodorou</cp:lastModifiedBy>
  <cp:revision>356</cp:revision>
  <dcterms:created xsi:type="dcterms:W3CDTF">2010-06-16T08:46:35Z</dcterms:created>
  <dcterms:modified xsi:type="dcterms:W3CDTF">2026-05-25T21:48:35Z</dcterms:modified>
</cp:coreProperties>
</file>