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367" r:id="rId2"/>
    <p:sldId id="374" r:id="rId3"/>
    <p:sldId id="371" r:id="rId4"/>
    <p:sldId id="261" r:id="rId5"/>
    <p:sldId id="414" r:id="rId6"/>
    <p:sldId id="415" r:id="rId7"/>
    <p:sldId id="419" r:id="rId8"/>
    <p:sldId id="418" r:id="rId9"/>
    <p:sldId id="375" r:id="rId10"/>
    <p:sldId id="370" r:id="rId11"/>
    <p:sldId id="302" r:id="rId12"/>
    <p:sldId id="372" r:id="rId13"/>
    <p:sldId id="373" r:id="rId14"/>
    <p:sldId id="269" r:id="rId15"/>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diagrams/_rels/data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956BB4-B04C-44DD-BF1E-4CF1433250EC}" type="doc">
      <dgm:prSet loTypeId="urn:microsoft.com/office/officeart/2005/8/layout/default" loCatId="list" qsTypeId="urn:microsoft.com/office/officeart/2005/8/quickstyle/simple1" qsCatId="simple" csTypeId="urn:microsoft.com/office/officeart/2005/8/colors/accent1_5" csCatId="accent1" phldr="1"/>
      <dgm:spPr/>
      <dgm:t>
        <a:bodyPr/>
        <a:lstStyle/>
        <a:p>
          <a:endParaRPr lang="el-GR"/>
        </a:p>
      </dgm:t>
    </dgm:pt>
    <dgm:pt modelId="{6AF49099-CFE7-4654-8F55-4C768712B49F}">
      <dgm:prSet phldrT="[Text]"/>
      <dgm:spPr/>
      <dgm:t>
        <a:bodyPr/>
        <a:lstStyle/>
        <a:p>
          <a:r>
            <a:rPr lang="en-US" b="1" dirty="0">
              <a:latin typeface="Inter" panose="020B0604020202020204"/>
            </a:rPr>
            <a:t>Number of participants</a:t>
          </a:r>
          <a:endParaRPr lang="el-GR" b="1" dirty="0"/>
        </a:p>
      </dgm:t>
    </dgm:pt>
    <dgm:pt modelId="{CC716E00-343B-46E0-ABCE-1FDA988019FA}" type="parTrans" cxnId="{DE041E18-D8C2-42A6-9FED-88364248B6CC}">
      <dgm:prSet/>
      <dgm:spPr/>
      <dgm:t>
        <a:bodyPr/>
        <a:lstStyle/>
        <a:p>
          <a:endParaRPr lang="el-GR" b="1"/>
        </a:p>
      </dgm:t>
    </dgm:pt>
    <dgm:pt modelId="{E108346E-A5C6-4DB0-8EB3-9638C33EFB51}" type="sibTrans" cxnId="{DE041E18-D8C2-42A6-9FED-88364248B6CC}">
      <dgm:prSet/>
      <dgm:spPr/>
      <dgm:t>
        <a:bodyPr/>
        <a:lstStyle/>
        <a:p>
          <a:endParaRPr lang="el-GR" b="1"/>
        </a:p>
      </dgm:t>
    </dgm:pt>
    <dgm:pt modelId="{3231B8C8-9935-4CEE-8D46-87BDB75441A9}">
      <dgm:prSet phldrT="[Text]"/>
      <dgm:spPr/>
      <dgm:t>
        <a:bodyPr/>
        <a:lstStyle/>
        <a:p>
          <a:r>
            <a:rPr lang="en-US" b="1" dirty="0">
              <a:latin typeface="Inter" panose="020B0604020202020204"/>
            </a:rPr>
            <a:t>Geographical &amp; thematic scope</a:t>
          </a:r>
          <a:endParaRPr lang="el-GR" b="1" dirty="0"/>
        </a:p>
      </dgm:t>
    </dgm:pt>
    <dgm:pt modelId="{03C8C06E-3E26-4168-A1EB-2D5B16E6D8CB}" type="parTrans" cxnId="{125F9F78-DB17-45B2-8B8C-8179C56B28D4}">
      <dgm:prSet/>
      <dgm:spPr/>
      <dgm:t>
        <a:bodyPr/>
        <a:lstStyle/>
        <a:p>
          <a:endParaRPr lang="el-GR" b="1"/>
        </a:p>
      </dgm:t>
    </dgm:pt>
    <dgm:pt modelId="{6C349F72-0C22-4E55-B5B6-DA02DC198465}" type="sibTrans" cxnId="{125F9F78-DB17-45B2-8B8C-8179C56B28D4}">
      <dgm:prSet/>
      <dgm:spPr/>
      <dgm:t>
        <a:bodyPr/>
        <a:lstStyle/>
        <a:p>
          <a:endParaRPr lang="el-GR" b="1"/>
        </a:p>
      </dgm:t>
    </dgm:pt>
    <dgm:pt modelId="{BC36BA98-368C-43B4-A183-5C1037992F19}">
      <dgm:prSet phldrT="[Text]"/>
      <dgm:spPr/>
      <dgm:t>
        <a:bodyPr/>
        <a:lstStyle/>
        <a:p>
          <a:r>
            <a:rPr lang="en-US" b="1" dirty="0">
              <a:latin typeface="Inter" panose="020B0604020202020204"/>
            </a:rPr>
            <a:t>The level of stakeholder engagement</a:t>
          </a:r>
          <a:endParaRPr lang="el-GR" b="1" dirty="0"/>
        </a:p>
      </dgm:t>
    </dgm:pt>
    <dgm:pt modelId="{3944F491-AE21-486B-8902-18A97529365D}" type="parTrans" cxnId="{BEA8831E-CFA9-494E-B837-635694FBA244}">
      <dgm:prSet/>
      <dgm:spPr/>
      <dgm:t>
        <a:bodyPr/>
        <a:lstStyle/>
        <a:p>
          <a:endParaRPr lang="el-GR" b="1"/>
        </a:p>
      </dgm:t>
    </dgm:pt>
    <dgm:pt modelId="{F9FE5BBD-AB92-4D57-B6F2-C166ADB4AB69}" type="sibTrans" cxnId="{BEA8831E-CFA9-494E-B837-635694FBA244}">
      <dgm:prSet/>
      <dgm:spPr/>
      <dgm:t>
        <a:bodyPr/>
        <a:lstStyle/>
        <a:p>
          <a:endParaRPr lang="el-GR" b="1"/>
        </a:p>
      </dgm:t>
    </dgm:pt>
    <dgm:pt modelId="{2B12741E-E761-448B-9C87-2D3532FAE4CB}">
      <dgm:prSet phldrT="[Text]"/>
      <dgm:spPr/>
      <dgm:t>
        <a:bodyPr/>
        <a:lstStyle/>
        <a:p>
          <a:r>
            <a:rPr lang="en-US" b="1" dirty="0">
              <a:latin typeface="Inter" panose="020B0604020202020204"/>
            </a:rPr>
            <a:t>Spectrum of Public participation</a:t>
          </a:r>
          <a:endParaRPr lang="el-GR" b="1" dirty="0"/>
        </a:p>
      </dgm:t>
    </dgm:pt>
    <dgm:pt modelId="{6CD80E57-3485-4DEB-9FEB-A74AEEF95CD4}" type="parTrans" cxnId="{7BE629EC-C9BC-49C0-9628-1911AD197180}">
      <dgm:prSet/>
      <dgm:spPr/>
      <dgm:t>
        <a:bodyPr/>
        <a:lstStyle/>
        <a:p>
          <a:endParaRPr lang="el-GR" b="1"/>
        </a:p>
      </dgm:t>
    </dgm:pt>
    <dgm:pt modelId="{C8DA7CCF-A1FD-44C8-8260-B469AFEDFB71}" type="sibTrans" cxnId="{7BE629EC-C9BC-49C0-9628-1911AD197180}">
      <dgm:prSet/>
      <dgm:spPr/>
      <dgm:t>
        <a:bodyPr/>
        <a:lstStyle/>
        <a:p>
          <a:endParaRPr lang="el-GR" b="1"/>
        </a:p>
      </dgm:t>
    </dgm:pt>
    <dgm:pt modelId="{066C5DD5-00FC-4DFC-96D8-D658D8C59326}">
      <dgm:prSet phldrT="[Text]"/>
      <dgm:spPr/>
      <dgm:t>
        <a:bodyPr/>
        <a:lstStyle/>
        <a:p>
          <a:r>
            <a:rPr lang="en-US" b="1" dirty="0">
              <a:latin typeface="Inter" panose="020B0604020202020204"/>
            </a:rPr>
            <a:t>The mode of communication</a:t>
          </a:r>
          <a:endParaRPr lang="el-GR" b="1" dirty="0"/>
        </a:p>
      </dgm:t>
    </dgm:pt>
    <dgm:pt modelId="{7423FB85-35B1-4530-BEAA-79223A5D3288}" type="parTrans" cxnId="{EA68CF7B-40D7-474E-8E6B-51C6E6B7BD60}">
      <dgm:prSet/>
      <dgm:spPr/>
      <dgm:t>
        <a:bodyPr/>
        <a:lstStyle/>
        <a:p>
          <a:endParaRPr lang="el-GR" b="1"/>
        </a:p>
      </dgm:t>
    </dgm:pt>
    <dgm:pt modelId="{2C4ED389-D742-4C19-A7B1-EDD101FF3F0D}" type="sibTrans" cxnId="{EA68CF7B-40D7-474E-8E6B-51C6E6B7BD60}">
      <dgm:prSet/>
      <dgm:spPr/>
      <dgm:t>
        <a:bodyPr/>
        <a:lstStyle/>
        <a:p>
          <a:endParaRPr lang="el-GR" b="1"/>
        </a:p>
      </dgm:t>
    </dgm:pt>
    <dgm:pt modelId="{17BDA81C-58FC-44ED-B48F-CB31CF65340A}">
      <dgm:prSet phldrT="[Text]"/>
      <dgm:spPr/>
      <dgm:t>
        <a:bodyPr/>
        <a:lstStyle/>
        <a:p>
          <a:r>
            <a:rPr lang="en-US" b="1" dirty="0">
              <a:latin typeface="Inter" panose="020B0604020202020204"/>
            </a:rPr>
            <a:t>Type of methods</a:t>
          </a:r>
          <a:endParaRPr lang="el-GR" b="1" dirty="0"/>
        </a:p>
      </dgm:t>
    </dgm:pt>
    <dgm:pt modelId="{F2A4FC5C-CF55-4CA0-88BC-401AFB93C646}" type="parTrans" cxnId="{F268194F-6FCC-4D4F-ADCA-14696D8543F3}">
      <dgm:prSet/>
      <dgm:spPr/>
      <dgm:t>
        <a:bodyPr/>
        <a:lstStyle/>
        <a:p>
          <a:endParaRPr lang="el-GR" b="1"/>
        </a:p>
      </dgm:t>
    </dgm:pt>
    <dgm:pt modelId="{64802F30-A78D-45C5-9D26-D35171515F2B}" type="sibTrans" cxnId="{F268194F-6FCC-4D4F-ADCA-14696D8543F3}">
      <dgm:prSet/>
      <dgm:spPr/>
      <dgm:t>
        <a:bodyPr/>
        <a:lstStyle/>
        <a:p>
          <a:endParaRPr lang="el-GR" b="1"/>
        </a:p>
      </dgm:t>
    </dgm:pt>
    <dgm:pt modelId="{3342E079-96B6-4764-B733-E9F5FAF81A11}">
      <dgm:prSet phldrT="[Text]"/>
      <dgm:spPr/>
      <dgm:t>
        <a:bodyPr/>
        <a:lstStyle/>
        <a:p>
          <a:r>
            <a:rPr lang="en-US" b="1" dirty="0">
              <a:latin typeface="Inter" panose="020B0604020202020204"/>
            </a:rPr>
            <a:t>Knowledge needs and the mode of working</a:t>
          </a:r>
          <a:endParaRPr lang="el-GR" b="1" dirty="0"/>
        </a:p>
      </dgm:t>
    </dgm:pt>
    <dgm:pt modelId="{C2B11F45-9271-4D0D-84BF-961ECB9B68C2}" type="parTrans" cxnId="{54F5CCF2-E27D-4019-908E-9D1AE1A3466A}">
      <dgm:prSet/>
      <dgm:spPr/>
      <dgm:t>
        <a:bodyPr/>
        <a:lstStyle/>
        <a:p>
          <a:endParaRPr lang="el-GR" b="1"/>
        </a:p>
      </dgm:t>
    </dgm:pt>
    <dgm:pt modelId="{84ABCED7-9C87-49DC-B7BC-BBD4ACC35888}" type="sibTrans" cxnId="{54F5CCF2-E27D-4019-908E-9D1AE1A3466A}">
      <dgm:prSet/>
      <dgm:spPr/>
      <dgm:t>
        <a:bodyPr/>
        <a:lstStyle/>
        <a:p>
          <a:endParaRPr lang="el-GR" b="1"/>
        </a:p>
      </dgm:t>
    </dgm:pt>
    <dgm:pt modelId="{59743240-6727-4183-8555-6AA86E7A737B}">
      <dgm:prSet phldrT="[Text]"/>
      <dgm:spPr/>
      <dgm:t>
        <a:bodyPr/>
        <a:lstStyle/>
        <a:p>
          <a:r>
            <a:rPr lang="en-US" b="1" dirty="0">
              <a:latin typeface="Inter" panose="020B0604020202020204"/>
            </a:rPr>
            <a:t>The planning phase </a:t>
          </a:r>
          <a:endParaRPr lang="el-GR" b="1" dirty="0"/>
        </a:p>
      </dgm:t>
    </dgm:pt>
    <dgm:pt modelId="{073B6269-EFAE-4730-B331-E19ACFDB59EB}" type="parTrans" cxnId="{4A8F4608-B7F4-407D-81D6-AED9706C7284}">
      <dgm:prSet/>
      <dgm:spPr/>
      <dgm:t>
        <a:bodyPr/>
        <a:lstStyle/>
        <a:p>
          <a:endParaRPr lang="el-GR" b="1"/>
        </a:p>
      </dgm:t>
    </dgm:pt>
    <dgm:pt modelId="{BE926040-BA3B-4726-801A-C6226D8525C7}" type="sibTrans" cxnId="{4A8F4608-B7F4-407D-81D6-AED9706C7284}">
      <dgm:prSet/>
      <dgm:spPr/>
      <dgm:t>
        <a:bodyPr/>
        <a:lstStyle/>
        <a:p>
          <a:endParaRPr lang="el-GR" b="1"/>
        </a:p>
      </dgm:t>
    </dgm:pt>
    <dgm:pt modelId="{31794FD8-B8EB-416C-8011-B9EA4EFE9D07}">
      <dgm:prSet phldrT="[Text]"/>
      <dgm:spPr/>
      <dgm:t>
        <a:bodyPr/>
        <a:lstStyle/>
        <a:p>
          <a:r>
            <a:rPr lang="en-US" b="1" dirty="0">
              <a:latin typeface="Inter" panose="020B0604020202020204"/>
            </a:rPr>
            <a:t>Skills and resources required</a:t>
          </a:r>
          <a:endParaRPr lang="el-GR" b="1" dirty="0"/>
        </a:p>
      </dgm:t>
    </dgm:pt>
    <dgm:pt modelId="{B147D0B7-06EC-4222-A3BA-3FD62E0531A1}" type="parTrans" cxnId="{7C84E6D6-0E1B-46C9-B87F-A9D3C7F69E3F}">
      <dgm:prSet/>
      <dgm:spPr/>
      <dgm:t>
        <a:bodyPr/>
        <a:lstStyle/>
        <a:p>
          <a:endParaRPr lang="el-GR" b="1"/>
        </a:p>
      </dgm:t>
    </dgm:pt>
    <dgm:pt modelId="{B408FCA1-7620-4351-94D2-F355AB1396F6}" type="sibTrans" cxnId="{7C84E6D6-0E1B-46C9-B87F-A9D3C7F69E3F}">
      <dgm:prSet/>
      <dgm:spPr/>
      <dgm:t>
        <a:bodyPr/>
        <a:lstStyle/>
        <a:p>
          <a:endParaRPr lang="el-GR" b="1"/>
        </a:p>
      </dgm:t>
    </dgm:pt>
    <dgm:pt modelId="{DFB147EB-747F-4B59-B19C-5ACAF63B2BE2}" type="pres">
      <dgm:prSet presAssocID="{EB956BB4-B04C-44DD-BF1E-4CF1433250EC}" presName="diagram" presStyleCnt="0">
        <dgm:presLayoutVars>
          <dgm:dir/>
          <dgm:resizeHandles val="exact"/>
        </dgm:presLayoutVars>
      </dgm:prSet>
      <dgm:spPr/>
    </dgm:pt>
    <dgm:pt modelId="{9E52D2AA-6189-4E40-83D4-5AF1841DD9BF}" type="pres">
      <dgm:prSet presAssocID="{6AF49099-CFE7-4654-8F55-4C768712B49F}" presName="node" presStyleLbl="node1" presStyleIdx="0" presStyleCnt="9">
        <dgm:presLayoutVars>
          <dgm:bulletEnabled val="1"/>
        </dgm:presLayoutVars>
      </dgm:prSet>
      <dgm:spPr/>
    </dgm:pt>
    <dgm:pt modelId="{0906FB65-7EE0-43E5-B7BD-95A500584381}" type="pres">
      <dgm:prSet presAssocID="{E108346E-A5C6-4DB0-8EB3-9638C33EFB51}" presName="sibTrans" presStyleCnt="0"/>
      <dgm:spPr/>
    </dgm:pt>
    <dgm:pt modelId="{BF561353-C858-43CF-853C-B0FD047B2D17}" type="pres">
      <dgm:prSet presAssocID="{3231B8C8-9935-4CEE-8D46-87BDB75441A9}" presName="node" presStyleLbl="node1" presStyleIdx="1" presStyleCnt="9">
        <dgm:presLayoutVars>
          <dgm:bulletEnabled val="1"/>
        </dgm:presLayoutVars>
      </dgm:prSet>
      <dgm:spPr/>
    </dgm:pt>
    <dgm:pt modelId="{1C259973-EA73-40F7-A751-567C713D9C1B}" type="pres">
      <dgm:prSet presAssocID="{6C349F72-0C22-4E55-B5B6-DA02DC198465}" presName="sibTrans" presStyleCnt="0"/>
      <dgm:spPr/>
    </dgm:pt>
    <dgm:pt modelId="{A014C3E6-3F18-4A92-B4AA-9453A15CC67B}" type="pres">
      <dgm:prSet presAssocID="{BC36BA98-368C-43B4-A183-5C1037992F19}" presName="node" presStyleLbl="node1" presStyleIdx="2" presStyleCnt="9">
        <dgm:presLayoutVars>
          <dgm:bulletEnabled val="1"/>
        </dgm:presLayoutVars>
      </dgm:prSet>
      <dgm:spPr/>
    </dgm:pt>
    <dgm:pt modelId="{C16F3869-4242-4F29-B319-B000F57A2EE1}" type="pres">
      <dgm:prSet presAssocID="{F9FE5BBD-AB92-4D57-B6F2-C166ADB4AB69}" presName="sibTrans" presStyleCnt="0"/>
      <dgm:spPr/>
    </dgm:pt>
    <dgm:pt modelId="{DC4E7D5B-EDFF-45E9-B8D2-AA8970428ED6}" type="pres">
      <dgm:prSet presAssocID="{2B12741E-E761-448B-9C87-2D3532FAE4CB}" presName="node" presStyleLbl="node1" presStyleIdx="3" presStyleCnt="9">
        <dgm:presLayoutVars>
          <dgm:bulletEnabled val="1"/>
        </dgm:presLayoutVars>
      </dgm:prSet>
      <dgm:spPr/>
    </dgm:pt>
    <dgm:pt modelId="{C394366C-1332-48C1-90C4-344DEA67A912}" type="pres">
      <dgm:prSet presAssocID="{C8DA7CCF-A1FD-44C8-8260-B469AFEDFB71}" presName="sibTrans" presStyleCnt="0"/>
      <dgm:spPr/>
    </dgm:pt>
    <dgm:pt modelId="{34B47325-BCAA-4E07-8233-437423538006}" type="pres">
      <dgm:prSet presAssocID="{066C5DD5-00FC-4DFC-96D8-D658D8C59326}" presName="node" presStyleLbl="node1" presStyleIdx="4" presStyleCnt="9">
        <dgm:presLayoutVars>
          <dgm:bulletEnabled val="1"/>
        </dgm:presLayoutVars>
      </dgm:prSet>
      <dgm:spPr/>
    </dgm:pt>
    <dgm:pt modelId="{94B6E638-E7FF-4C92-AF56-342C1BCFB05A}" type="pres">
      <dgm:prSet presAssocID="{2C4ED389-D742-4C19-A7B1-EDD101FF3F0D}" presName="sibTrans" presStyleCnt="0"/>
      <dgm:spPr/>
    </dgm:pt>
    <dgm:pt modelId="{9759E317-A058-4C23-A727-1B75F81DE38A}" type="pres">
      <dgm:prSet presAssocID="{17BDA81C-58FC-44ED-B48F-CB31CF65340A}" presName="node" presStyleLbl="node1" presStyleIdx="5" presStyleCnt="9">
        <dgm:presLayoutVars>
          <dgm:bulletEnabled val="1"/>
        </dgm:presLayoutVars>
      </dgm:prSet>
      <dgm:spPr/>
    </dgm:pt>
    <dgm:pt modelId="{C01ED7BA-8DB7-491C-8034-5B4E62339932}" type="pres">
      <dgm:prSet presAssocID="{64802F30-A78D-45C5-9D26-D35171515F2B}" presName="sibTrans" presStyleCnt="0"/>
      <dgm:spPr/>
    </dgm:pt>
    <dgm:pt modelId="{20AA6A23-2EE3-4909-9C21-F27181FCB17D}" type="pres">
      <dgm:prSet presAssocID="{3342E079-96B6-4764-B733-E9F5FAF81A11}" presName="node" presStyleLbl="node1" presStyleIdx="6" presStyleCnt="9">
        <dgm:presLayoutVars>
          <dgm:bulletEnabled val="1"/>
        </dgm:presLayoutVars>
      </dgm:prSet>
      <dgm:spPr/>
    </dgm:pt>
    <dgm:pt modelId="{50664712-F0B5-4121-A4C3-B142C41343F0}" type="pres">
      <dgm:prSet presAssocID="{84ABCED7-9C87-49DC-B7BC-BBD4ACC35888}" presName="sibTrans" presStyleCnt="0"/>
      <dgm:spPr/>
    </dgm:pt>
    <dgm:pt modelId="{91242542-24E8-4CE3-A466-6EC9D48447FD}" type="pres">
      <dgm:prSet presAssocID="{59743240-6727-4183-8555-6AA86E7A737B}" presName="node" presStyleLbl="node1" presStyleIdx="7" presStyleCnt="9">
        <dgm:presLayoutVars>
          <dgm:bulletEnabled val="1"/>
        </dgm:presLayoutVars>
      </dgm:prSet>
      <dgm:spPr/>
    </dgm:pt>
    <dgm:pt modelId="{486F3FD5-DE51-4E52-B07A-60E534DF19A2}" type="pres">
      <dgm:prSet presAssocID="{BE926040-BA3B-4726-801A-C6226D8525C7}" presName="sibTrans" presStyleCnt="0"/>
      <dgm:spPr/>
    </dgm:pt>
    <dgm:pt modelId="{BDA69817-9DFE-4830-B122-8D69DBEE0DC2}" type="pres">
      <dgm:prSet presAssocID="{31794FD8-B8EB-416C-8011-B9EA4EFE9D07}" presName="node" presStyleLbl="node1" presStyleIdx="8" presStyleCnt="9">
        <dgm:presLayoutVars>
          <dgm:bulletEnabled val="1"/>
        </dgm:presLayoutVars>
      </dgm:prSet>
      <dgm:spPr/>
    </dgm:pt>
  </dgm:ptLst>
  <dgm:cxnLst>
    <dgm:cxn modelId="{4A8F4608-B7F4-407D-81D6-AED9706C7284}" srcId="{EB956BB4-B04C-44DD-BF1E-4CF1433250EC}" destId="{59743240-6727-4183-8555-6AA86E7A737B}" srcOrd="7" destOrd="0" parTransId="{073B6269-EFAE-4730-B331-E19ACFDB59EB}" sibTransId="{BE926040-BA3B-4726-801A-C6226D8525C7}"/>
    <dgm:cxn modelId="{A0FC0F0E-2E02-48B9-AE30-B855BEC99E82}" type="presOf" srcId="{59743240-6727-4183-8555-6AA86E7A737B}" destId="{91242542-24E8-4CE3-A466-6EC9D48447FD}" srcOrd="0" destOrd="0" presId="urn:microsoft.com/office/officeart/2005/8/layout/default"/>
    <dgm:cxn modelId="{170EF316-BAE3-49FC-8AE6-F219AA28A870}" type="presOf" srcId="{6AF49099-CFE7-4654-8F55-4C768712B49F}" destId="{9E52D2AA-6189-4E40-83D4-5AF1841DD9BF}" srcOrd="0" destOrd="0" presId="urn:microsoft.com/office/officeart/2005/8/layout/default"/>
    <dgm:cxn modelId="{DE041E18-D8C2-42A6-9FED-88364248B6CC}" srcId="{EB956BB4-B04C-44DD-BF1E-4CF1433250EC}" destId="{6AF49099-CFE7-4654-8F55-4C768712B49F}" srcOrd="0" destOrd="0" parTransId="{CC716E00-343B-46E0-ABCE-1FDA988019FA}" sibTransId="{E108346E-A5C6-4DB0-8EB3-9638C33EFB51}"/>
    <dgm:cxn modelId="{BEA8831E-CFA9-494E-B837-635694FBA244}" srcId="{EB956BB4-B04C-44DD-BF1E-4CF1433250EC}" destId="{BC36BA98-368C-43B4-A183-5C1037992F19}" srcOrd="2" destOrd="0" parTransId="{3944F491-AE21-486B-8902-18A97529365D}" sibTransId="{F9FE5BBD-AB92-4D57-B6F2-C166ADB4AB69}"/>
    <dgm:cxn modelId="{F81EFD64-065C-4C1C-B730-DB28B15B625E}" type="presOf" srcId="{BC36BA98-368C-43B4-A183-5C1037992F19}" destId="{A014C3E6-3F18-4A92-B4AA-9453A15CC67B}" srcOrd="0" destOrd="0" presId="urn:microsoft.com/office/officeart/2005/8/layout/default"/>
    <dgm:cxn modelId="{F268194F-6FCC-4D4F-ADCA-14696D8543F3}" srcId="{EB956BB4-B04C-44DD-BF1E-4CF1433250EC}" destId="{17BDA81C-58FC-44ED-B48F-CB31CF65340A}" srcOrd="5" destOrd="0" parTransId="{F2A4FC5C-CF55-4CA0-88BC-401AFB93C646}" sibTransId="{64802F30-A78D-45C5-9D26-D35171515F2B}"/>
    <dgm:cxn modelId="{125F9F78-DB17-45B2-8B8C-8179C56B28D4}" srcId="{EB956BB4-B04C-44DD-BF1E-4CF1433250EC}" destId="{3231B8C8-9935-4CEE-8D46-87BDB75441A9}" srcOrd="1" destOrd="0" parTransId="{03C8C06E-3E26-4168-A1EB-2D5B16E6D8CB}" sibTransId="{6C349F72-0C22-4E55-B5B6-DA02DC198465}"/>
    <dgm:cxn modelId="{EA68CF7B-40D7-474E-8E6B-51C6E6B7BD60}" srcId="{EB956BB4-B04C-44DD-BF1E-4CF1433250EC}" destId="{066C5DD5-00FC-4DFC-96D8-D658D8C59326}" srcOrd="4" destOrd="0" parTransId="{7423FB85-35B1-4530-BEAA-79223A5D3288}" sibTransId="{2C4ED389-D742-4C19-A7B1-EDD101FF3F0D}"/>
    <dgm:cxn modelId="{FC1EEE7B-81D7-4EAA-9F3A-9286F3576ED4}" type="presOf" srcId="{31794FD8-B8EB-416C-8011-B9EA4EFE9D07}" destId="{BDA69817-9DFE-4830-B122-8D69DBEE0DC2}" srcOrd="0" destOrd="0" presId="urn:microsoft.com/office/officeart/2005/8/layout/default"/>
    <dgm:cxn modelId="{F15030B4-AF93-4588-9B51-01DBA3604249}" type="presOf" srcId="{EB956BB4-B04C-44DD-BF1E-4CF1433250EC}" destId="{DFB147EB-747F-4B59-B19C-5ACAF63B2BE2}" srcOrd="0" destOrd="0" presId="urn:microsoft.com/office/officeart/2005/8/layout/default"/>
    <dgm:cxn modelId="{55CB97C0-0ACD-40EC-B962-2A9C7D5F2185}" type="presOf" srcId="{3231B8C8-9935-4CEE-8D46-87BDB75441A9}" destId="{BF561353-C858-43CF-853C-B0FD047B2D17}" srcOrd="0" destOrd="0" presId="urn:microsoft.com/office/officeart/2005/8/layout/default"/>
    <dgm:cxn modelId="{254805C2-81CB-4B76-AB3C-719939027D7F}" type="presOf" srcId="{3342E079-96B6-4764-B733-E9F5FAF81A11}" destId="{20AA6A23-2EE3-4909-9C21-F27181FCB17D}" srcOrd="0" destOrd="0" presId="urn:microsoft.com/office/officeart/2005/8/layout/default"/>
    <dgm:cxn modelId="{7C84E6D6-0E1B-46C9-B87F-A9D3C7F69E3F}" srcId="{EB956BB4-B04C-44DD-BF1E-4CF1433250EC}" destId="{31794FD8-B8EB-416C-8011-B9EA4EFE9D07}" srcOrd="8" destOrd="0" parTransId="{B147D0B7-06EC-4222-A3BA-3FD62E0531A1}" sibTransId="{B408FCA1-7620-4351-94D2-F355AB1396F6}"/>
    <dgm:cxn modelId="{381426E9-A459-4B17-B782-DD395F212096}" type="presOf" srcId="{17BDA81C-58FC-44ED-B48F-CB31CF65340A}" destId="{9759E317-A058-4C23-A727-1B75F81DE38A}" srcOrd="0" destOrd="0" presId="urn:microsoft.com/office/officeart/2005/8/layout/default"/>
    <dgm:cxn modelId="{D9CE7EEA-E92A-4440-9172-C383A46D14B6}" type="presOf" srcId="{2B12741E-E761-448B-9C87-2D3532FAE4CB}" destId="{DC4E7D5B-EDFF-45E9-B8D2-AA8970428ED6}" srcOrd="0" destOrd="0" presId="urn:microsoft.com/office/officeart/2005/8/layout/default"/>
    <dgm:cxn modelId="{7BE629EC-C9BC-49C0-9628-1911AD197180}" srcId="{EB956BB4-B04C-44DD-BF1E-4CF1433250EC}" destId="{2B12741E-E761-448B-9C87-2D3532FAE4CB}" srcOrd="3" destOrd="0" parTransId="{6CD80E57-3485-4DEB-9FEB-A74AEEF95CD4}" sibTransId="{C8DA7CCF-A1FD-44C8-8260-B469AFEDFB71}"/>
    <dgm:cxn modelId="{54F5CCF2-E27D-4019-908E-9D1AE1A3466A}" srcId="{EB956BB4-B04C-44DD-BF1E-4CF1433250EC}" destId="{3342E079-96B6-4764-B733-E9F5FAF81A11}" srcOrd="6" destOrd="0" parTransId="{C2B11F45-9271-4D0D-84BF-961ECB9B68C2}" sibTransId="{84ABCED7-9C87-49DC-B7BC-BBD4ACC35888}"/>
    <dgm:cxn modelId="{DF93B2F3-A395-438E-B512-85B6A4E9E855}" type="presOf" srcId="{066C5DD5-00FC-4DFC-96D8-D658D8C59326}" destId="{34B47325-BCAA-4E07-8233-437423538006}" srcOrd="0" destOrd="0" presId="urn:microsoft.com/office/officeart/2005/8/layout/default"/>
    <dgm:cxn modelId="{C04FDA87-3CCA-4FD0-8470-AD8EA2C8A189}" type="presParOf" srcId="{DFB147EB-747F-4B59-B19C-5ACAF63B2BE2}" destId="{9E52D2AA-6189-4E40-83D4-5AF1841DD9BF}" srcOrd="0" destOrd="0" presId="urn:microsoft.com/office/officeart/2005/8/layout/default"/>
    <dgm:cxn modelId="{44BEC5EC-8B33-44A8-A44F-8381AB5B0E06}" type="presParOf" srcId="{DFB147EB-747F-4B59-B19C-5ACAF63B2BE2}" destId="{0906FB65-7EE0-43E5-B7BD-95A500584381}" srcOrd="1" destOrd="0" presId="urn:microsoft.com/office/officeart/2005/8/layout/default"/>
    <dgm:cxn modelId="{4B4404E9-F0D5-4BEB-BEE4-281E68EE131E}" type="presParOf" srcId="{DFB147EB-747F-4B59-B19C-5ACAF63B2BE2}" destId="{BF561353-C858-43CF-853C-B0FD047B2D17}" srcOrd="2" destOrd="0" presId="urn:microsoft.com/office/officeart/2005/8/layout/default"/>
    <dgm:cxn modelId="{68BD99AB-94F7-438C-BC37-D4BAB5092CA2}" type="presParOf" srcId="{DFB147EB-747F-4B59-B19C-5ACAF63B2BE2}" destId="{1C259973-EA73-40F7-A751-567C713D9C1B}" srcOrd="3" destOrd="0" presId="urn:microsoft.com/office/officeart/2005/8/layout/default"/>
    <dgm:cxn modelId="{60E998F2-878E-4E85-854A-FE1CCA67E975}" type="presParOf" srcId="{DFB147EB-747F-4B59-B19C-5ACAF63B2BE2}" destId="{A014C3E6-3F18-4A92-B4AA-9453A15CC67B}" srcOrd="4" destOrd="0" presId="urn:microsoft.com/office/officeart/2005/8/layout/default"/>
    <dgm:cxn modelId="{877D914E-B3A1-4E9B-9C67-D67A0AD3AFE9}" type="presParOf" srcId="{DFB147EB-747F-4B59-B19C-5ACAF63B2BE2}" destId="{C16F3869-4242-4F29-B319-B000F57A2EE1}" srcOrd="5" destOrd="0" presId="urn:microsoft.com/office/officeart/2005/8/layout/default"/>
    <dgm:cxn modelId="{53B1DFE0-8B6D-4D87-A46F-52DA7A215B64}" type="presParOf" srcId="{DFB147EB-747F-4B59-B19C-5ACAF63B2BE2}" destId="{DC4E7D5B-EDFF-45E9-B8D2-AA8970428ED6}" srcOrd="6" destOrd="0" presId="urn:microsoft.com/office/officeart/2005/8/layout/default"/>
    <dgm:cxn modelId="{9312EF2A-A3F8-4C3F-A825-59099C03F480}" type="presParOf" srcId="{DFB147EB-747F-4B59-B19C-5ACAF63B2BE2}" destId="{C394366C-1332-48C1-90C4-344DEA67A912}" srcOrd="7" destOrd="0" presId="urn:microsoft.com/office/officeart/2005/8/layout/default"/>
    <dgm:cxn modelId="{BCFDE7CD-E54B-4299-9110-5D661AE795A5}" type="presParOf" srcId="{DFB147EB-747F-4B59-B19C-5ACAF63B2BE2}" destId="{34B47325-BCAA-4E07-8233-437423538006}" srcOrd="8" destOrd="0" presId="urn:microsoft.com/office/officeart/2005/8/layout/default"/>
    <dgm:cxn modelId="{EB0B096B-7F42-42B6-89FC-9E9D64B9FBF8}" type="presParOf" srcId="{DFB147EB-747F-4B59-B19C-5ACAF63B2BE2}" destId="{94B6E638-E7FF-4C92-AF56-342C1BCFB05A}" srcOrd="9" destOrd="0" presId="urn:microsoft.com/office/officeart/2005/8/layout/default"/>
    <dgm:cxn modelId="{F6983291-5C90-42A0-9BB6-51B04470CED5}" type="presParOf" srcId="{DFB147EB-747F-4B59-B19C-5ACAF63B2BE2}" destId="{9759E317-A058-4C23-A727-1B75F81DE38A}" srcOrd="10" destOrd="0" presId="urn:microsoft.com/office/officeart/2005/8/layout/default"/>
    <dgm:cxn modelId="{A1421959-2B71-4A18-B266-19E35003ADCA}" type="presParOf" srcId="{DFB147EB-747F-4B59-B19C-5ACAF63B2BE2}" destId="{C01ED7BA-8DB7-491C-8034-5B4E62339932}" srcOrd="11" destOrd="0" presId="urn:microsoft.com/office/officeart/2005/8/layout/default"/>
    <dgm:cxn modelId="{C3F6CFDC-ACD7-4F16-9C5C-C73C6AE2A837}" type="presParOf" srcId="{DFB147EB-747F-4B59-B19C-5ACAF63B2BE2}" destId="{20AA6A23-2EE3-4909-9C21-F27181FCB17D}" srcOrd="12" destOrd="0" presId="urn:microsoft.com/office/officeart/2005/8/layout/default"/>
    <dgm:cxn modelId="{5354265D-9662-4139-AE7C-C075B7B86640}" type="presParOf" srcId="{DFB147EB-747F-4B59-B19C-5ACAF63B2BE2}" destId="{50664712-F0B5-4121-A4C3-B142C41343F0}" srcOrd="13" destOrd="0" presId="urn:microsoft.com/office/officeart/2005/8/layout/default"/>
    <dgm:cxn modelId="{36055AE7-D864-4D7F-A26B-68976E64CD5C}" type="presParOf" srcId="{DFB147EB-747F-4B59-B19C-5ACAF63B2BE2}" destId="{91242542-24E8-4CE3-A466-6EC9D48447FD}" srcOrd="14" destOrd="0" presId="urn:microsoft.com/office/officeart/2005/8/layout/default"/>
    <dgm:cxn modelId="{466DF2B0-8C54-4DD8-97BF-755F875C8E71}" type="presParOf" srcId="{DFB147EB-747F-4B59-B19C-5ACAF63B2BE2}" destId="{486F3FD5-DE51-4E52-B07A-60E534DF19A2}" srcOrd="15" destOrd="0" presId="urn:microsoft.com/office/officeart/2005/8/layout/default"/>
    <dgm:cxn modelId="{6833B1B6-48D6-497B-8CCB-089D9F30590A}" type="presParOf" srcId="{DFB147EB-747F-4B59-B19C-5ACAF63B2BE2}" destId="{BDA69817-9DFE-4830-B122-8D69DBEE0DC2}" srcOrd="1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16F01E-45EB-4F5C-95B9-16D8D7EE8242}" type="doc">
      <dgm:prSet loTypeId="urn:microsoft.com/office/officeart/2008/layout/AlternatingPictureBlocks" loCatId="list" qsTypeId="urn:microsoft.com/office/officeart/2005/8/quickstyle/simple5" qsCatId="simple" csTypeId="urn:microsoft.com/office/officeart/2005/8/colors/accent5_5" csCatId="accent5" phldr="1"/>
      <dgm:spPr/>
      <dgm:t>
        <a:bodyPr/>
        <a:lstStyle/>
        <a:p>
          <a:endParaRPr lang="el-GR"/>
        </a:p>
      </dgm:t>
    </dgm:pt>
    <dgm:pt modelId="{4C72B6F2-178C-4FC2-98C6-8F4F62688E39}">
      <dgm:prSet phldrT="[Text]"/>
      <dgm:spPr/>
      <dgm:t>
        <a:bodyPr/>
        <a:lstStyle/>
        <a:p>
          <a:r>
            <a:rPr lang="en-US" b="1" dirty="0">
              <a:latin typeface="Inter" panose="020B0604020202020204"/>
            </a:rPr>
            <a:t>Physical</a:t>
          </a:r>
          <a:endParaRPr lang="el-GR" b="1" dirty="0"/>
        </a:p>
      </dgm:t>
    </dgm:pt>
    <dgm:pt modelId="{C461CBB1-1934-4514-9A5A-C1030E32B2EC}" type="parTrans" cxnId="{E6C14BF0-1266-48F6-BAF7-2EF6611857F7}">
      <dgm:prSet/>
      <dgm:spPr/>
      <dgm:t>
        <a:bodyPr/>
        <a:lstStyle/>
        <a:p>
          <a:endParaRPr lang="el-GR"/>
        </a:p>
      </dgm:t>
    </dgm:pt>
    <dgm:pt modelId="{CD8E7582-FE9C-4B37-9D7A-D9D71A0FD13D}" type="sibTrans" cxnId="{E6C14BF0-1266-48F6-BAF7-2EF6611857F7}">
      <dgm:prSet/>
      <dgm:spPr/>
      <dgm:t>
        <a:bodyPr/>
        <a:lstStyle/>
        <a:p>
          <a:endParaRPr lang="el-GR"/>
        </a:p>
      </dgm:t>
    </dgm:pt>
    <dgm:pt modelId="{72DE8C85-D0EF-4AA4-9C29-A683E893A84B}">
      <dgm:prSet phldrT="[Text]"/>
      <dgm:spPr/>
      <dgm:t>
        <a:bodyPr/>
        <a:lstStyle/>
        <a:p>
          <a:r>
            <a:rPr lang="en-US" b="1" dirty="0">
              <a:latin typeface="Inter" panose="020B0604020202020204"/>
            </a:rPr>
            <a:t>Digital (Synchronous and Asynchronous)</a:t>
          </a:r>
          <a:endParaRPr lang="el-GR" b="1" dirty="0"/>
        </a:p>
      </dgm:t>
    </dgm:pt>
    <dgm:pt modelId="{C1CEC80D-B508-434B-A9FA-1DE514E311F1}" type="parTrans" cxnId="{85F89EF2-556E-48A5-9E37-BE073BBB4DBA}">
      <dgm:prSet/>
      <dgm:spPr/>
      <dgm:t>
        <a:bodyPr/>
        <a:lstStyle/>
        <a:p>
          <a:endParaRPr lang="el-GR"/>
        </a:p>
      </dgm:t>
    </dgm:pt>
    <dgm:pt modelId="{2DC0468B-2F82-484C-9AD5-BDD989380879}" type="sibTrans" cxnId="{85F89EF2-556E-48A5-9E37-BE073BBB4DBA}">
      <dgm:prSet/>
      <dgm:spPr/>
      <dgm:t>
        <a:bodyPr/>
        <a:lstStyle/>
        <a:p>
          <a:endParaRPr lang="el-GR"/>
        </a:p>
      </dgm:t>
    </dgm:pt>
    <dgm:pt modelId="{4247E179-A665-4173-897E-E195139522B9}">
      <dgm:prSet phldrT="[Text]"/>
      <dgm:spPr/>
      <dgm:t>
        <a:bodyPr/>
        <a:lstStyle/>
        <a:p>
          <a:r>
            <a:rPr lang="en-US" b="1" dirty="0">
              <a:latin typeface="Inter" panose="020B0604020202020204"/>
            </a:rPr>
            <a:t>Hybrid</a:t>
          </a:r>
          <a:endParaRPr lang="el-GR" b="1" dirty="0"/>
        </a:p>
      </dgm:t>
    </dgm:pt>
    <dgm:pt modelId="{5FE07C35-8C27-4B4C-A082-97544329D5DA}" type="parTrans" cxnId="{6F512054-E63A-4497-BE93-EE9E337574AE}">
      <dgm:prSet/>
      <dgm:spPr/>
      <dgm:t>
        <a:bodyPr/>
        <a:lstStyle/>
        <a:p>
          <a:endParaRPr lang="el-GR"/>
        </a:p>
      </dgm:t>
    </dgm:pt>
    <dgm:pt modelId="{DE92FAD6-AF44-4B2D-A123-4615B5D76008}" type="sibTrans" cxnId="{6F512054-E63A-4497-BE93-EE9E337574AE}">
      <dgm:prSet/>
      <dgm:spPr/>
      <dgm:t>
        <a:bodyPr/>
        <a:lstStyle/>
        <a:p>
          <a:endParaRPr lang="el-GR"/>
        </a:p>
      </dgm:t>
    </dgm:pt>
    <dgm:pt modelId="{D2DCDC9A-D71D-4BC4-A8BA-67923E85892E}" type="pres">
      <dgm:prSet presAssocID="{BE16F01E-45EB-4F5C-95B9-16D8D7EE8242}" presName="linearFlow" presStyleCnt="0">
        <dgm:presLayoutVars>
          <dgm:dir/>
          <dgm:resizeHandles val="exact"/>
        </dgm:presLayoutVars>
      </dgm:prSet>
      <dgm:spPr/>
    </dgm:pt>
    <dgm:pt modelId="{759F0F77-AC8D-4E38-926A-A7420E02326B}" type="pres">
      <dgm:prSet presAssocID="{4C72B6F2-178C-4FC2-98C6-8F4F62688E39}" presName="comp" presStyleCnt="0"/>
      <dgm:spPr/>
    </dgm:pt>
    <dgm:pt modelId="{7111E500-F7AE-4116-9E62-31EE63B2A203}" type="pres">
      <dgm:prSet presAssocID="{4C72B6F2-178C-4FC2-98C6-8F4F62688E39}" presName="rect2" presStyleLbl="node1" presStyleIdx="0" presStyleCnt="3">
        <dgm:presLayoutVars>
          <dgm:bulletEnabled val="1"/>
        </dgm:presLayoutVars>
      </dgm:prSet>
      <dgm:spPr/>
    </dgm:pt>
    <dgm:pt modelId="{F3D63C1E-4E31-42E8-AA25-4F17B0B95768}" type="pres">
      <dgm:prSet presAssocID="{4C72B6F2-178C-4FC2-98C6-8F4F62688E39}" presName="rect1" presStyleLbl="ln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dgm:spPr>
    </dgm:pt>
    <dgm:pt modelId="{40C8E1AA-A114-4FD8-9941-76E47673E2F8}" type="pres">
      <dgm:prSet presAssocID="{CD8E7582-FE9C-4B37-9D7A-D9D71A0FD13D}" presName="sibTrans" presStyleCnt="0"/>
      <dgm:spPr/>
    </dgm:pt>
    <dgm:pt modelId="{78DFE5A9-E903-45C2-84BA-7F966E48A462}" type="pres">
      <dgm:prSet presAssocID="{72DE8C85-D0EF-4AA4-9C29-A683E893A84B}" presName="comp" presStyleCnt="0"/>
      <dgm:spPr/>
    </dgm:pt>
    <dgm:pt modelId="{6F97FEE4-84FC-47F7-93FE-5C9C3B620BB3}" type="pres">
      <dgm:prSet presAssocID="{72DE8C85-D0EF-4AA4-9C29-A683E893A84B}" presName="rect2" presStyleLbl="node1" presStyleIdx="1" presStyleCnt="3">
        <dgm:presLayoutVars>
          <dgm:bulletEnabled val="1"/>
        </dgm:presLayoutVars>
      </dgm:prSet>
      <dgm:spPr/>
    </dgm:pt>
    <dgm:pt modelId="{EBA1F8DC-D1A5-4F66-AD63-05B04616BFD1}" type="pres">
      <dgm:prSet presAssocID="{72DE8C85-D0EF-4AA4-9C29-A683E893A84B}" presName="rect1" presStyleLbl="ln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1000" r="-1000"/>
          </a:stretch>
        </a:blipFill>
      </dgm:spPr>
    </dgm:pt>
    <dgm:pt modelId="{2F2C1679-2A08-4F0E-AE4C-8531E34043E0}" type="pres">
      <dgm:prSet presAssocID="{2DC0468B-2F82-484C-9AD5-BDD989380879}" presName="sibTrans" presStyleCnt="0"/>
      <dgm:spPr/>
    </dgm:pt>
    <dgm:pt modelId="{F75CC291-4F20-4A3E-80F0-DE06FBE26D9E}" type="pres">
      <dgm:prSet presAssocID="{4247E179-A665-4173-897E-E195139522B9}" presName="comp" presStyleCnt="0"/>
      <dgm:spPr/>
    </dgm:pt>
    <dgm:pt modelId="{71D64A58-0C8C-4B9D-A21D-256F128708DB}" type="pres">
      <dgm:prSet presAssocID="{4247E179-A665-4173-897E-E195139522B9}" presName="rect2" presStyleLbl="node1" presStyleIdx="2" presStyleCnt="3">
        <dgm:presLayoutVars>
          <dgm:bulletEnabled val="1"/>
        </dgm:presLayoutVars>
      </dgm:prSet>
      <dgm:spPr/>
    </dgm:pt>
    <dgm:pt modelId="{76D255FF-8095-4F07-BE1C-7569C2AB3436}" type="pres">
      <dgm:prSet presAssocID="{4247E179-A665-4173-897E-E195139522B9}" presName="rect1" presStyleLbl="ln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000" r="-1000"/>
          </a:stretch>
        </a:blipFill>
      </dgm:spPr>
    </dgm:pt>
  </dgm:ptLst>
  <dgm:cxnLst>
    <dgm:cxn modelId="{F9D0034E-621B-4DD0-BD99-2AE3B16DF74F}" type="presOf" srcId="{72DE8C85-D0EF-4AA4-9C29-A683E893A84B}" destId="{6F97FEE4-84FC-47F7-93FE-5C9C3B620BB3}" srcOrd="0" destOrd="0" presId="urn:microsoft.com/office/officeart/2008/layout/AlternatingPictureBlocks"/>
    <dgm:cxn modelId="{6F512054-E63A-4497-BE93-EE9E337574AE}" srcId="{BE16F01E-45EB-4F5C-95B9-16D8D7EE8242}" destId="{4247E179-A665-4173-897E-E195139522B9}" srcOrd="2" destOrd="0" parTransId="{5FE07C35-8C27-4B4C-A082-97544329D5DA}" sibTransId="{DE92FAD6-AF44-4B2D-A123-4615B5D76008}"/>
    <dgm:cxn modelId="{76171995-02D3-4062-B97C-BEAA12B45B6A}" type="presOf" srcId="{BE16F01E-45EB-4F5C-95B9-16D8D7EE8242}" destId="{D2DCDC9A-D71D-4BC4-A8BA-67923E85892E}" srcOrd="0" destOrd="0" presId="urn:microsoft.com/office/officeart/2008/layout/AlternatingPictureBlocks"/>
    <dgm:cxn modelId="{2857D6AA-A700-4C49-B7FA-DE1E72678DB1}" type="presOf" srcId="{4247E179-A665-4173-897E-E195139522B9}" destId="{71D64A58-0C8C-4B9D-A21D-256F128708DB}" srcOrd="0" destOrd="0" presId="urn:microsoft.com/office/officeart/2008/layout/AlternatingPictureBlocks"/>
    <dgm:cxn modelId="{0EAE5FBF-BDDA-4E31-9C60-20F64133FA93}" type="presOf" srcId="{4C72B6F2-178C-4FC2-98C6-8F4F62688E39}" destId="{7111E500-F7AE-4116-9E62-31EE63B2A203}" srcOrd="0" destOrd="0" presId="urn:microsoft.com/office/officeart/2008/layout/AlternatingPictureBlocks"/>
    <dgm:cxn modelId="{E6C14BF0-1266-48F6-BAF7-2EF6611857F7}" srcId="{BE16F01E-45EB-4F5C-95B9-16D8D7EE8242}" destId="{4C72B6F2-178C-4FC2-98C6-8F4F62688E39}" srcOrd="0" destOrd="0" parTransId="{C461CBB1-1934-4514-9A5A-C1030E32B2EC}" sibTransId="{CD8E7582-FE9C-4B37-9D7A-D9D71A0FD13D}"/>
    <dgm:cxn modelId="{85F89EF2-556E-48A5-9E37-BE073BBB4DBA}" srcId="{BE16F01E-45EB-4F5C-95B9-16D8D7EE8242}" destId="{72DE8C85-D0EF-4AA4-9C29-A683E893A84B}" srcOrd="1" destOrd="0" parTransId="{C1CEC80D-B508-434B-A9FA-1DE514E311F1}" sibTransId="{2DC0468B-2F82-484C-9AD5-BDD989380879}"/>
    <dgm:cxn modelId="{7682CB67-8539-4E86-9A4F-4E65AA2F50BE}" type="presParOf" srcId="{D2DCDC9A-D71D-4BC4-A8BA-67923E85892E}" destId="{759F0F77-AC8D-4E38-926A-A7420E02326B}" srcOrd="0" destOrd="0" presId="urn:microsoft.com/office/officeart/2008/layout/AlternatingPictureBlocks"/>
    <dgm:cxn modelId="{39F3D073-7763-49EB-A4C5-F19493D1D53F}" type="presParOf" srcId="{759F0F77-AC8D-4E38-926A-A7420E02326B}" destId="{7111E500-F7AE-4116-9E62-31EE63B2A203}" srcOrd="0" destOrd="0" presId="urn:microsoft.com/office/officeart/2008/layout/AlternatingPictureBlocks"/>
    <dgm:cxn modelId="{08141C52-4B38-4E6A-A9E0-4AEB130F939E}" type="presParOf" srcId="{759F0F77-AC8D-4E38-926A-A7420E02326B}" destId="{F3D63C1E-4E31-42E8-AA25-4F17B0B95768}" srcOrd="1" destOrd="0" presId="urn:microsoft.com/office/officeart/2008/layout/AlternatingPictureBlocks"/>
    <dgm:cxn modelId="{E609CF0C-FA86-4BFA-83BF-7BD91ECC0A65}" type="presParOf" srcId="{D2DCDC9A-D71D-4BC4-A8BA-67923E85892E}" destId="{40C8E1AA-A114-4FD8-9941-76E47673E2F8}" srcOrd="1" destOrd="0" presId="urn:microsoft.com/office/officeart/2008/layout/AlternatingPictureBlocks"/>
    <dgm:cxn modelId="{0203EF04-EAC4-4696-A1A8-12355DE5D94B}" type="presParOf" srcId="{D2DCDC9A-D71D-4BC4-A8BA-67923E85892E}" destId="{78DFE5A9-E903-45C2-84BA-7F966E48A462}" srcOrd="2" destOrd="0" presId="urn:microsoft.com/office/officeart/2008/layout/AlternatingPictureBlocks"/>
    <dgm:cxn modelId="{97D1246D-BA1B-41CF-A487-E2B4D1BD70D6}" type="presParOf" srcId="{78DFE5A9-E903-45C2-84BA-7F966E48A462}" destId="{6F97FEE4-84FC-47F7-93FE-5C9C3B620BB3}" srcOrd="0" destOrd="0" presId="urn:microsoft.com/office/officeart/2008/layout/AlternatingPictureBlocks"/>
    <dgm:cxn modelId="{9AE388FF-0E1F-43F1-BF51-F60EDB763831}" type="presParOf" srcId="{78DFE5A9-E903-45C2-84BA-7F966E48A462}" destId="{EBA1F8DC-D1A5-4F66-AD63-05B04616BFD1}" srcOrd="1" destOrd="0" presId="urn:microsoft.com/office/officeart/2008/layout/AlternatingPictureBlocks"/>
    <dgm:cxn modelId="{312CE40B-89AC-4037-A567-FF6576DF1C76}" type="presParOf" srcId="{D2DCDC9A-D71D-4BC4-A8BA-67923E85892E}" destId="{2F2C1679-2A08-4F0E-AE4C-8531E34043E0}" srcOrd="3" destOrd="0" presId="urn:microsoft.com/office/officeart/2008/layout/AlternatingPictureBlocks"/>
    <dgm:cxn modelId="{441E448F-103E-4B5E-AE5F-AC259B0C1A78}" type="presParOf" srcId="{D2DCDC9A-D71D-4BC4-A8BA-67923E85892E}" destId="{F75CC291-4F20-4A3E-80F0-DE06FBE26D9E}" srcOrd="4" destOrd="0" presId="urn:microsoft.com/office/officeart/2008/layout/AlternatingPictureBlocks"/>
    <dgm:cxn modelId="{62BBBF46-D6C0-4E59-B88E-85862565FF6B}" type="presParOf" srcId="{F75CC291-4F20-4A3E-80F0-DE06FBE26D9E}" destId="{71D64A58-0C8C-4B9D-A21D-256F128708DB}" srcOrd="0" destOrd="0" presId="urn:microsoft.com/office/officeart/2008/layout/AlternatingPictureBlocks"/>
    <dgm:cxn modelId="{859D5A56-B550-4783-BD1E-3D4C6EF20BDB}" type="presParOf" srcId="{F75CC291-4F20-4A3E-80F0-DE06FBE26D9E}" destId="{76D255FF-8095-4F07-BE1C-7569C2AB3436}" srcOrd="1" destOrd="0" presId="urn:microsoft.com/office/officeart/2008/layout/AlternatingPictureBlock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50EED04-267F-46B0-B727-16E73064823C}" type="doc">
      <dgm:prSet loTypeId="urn:microsoft.com/office/officeart/2008/layout/BendingPictureCaptionList" loCatId="picture" qsTypeId="urn:microsoft.com/office/officeart/2005/8/quickstyle/simple1" qsCatId="simple" csTypeId="urn:microsoft.com/office/officeart/2005/8/colors/colorful4" csCatId="colorful" phldr="1"/>
      <dgm:spPr/>
      <dgm:t>
        <a:bodyPr/>
        <a:lstStyle/>
        <a:p>
          <a:endParaRPr lang="el-GR"/>
        </a:p>
      </dgm:t>
    </dgm:pt>
    <dgm:pt modelId="{1998C559-636B-49D6-8915-3C813F6BAEC7}">
      <dgm:prSet phldrT="[Text]"/>
      <dgm:spPr>
        <a:xfrm>
          <a:off x="209888" y="1776965"/>
          <a:ext cx="2075559" cy="652984"/>
        </a:xfrm>
        <a:prstGeom prst="wedgeRectCallout">
          <a:avLst>
            <a:gd name="adj1" fmla="val 20250"/>
            <a:gd name="adj2" fmla="val -60700"/>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b="1" dirty="0">
              <a:solidFill>
                <a:sysClr val="window" lastClr="FFFFFF"/>
              </a:solidFill>
              <a:latin typeface="Roboto" panose="02000000000000000000" pitchFamily="2" charset="0"/>
              <a:ea typeface="Roboto" panose="02000000000000000000" pitchFamily="2" charset="0"/>
              <a:cs typeface="Roboto" panose="02000000000000000000" pitchFamily="2" charset="0"/>
            </a:rPr>
            <a:t>Mapping</a:t>
          </a:r>
          <a:endParaRPr lang="el-GR" b="1" dirty="0">
            <a:solidFill>
              <a:sysClr val="window" lastClr="FFFFFF"/>
            </a:solidFill>
            <a:latin typeface="Roboto" panose="02000000000000000000" pitchFamily="2" charset="0"/>
            <a:ea typeface="Roboto" panose="02000000000000000000" pitchFamily="2" charset="0"/>
            <a:cs typeface="Roboto" panose="02000000000000000000" pitchFamily="2" charset="0"/>
          </a:endParaRPr>
        </a:p>
      </dgm:t>
    </dgm:pt>
    <dgm:pt modelId="{6B2E6C6F-C6AB-4C81-A837-BAB99C4DC059}" type="parTrans" cxnId="{FECA1271-A8AD-480F-9564-5CE1E4ECDC16}">
      <dgm:prSet/>
      <dgm:spPr/>
      <dgm:t>
        <a:bodyPr/>
        <a:lstStyle/>
        <a:p>
          <a:endParaRPr lang="el-GR" b="1">
            <a:latin typeface="Roboto" panose="02000000000000000000" pitchFamily="2" charset="0"/>
            <a:ea typeface="Roboto" panose="02000000000000000000" pitchFamily="2" charset="0"/>
            <a:cs typeface="Roboto" panose="02000000000000000000" pitchFamily="2" charset="0"/>
          </a:endParaRPr>
        </a:p>
      </dgm:t>
    </dgm:pt>
    <dgm:pt modelId="{AFE3197D-75BA-4CB0-BE44-96A9B1B5F022}" type="sibTrans" cxnId="{FECA1271-A8AD-480F-9564-5CE1E4ECDC16}">
      <dgm:prSet/>
      <dgm:spPr/>
      <dgm:t>
        <a:bodyPr/>
        <a:lstStyle/>
        <a:p>
          <a:endParaRPr lang="el-GR" b="1">
            <a:latin typeface="Roboto" panose="02000000000000000000" pitchFamily="2" charset="0"/>
            <a:ea typeface="Roboto" panose="02000000000000000000" pitchFamily="2" charset="0"/>
            <a:cs typeface="Roboto" panose="02000000000000000000" pitchFamily="2" charset="0"/>
          </a:endParaRPr>
        </a:p>
      </dgm:t>
    </dgm:pt>
    <dgm:pt modelId="{E3474D72-15D2-4C1B-8EA2-85D1A9FA1803}">
      <dgm:prSet phldrT="[Text]"/>
      <dgm:spPr>
        <a:xfrm>
          <a:off x="5340483" y="1776965"/>
          <a:ext cx="2075559" cy="652984"/>
        </a:xfrm>
        <a:prstGeom prst="wedgeRectCallout">
          <a:avLst>
            <a:gd name="adj1" fmla="val 20250"/>
            <a:gd name="adj2" fmla="val -60700"/>
          </a:avLst>
        </a:prstGeom>
        <a:solidFill>
          <a:srgbClr val="FFC000">
            <a:hueOff val="3920356"/>
            <a:satOff val="-16311"/>
            <a:lumOff val="3843"/>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b="1" dirty="0">
              <a:solidFill>
                <a:sysClr val="window" lastClr="FFFFFF"/>
              </a:solidFill>
              <a:latin typeface="Roboto" panose="02000000000000000000" pitchFamily="2" charset="0"/>
              <a:ea typeface="Roboto" panose="02000000000000000000" pitchFamily="2" charset="0"/>
              <a:cs typeface="Roboto" panose="02000000000000000000" pitchFamily="2" charset="0"/>
            </a:rPr>
            <a:t>Brainstorming</a:t>
          </a:r>
          <a:endParaRPr lang="el-GR" b="1" dirty="0">
            <a:solidFill>
              <a:sysClr val="window" lastClr="FFFFFF"/>
            </a:solidFill>
            <a:latin typeface="Roboto" panose="02000000000000000000" pitchFamily="2" charset="0"/>
            <a:ea typeface="Roboto" panose="02000000000000000000" pitchFamily="2" charset="0"/>
            <a:cs typeface="Roboto" panose="02000000000000000000" pitchFamily="2" charset="0"/>
          </a:endParaRPr>
        </a:p>
      </dgm:t>
    </dgm:pt>
    <dgm:pt modelId="{47ED8093-E17A-4086-90EA-1469CB578232}" type="parTrans" cxnId="{CEC902F2-4C35-416B-B057-5A0069D32F29}">
      <dgm:prSet/>
      <dgm:spPr/>
      <dgm:t>
        <a:bodyPr/>
        <a:lstStyle/>
        <a:p>
          <a:endParaRPr lang="el-GR" b="1">
            <a:latin typeface="Roboto" panose="02000000000000000000" pitchFamily="2" charset="0"/>
            <a:ea typeface="Roboto" panose="02000000000000000000" pitchFamily="2" charset="0"/>
            <a:cs typeface="Roboto" panose="02000000000000000000" pitchFamily="2" charset="0"/>
          </a:endParaRPr>
        </a:p>
      </dgm:t>
    </dgm:pt>
    <dgm:pt modelId="{B576A992-4A18-4636-A416-36FCBF3D78B5}" type="sibTrans" cxnId="{CEC902F2-4C35-416B-B057-5A0069D32F29}">
      <dgm:prSet/>
      <dgm:spPr/>
      <dgm:t>
        <a:bodyPr/>
        <a:lstStyle/>
        <a:p>
          <a:endParaRPr lang="el-GR" b="1">
            <a:latin typeface="Roboto" panose="02000000000000000000" pitchFamily="2" charset="0"/>
            <a:ea typeface="Roboto" panose="02000000000000000000" pitchFamily="2" charset="0"/>
            <a:cs typeface="Roboto" panose="02000000000000000000" pitchFamily="2" charset="0"/>
          </a:endParaRPr>
        </a:p>
      </dgm:t>
    </dgm:pt>
    <dgm:pt modelId="{1B7D274C-3C8B-4864-9601-7D36B0F697E5}">
      <dgm:prSet phldrT="[Text]"/>
      <dgm:spPr>
        <a:xfrm>
          <a:off x="209888" y="4342263"/>
          <a:ext cx="2075559" cy="652984"/>
        </a:xfrm>
        <a:prstGeom prst="wedgeRectCallout">
          <a:avLst>
            <a:gd name="adj1" fmla="val 20250"/>
            <a:gd name="adj2" fmla="val -60700"/>
          </a:avLst>
        </a:prstGeom>
        <a:solidFill>
          <a:srgbClr val="FFC000">
            <a:hueOff val="5880535"/>
            <a:satOff val="-24466"/>
            <a:lumOff val="5765"/>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b="1" dirty="0">
              <a:solidFill>
                <a:sysClr val="window" lastClr="FFFFFF"/>
              </a:solidFill>
              <a:latin typeface="Roboto" panose="02000000000000000000" pitchFamily="2" charset="0"/>
              <a:ea typeface="Roboto" panose="02000000000000000000" pitchFamily="2" charset="0"/>
              <a:cs typeface="Roboto" panose="02000000000000000000" pitchFamily="2" charset="0"/>
            </a:rPr>
            <a:t>Collective walks</a:t>
          </a:r>
          <a:endParaRPr lang="el-GR" b="1" dirty="0">
            <a:solidFill>
              <a:sysClr val="window" lastClr="FFFFFF"/>
            </a:solidFill>
            <a:latin typeface="Roboto" panose="02000000000000000000" pitchFamily="2" charset="0"/>
            <a:ea typeface="Roboto" panose="02000000000000000000" pitchFamily="2" charset="0"/>
            <a:cs typeface="Roboto" panose="02000000000000000000" pitchFamily="2" charset="0"/>
          </a:endParaRPr>
        </a:p>
      </dgm:t>
    </dgm:pt>
    <dgm:pt modelId="{FE426DDD-581A-4606-9B41-4D6ADA45F76B}" type="parTrans" cxnId="{F9656EDF-4C32-476F-898C-59F35AF0E035}">
      <dgm:prSet/>
      <dgm:spPr/>
      <dgm:t>
        <a:bodyPr/>
        <a:lstStyle/>
        <a:p>
          <a:endParaRPr lang="el-GR" b="1">
            <a:latin typeface="Roboto" panose="02000000000000000000" pitchFamily="2" charset="0"/>
            <a:ea typeface="Roboto" panose="02000000000000000000" pitchFamily="2" charset="0"/>
            <a:cs typeface="Roboto" panose="02000000000000000000" pitchFamily="2" charset="0"/>
          </a:endParaRPr>
        </a:p>
      </dgm:t>
    </dgm:pt>
    <dgm:pt modelId="{9CF9EDC8-BC8B-4F5D-8AA1-46A00F87F9E6}" type="sibTrans" cxnId="{F9656EDF-4C32-476F-898C-59F35AF0E035}">
      <dgm:prSet/>
      <dgm:spPr/>
      <dgm:t>
        <a:bodyPr/>
        <a:lstStyle/>
        <a:p>
          <a:endParaRPr lang="el-GR" b="1">
            <a:latin typeface="Roboto" panose="02000000000000000000" pitchFamily="2" charset="0"/>
            <a:ea typeface="Roboto" panose="02000000000000000000" pitchFamily="2" charset="0"/>
            <a:cs typeface="Roboto" panose="02000000000000000000" pitchFamily="2" charset="0"/>
          </a:endParaRPr>
        </a:p>
      </dgm:t>
    </dgm:pt>
    <dgm:pt modelId="{F1A51F52-0A18-4979-A255-6B5F9144CD7C}">
      <dgm:prSet phldrT="[Text]"/>
      <dgm:spPr>
        <a:xfrm>
          <a:off x="2775185" y="4342263"/>
          <a:ext cx="2075559" cy="652984"/>
        </a:xfrm>
        <a:prstGeom prst="wedgeRectCallout">
          <a:avLst>
            <a:gd name="adj1" fmla="val 20250"/>
            <a:gd name="adj2" fmla="val -60700"/>
          </a:avLst>
        </a:prstGeom>
        <a:solidFill>
          <a:srgbClr val="FFC000">
            <a:hueOff val="7840713"/>
            <a:satOff val="-32622"/>
            <a:lumOff val="7686"/>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b="1" dirty="0">
              <a:solidFill>
                <a:sysClr val="window" lastClr="FFFFFF"/>
              </a:solidFill>
              <a:latin typeface="Roboto" panose="02000000000000000000" pitchFamily="2" charset="0"/>
              <a:ea typeface="Roboto" panose="02000000000000000000" pitchFamily="2" charset="0"/>
              <a:cs typeface="Roboto" panose="02000000000000000000" pitchFamily="2" charset="0"/>
            </a:rPr>
            <a:t>Good Practices</a:t>
          </a:r>
          <a:endParaRPr lang="el-GR" b="1" dirty="0">
            <a:solidFill>
              <a:sysClr val="window" lastClr="FFFFFF"/>
            </a:solidFill>
            <a:latin typeface="Roboto" panose="02000000000000000000" pitchFamily="2" charset="0"/>
            <a:ea typeface="Roboto" panose="02000000000000000000" pitchFamily="2" charset="0"/>
            <a:cs typeface="Roboto" panose="02000000000000000000" pitchFamily="2" charset="0"/>
          </a:endParaRPr>
        </a:p>
      </dgm:t>
    </dgm:pt>
    <dgm:pt modelId="{9D747D45-FB2F-4C25-B048-7FCAFA868BA6}" type="parTrans" cxnId="{981F7716-B52C-4B9F-9648-EBBABB86C391}">
      <dgm:prSet/>
      <dgm:spPr/>
      <dgm:t>
        <a:bodyPr/>
        <a:lstStyle/>
        <a:p>
          <a:endParaRPr lang="el-GR">
            <a:latin typeface="Roboto" panose="02000000000000000000" pitchFamily="2" charset="0"/>
            <a:ea typeface="Roboto" panose="02000000000000000000" pitchFamily="2" charset="0"/>
            <a:cs typeface="Roboto" panose="02000000000000000000" pitchFamily="2" charset="0"/>
          </a:endParaRPr>
        </a:p>
      </dgm:t>
    </dgm:pt>
    <dgm:pt modelId="{C1ADDA15-D86C-4DC9-8618-28CCF910B037}" type="sibTrans" cxnId="{981F7716-B52C-4B9F-9648-EBBABB86C391}">
      <dgm:prSet/>
      <dgm:spPr/>
      <dgm:t>
        <a:bodyPr/>
        <a:lstStyle/>
        <a:p>
          <a:endParaRPr lang="el-GR">
            <a:latin typeface="Roboto" panose="02000000000000000000" pitchFamily="2" charset="0"/>
            <a:ea typeface="Roboto" panose="02000000000000000000" pitchFamily="2" charset="0"/>
            <a:cs typeface="Roboto" panose="02000000000000000000" pitchFamily="2" charset="0"/>
          </a:endParaRPr>
        </a:p>
      </dgm:t>
    </dgm:pt>
    <dgm:pt modelId="{CE39EC80-A889-4307-BD7D-FAF2BB0941F2}">
      <dgm:prSet phldrT="[Text]"/>
      <dgm:spPr>
        <a:xfrm>
          <a:off x="5340483" y="4342263"/>
          <a:ext cx="2075559" cy="652984"/>
        </a:xfrm>
        <a:prstGeom prst="wedgeRectCallout">
          <a:avLst>
            <a:gd name="adj1" fmla="val 20250"/>
            <a:gd name="adj2" fmla="val -60700"/>
          </a:avLst>
        </a:prstGeom>
        <a:solidFill>
          <a:srgbClr val="FFC000">
            <a:hueOff val="9800891"/>
            <a:satOff val="-40777"/>
            <a:lumOff val="9608"/>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b="1" dirty="0">
              <a:solidFill>
                <a:sysClr val="window" lastClr="FFFFFF"/>
              </a:solidFill>
              <a:latin typeface="Roboto" panose="02000000000000000000" pitchFamily="2" charset="0"/>
              <a:ea typeface="Roboto" panose="02000000000000000000" pitchFamily="2" charset="0"/>
              <a:cs typeface="Roboto" panose="02000000000000000000" pitchFamily="2" charset="0"/>
            </a:rPr>
            <a:t>Visioning</a:t>
          </a:r>
          <a:endParaRPr lang="el-GR" b="1" dirty="0">
            <a:solidFill>
              <a:sysClr val="window" lastClr="FFFFFF"/>
            </a:solidFill>
            <a:latin typeface="Roboto" panose="02000000000000000000" pitchFamily="2" charset="0"/>
            <a:ea typeface="Roboto" panose="02000000000000000000" pitchFamily="2" charset="0"/>
            <a:cs typeface="Roboto" panose="02000000000000000000" pitchFamily="2" charset="0"/>
          </a:endParaRPr>
        </a:p>
      </dgm:t>
    </dgm:pt>
    <dgm:pt modelId="{892FE5B4-D828-4153-8440-4BB0CD444312}" type="parTrans" cxnId="{340A86DC-2C87-484C-82F3-981D98F72942}">
      <dgm:prSet/>
      <dgm:spPr/>
      <dgm:t>
        <a:bodyPr/>
        <a:lstStyle/>
        <a:p>
          <a:endParaRPr lang="el-GR">
            <a:latin typeface="Roboto" panose="02000000000000000000" pitchFamily="2" charset="0"/>
            <a:ea typeface="Roboto" panose="02000000000000000000" pitchFamily="2" charset="0"/>
            <a:cs typeface="Roboto" panose="02000000000000000000" pitchFamily="2" charset="0"/>
          </a:endParaRPr>
        </a:p>
      </dgm:t>
    </dgm:pt>
    <dgm:pt modelId="{A49A70A4-8D0F-406F-BB5F-99DBE52B207A}" type="sibTrans" cxnId="{340A86DC-2C87-484C-82F3-981D98F72942}">
      <dgm:prSet/>
      <dgm:spPr/>
      <dgm:t>
        <a:bodyPr/>
        <a:lstStyle/>
        <a:p>
          <a:endParaRPr lang="el-GR">
            <a:latin typeface="Roboto" panose="02000000000000000000" pitchFamily="2" charset="0"/>
            <a:ea typeface="Roboto" panose="02000000000000000000" pitchFamily="2" charset="0"/>
            <a:cs typeface="Roboto" panose="02000000000000000000" pitchFamily="2" charset="0"/>
          </a:endParaRPr>
        </a:p>
      </dgm:t>
    </dgm:pt>
    <dgm:pt modelId="{B3DF726A-F29D-493E-8D5D-9ECFC218E1F1}">
      <dgm:prSet phldrT="[Text]"/>
      <dgm:spPr>
        <a:xfrm>
          <a:off x="2775185" y="1776965"/>
          <a:ext cx="2075559" cy="652984"/>
        </a:xfrm>
        <a:prstGeom prst="wedgeRectCallout">
          <a:avLst>
            <a:gd name="adj1" fmla="val 20250"/>
            <a:gd name="adj2" fmla="val -60700"/>
          </a:avLst>
        </a:prstGeom>
        <a:solidFill>
          <a:srgbClr val="FFC000">
            <a:hueOff val="1960178"/>
            <a:satOff val="-8155"/>
            <a:lumOff val="1922"/>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b="1" dirty="0">
              <a:solidFill>
                <a:sysClr val="window" lastClr="FFFFFF"/>
              </a:solidFill>
              <a:latin typeface="Roboto" panose="02000000000000000000" pitchFamily="2" charset="0"/>
              <a:ea typeface="Roboto" panose="02000000000000000000" pitchFamily="2" charset="0"/>
              <a:cs typeface="Roboto" panose="02000000000000000000" pitchFamily="2" charset="0"/>
            </a:rPr>
            <a:t>Co-creation of cultural routes</a:t>
          </a:r>
          <a:endParaRPr lang="el-GR" b="1" dirty="0">
            <a:solidFill>
              <a:sysClr val="window" lastClr="FFFFFF"/>
            </a:solidFill>
            <a:latin typeface="Roboto" panose="02000000000000000000" pitchFamily="2" charset="0"/>
            <a:ea typeface="Roboto" panose="02000000000000000000" pitchFamily="2" charset="0"/>
            <a:cs typeface="Roboto" panose="02000000000000000000" pitchFamily="2" charset="0"/>
          </a:endParaRPr>
        </a:p>
      </dgm:t>
    </dgm:pt>
    <dgm:pt modelId="{3055DEB0-F399-4EBF-B8FD-85E92207F508}" type="parTrans" cxnId="{075DD281-874E-4BF7-ABEB-C39C422BEDB8}">
      <dgm:prSet/>
      <dgm:spPr/>
      <dgm:t>
        <a:bodyPr/>
        <a:lstStyle/>
        <a:p>
          <a:endParaRPr lang="el-GR">
            <a:latin typeface="Roboto" panose="02000000000000000000" pitchFamily="2" charset="0"/>
            <a:ea typeface="Roboto" panose="02000000000000000000" pitchFamily="2" charset="0"/>
            <a:cs typeface="Roboto" panose="02000000000000000000" pitchFamily="2" charset="0"/>
          </a:endParaRPr>
        </a:p>
      </dgm:t>
    </dgm:pt>
    <dgm:pt modelId="{B14CDBF8-998C-4F45-9285-0CC3107C8358}" type="sibTrans" cxnId="{075DD281-874E-4BF7-ABEB-C39C422BEDB8}">
      <dgm:prSet/>
      <dgm:spPr/>
      <dgm:t>
        <a:bodyPr/>
        <a:lstStyle/>
        <a:p>
          <a:endParaRPr lang="el-GR">
            <a:latin typeface="Roboto" panose="02000000000000000000" pitchFamily="2" charset="0"/>
            <a:ea typeface="Roboto" panose="02000000000000000000" pitchFamily="2" charset="0"/>
            <a:cs typeface="Roboto" panose="02000000000000000000" pitchFamily="2" charset="0"/>
          </a:endParaRPr>
        </a:p>
      </dgm:t>
    </dgm:pt>
    <dgm:pt modelId="{812A4AE3-F605-4AEB-A05C-6F9D4D611FCE}" type="pres">
      <dgm:prSet presAssocID="{C50EED04-267F-46B0-B727-16E73064823C}" presName="Name0" presStyleCnt="0">
        <dgm:presLayoutVars>
          <dgm:dir/>
          <dgm:resizeHandles val="exact"/>
        </dgm:presLayoutVars>
      </dgm:prSet>
      <dgm:spPr/>
    </dgm:pt>
    <dgm:pt modelId="{0E4E9EDA-5FA4-48E2-AA9B-24C6D736AC3A}" type="pres">
      <dgm:prSet presAssocID="{1998C559-636B-49D6-8915-3C813F6BAEC7}" presName="composite" presStyleCnt="0"/>
      <dgm:spPr/>
    </dgm:pt>
    <dgm:pt modelId="{03D6A722-5E6A-4308-ABEB-74F103FE784F}" type="pres">
      <dgm:prSet presAssocID="{1998C559-636B-49D6-8915-3C813F6BAEC7}" presName="rect1" presStyleLbl="bgImgPlace1" presStyleIdx="0" presStyleCnt="6"/>
      <dgm:spPr>
        <a:xfrm>
          <a:off x="0" y="97860"/>
          <a:ext cx="2332089" cy="1865671"/>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3000" b="-13000"/>
          </a:stretch>
        </a:blipFill>
        <a:ln w="12700" cap="flat" cmpd="sng" algn="ctr">
          <a:solidFill>
            <a:sysClr val="window" lastClr="FFFFFF">
              <a:hueOff val="0"/>
              <a:satOff val="0"/>
              <a:lumOff val="0"/>
              <a:alphaOff val="0"/>
            </a:sysClr>
          </a:solidFill>
          <a:prstDash val="solid"/>
          <a:miter lim="800000"/>
        </a:ln>
        <a:effectLst/>
      </dgm:spPr>
    </dgm:pt>
    <dgm:pt modelId="{DF9FDBF3-26E8-4BBB-834F-E61E7A628E66}" type="pres">
      <dgm:prSet presAssocID="{1998C559-636B-49D6-8915-3C813F6BAEC7}" presName="wedgeRectCallout1" presStyleLbl="node1" presStyleIdx="0" presStyleCnt="6">
        <dgm:presLayoutVars>
          <dgm:bulletEnabled val="1"/>
        </dgm:presLayoutVars>
      </dgm:prSet>
      <dgm:spPr/>
    </dgm:pt>
    <dgm:pt modelId="{FBFE9722-1C1D-4D74-A8A9-0B4C9C825FF9}" type="pres">
      <dgm:prSet presAssocID="{AFE3197D-75BA-4CB0-BE44-96A9B1B5F022}" presName="sibTrans" presStyleCnt="0"/>
      <dgm:spPr/>
    </dgm:pt>
    <dgm:pt modelId="{955A5CBF-AC31-4A51-87FB-593C02002599}" type="pres">
      <dgm:prSet presAssocID="{B3DF726A-F29D-493E-8D5D-9ECFC218E1F1}" presName="composite" presStyleCnt="0"/>
      <dgm:spPr/>
    </dgm:pt>
    <dgm:pt modelId="{EA9FB3C7-28E2-4F33-A4BA-797CC802766D}" type="pres">
      <dgm:prSet presAssocID="{B3DF726A-F29D-493E-8D5D-9ECFC218E1F1}" presName="rect1" presStyleLbl="bgImgPlace1" presStyleIdx="1" presStyleCnt="6"/>
      <dgm:spPr>
        <a:xfrm>
          <a:off x="2565297" y="97860"/>
          <a:ext cx="2332089" cy="1865671"/>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3000" b="-13000"/>
          </a:stretch>
        </a:blipFill>
        <a:ln w="12700" cap="flat" cmpd="sng" algn="ctr">
          <a:solidFill>
            <a:sysClr val="window" lastClr="FFFFFF">
              <a:hueOff val="0"/>
              <a:satOff val="0"/>
              <a:lumOff val="0"/>
              <a:alphaOff val="0"/>
            </a:sysClr>
          </a:solidFill>
          <a:prstDash val="solid"/>
          <a:miter lim="800000"/>
        </a:ln>
        <a:effectLst/>
      </dgm:spPr>
    </dgm:pt>
    <dgm:pt modelId="{BC266704-4C55-437E-A086-4EB52D49CF07}" type="pres">
      <dgm:prSet presAssocID="{B3DF726A-F29D-493E-8D5D-9ECFC218E1F1}" presName="wedgeRectCallout1" presStyleLbl="node1" presStyleIdx="1" presStyleCnt="6">
        <dgm:presLayoutVars>
          <dgm:bulletEnabled val="1"/>
        </dgm:presLayoutVars>
      </dgm:prSet>
      <dgm:spPr/>
    </dgm:pt>
    <dgm:pt modelId="{21B566F2-6010-4313-87F1-137006A7B2B9}" type="pres">
      <dgm:prSet presAssocID="{B14CDBF8-998C-4F45-9285-0CC3107C8358}" presName="sibTrans" presStyleCnt="0"/>
      <dgm:spPr/>
    </dgm:pt>
    <dgm:pt modelId="{F0C7C4AE-BCB0-4F98-883C-DDCEC538DA54}" type="pres">
      <dgm:prSet presAssocID="{E3474D72-15D2-4C1B-8EA2-85D1A9FA1803}" presName="composite" presStyleCnt="0"/>
      <dgm:spPr/>
    </dgm:pt>
    <dgm:pt modelId="{EEF06E33-99DE-4CDD-8229-D0FA3C203C4E}" type="pres">
      <dgm:prSet presAssocID="{E3474D72-15D2-4C1B-8EA2-85D1A9FA1803}" presName="rect1" presStyleLbl="bgImgPlace1" presStyleIdx="2" presStyleCnt="6"/>
      <dgm:spPr>
        <a:xfrm>
          <a:off x="5130595" y="97860"/>
          <a:ext cx="2332089" cy="1865671"/>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3000" b="-13000"/>
          </a:stretch>
        </a:blipFill>
        <a:ln w="12700" cap="flat" cmpd="sng" algn="ctr">
          <a:solidFill>
            <a:sysClr val="window" lastClr="FFFFFF">
              <a:hueOff val="0"/>
              <a:satOff val="0"/>
              <a:lumOff val="0"/>
              <a:alphaOff val="0"/>
            </a:sysClr>
          </a:solidFill>
          <a:prstDash val="solid"/>
          <a:miter lim="800000"/>
        </a:ln>
        <a:effectLst/>
      </dgm:spPr>
    </dgm:pt>
    <dgm:pt modelId="{89B376A2-636C-4EE1-9375-4F97CE73964E}" type="pres">
      <dgm:prSet presAssocID="{E3474D72-15D2-4C1B-8EA2-85D1A9FA1803}" presName="wedgeRectCallout1" presStyleLbl="node1" presStyleIdx="2" presStyleCnt="6">
        <dgm:presLayoutVars>
          <dgm:bulletEnabled val="1"/>
        </dgm:presLayoutVars>
      </dgm:prSet>
      <dgm:spPr/>
    </dgm:pt>
    <dgm:pt modelId="{00F46B8B-AD7D-4953-B3B3-E90D0A91345B}" type="pres">
      <dgm:prSet presAssocID="{B576A992-4A18-4636-A416-36FCBF3D78B5}" presName="sibTrans" presStyleCnt="0"/>
      <dgm:spPr/>
    </dgm:pt>
    <dgm:pt modelId="{EE6B3D20-04C1-4CB3-8B75-8C1C36577E78}" type="pres">
      <dgm:prSet presAssocID="{1B7D274C-3C8B-4864-9601-7D36B0F697E5}" presName="composite" presStyleCnt="0"/>
      <dgm:spPr/>
    </dgm:pt>
    <dgm:pt modelId="{677EAA32-FDF3-4D25-9EB1-7A2AE1FFF194}" type="pres">
      <dgm:prSet presAssocID="{1B7D274C-3C8B-4864-9601-7D36B0F697E5}" presName="rect1" presStyleLbl="bgImgPlace1" presStyleIdx="3" presStyleCnt="6"/>
      <dgm:spPr>
        <a:xfrm>
          <a:off x="0" y="2663158"/>
          <a:ext cx="2332089" cy="1865671"/>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13000" b="-13000"/>
          </a:stretch>
        </a:blipFill>
        <a:ln w="12700" cap="flat" cmpd="sng" algn="ctr">
          <a:solidFill>
            <a:sysClr val="window" lastClr="FFFFFF">
              <a:hueOff val="0"/>
              <a:satOff val="0"/>
              <a:lumOff val="0"/>
              <a:alphaOff val="0"/>
            </a:sysClr>
          </a:solidFill>
          <a:prstDash val="solid"/>
          <a:miter lim="800000"/>
        </a:ln>
        <a:effectLst/>
      </dgm:spPr>
    </dgm:pt>
    <dgm:pt modelId="{237A6DCD-88F6-4814-AE4B-AA0A1A2E8512}" type="pres">
      <dgm:prSet presAssocID="{1B7D274C-3C8B-4864-9601-7D36B0F697E5}" presName="wedgeRectCallout1" presStyleLbl="node1" presStyleIdx="3" presStyleCnt="6">
        <dgm:presLayoutVars>
          <dgm:bulletEnabled val="1"/>
        </dgm:presLayoutVars>
      </dgm:prSet>
      <dgm:spPr/>
    </dgm:pt>
    <dgm:pt modelId="{239694DF-4E8E-43BF-A73D-C247F068E0F4}" type="pres">
      <dgm:prSet presAssocID="{9CF9EDC8-BC8B-4F5D-8AA1-46A00F87F9E6}" presName="sibTrans" presStyleCnt="0"/>
      <dgm:spPr/>
    </dgm:pt>
    <dgm:pt modelId="{0B2820CB-A0F7-4264-B678-22A73DBB7FA7}" type="pres">
      <dgm:prSet presAssocID="{F1A51F52-0A18-4979-A255-6B5F9144CD7C}" presName="composite" presStyleCnt="0"/>
      <dgm:spPr/>
    </dgm:pt>
    <dgm:pt modelId="{8B489111-4F6D-4778-9CC8-CD3F41B57DFF}" type="pres">
      <dgm:prSet presAssocID="{F1A51F52-0A18-4979-A255-6B5F9144CD7C}" presName="rect1" presStyleLbl="bgImgPlace1" presStyleIdx="4" presStyleCnt="6"/>
      <dgm:spPr>
        <a:xfrm>
          <a:off x="2565297" y="2663158"/>
          <a:ext cx="2332089" cy="1865671"/>
        </a:xfrm>
        <a:prstGeom prst="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t="-13000" b="-13000"/>
          </a:stretch>
        </a:blipFill>
        <a:ln w="12700" cap="flat" cmpd="sng" algn="ctr">
          <a:solidFill>
            <a:sysClr val="window" lastClr="FFFFFF">
              <a:hueOff val="0"/>
              <a:satOff val="0"/>
              <a:lumOff val="0"/>
              <a:alphaOff val="0"/>
            </a:sysClr>
          </a:solidFill>
          <a:prstDash val="solid"/>
          <a:miter lim="800000"/>
        </a:ln>
        <a:effectLst/>
      </dgm:spPr>
    </dgm:pt>
    <dgm:pt modelId="{708ECBFC-22EC-4667-8617-FB042DFE5217}" type="pres">
      <dgm:prSet presAssocID="{F1A51F52-0A18-4979-A255-6B5F9144CD7C}" presName="wedgeRectCallout1" presStyleLbl="node1" presStyleIdx="4" presStyleCnt="6">
        <dgm:presLayoutVars>
          <dgm:bulletEnabled val="1"/>
        </dgm:presLayoutVars>
      </dgm:prSet>
      <dgm:spPr/>
    </dgm:pt>
    <dgm:pt modelId="{E9B77210-4AE4-443F-9982-817E44B8822C}" type="pres">
      <dgm:prSet presAssocID="{C1ADDA15-D86C-4DC9-8618-28CCF910B037}" presName="sibTrans" presStyleCnt="0"/>
      <dgm:spPr/>
    </dgm:pt>
    <dgm:pt modelId="{53C8B34D-A456-4A27-B816-B0CB5A4DA9F3}" type="pres">
      <dgm:prSet presAssocID="{CE39EC80-A889-4307-BD7D-FAF2BB0941F2}" presName="composite" presStyleCnt="0"/>
      <dgm:spPr/>
    </dgm:pt>
    <dgm:pt modelId="{A7059E1B-3CDC-4CFB-BFFE-69D34269812B}" type="pres">
      <dgm:prSet presAssocID="{CE39EC80-A889-4307-BD7D-FAF2BB0941F2}" presName="rect1" presStyleLbl="bgImgPlace1" presStyleIdx="5" presStyleCnt="6"/>
      <dgm:spPr>
        <a:xfrm>
          <a:off x="5130595" y="2663158"/>
          <a:ext cx="2332089" cy="1865671"/>
        </a:xfrm>
        <a:prstGeom prst="rect">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t="-13000" b="-13000"/>
          </a:stretch>
        </a:blipFill>
        <a:ln w="12700" cap="flat" cmpd="sng" algn="ctr">
          <a:solidFill>
            <a:sysClr val="window" lastClr="FFFFFF">
              <a:hueOff val="0"/>
              <a:satOff val="0"/>
              <a:lumOff val="0"/>
              <a:alphaOff val="0"/>
            </a:sysClr>
          </a:solidFill>
          <a:prstDash val="solid"/>
          <a:miter lim="800000"/>
        </a:ln>
        <a:effectLst/>
      </dgm:spPr>
    </dgm:pt>
    <dgm:pt modelId="{215F5F61-6285-4A24-B941-2B9437EF16E4}" type="pres">
      <dgm:prSet presAssocID="{CE39EC80-A889-4307-BD7D-FAF2BB0941F2}" presName="wedgeRectCallout1" presStyleLbl="node1" presStyleIdx="5" presStyleCnt="6">
        <dgm:presLayoutVars>
          <dgm:bulletEnabled val="1"/>
        </dgm:presLayoutVars>
      </dgm:prSet>
      <dgm:spPr/>
    </dgm:pt>
  </dgm:ptLst>
  <dgm:cxnLst>
    <dgm:cxn modelId="{418A2510-81C9-40D4-B1FF-4B2AEDD644C0}" type="presOf" srcId="{B3DF726A-F29D-493E-8D5D-9ECFC218E1F1}" destId="{BC266704-4C55-437E-A086-4EB52D49CF07}" srcOrd="0" destOrd="0" presId="urn:microsoft.com/office/officeart/2008/layout/BendingPictureCaptionList"/>
    <dgm:cxn modelId="{981F7716-B52C-4B9F-9648-EBBABB86C391}" srcId="{C50EED04-267F-46B0-B727-16E73064823C}" destId="{F1A51F52-0A18-4979-A255-6B5F9144CD7C}" srcOrd="4" destOrd="0" parTransId="{9D747D45-FB2F-4C25-B048-7FCAFA868BA6}" sibTransId="{C1ADDA15-D86C-4DC9-8618-28CCF910B037}"/>
    <dgm:cxn modelId="{A244F635-139A-40D7-8C2C-18B5A45E1B20}" type="presOf" srcId="{C50EED04-267F-46B0-B727-16E73064823C}" destId="{812A4AE3-F605-4AEB-A05C-6F9D4D611FCE}" srcOrd="0" destOrd="0" presId="urn:microsoft.com/office/officeart/2008/layout/BendingPictureCaptionList"/>
    <dgm:cxn modelId="{FECA1271-A8AD-480F-9564-5CE1E4ECDC16}" srcId="{C50EED04-267F-46B0-B727-16E73064823C}" destId="{1998C559-636B-49D6-8915-3C813F6BAEC7}" srcOrd="0" destOrd="0" parTransId="{6B2E6C6F-C6AB-4C81-A837-BAB99C4DC059}" sibTransId="{AFE3197D-75BA-4CB0-BE44-96A9B1B5F022}"/>
    <dgm:cxn modelId="{C2972655-F108-4725-9512-2978C03A7320}" type="presOf" srcId="{E3474D72-15D2-4C1B-8EA2-85D1A9FA1803}" destId="{89B376A2-636C-4EE1-9375-4F97CE73964E}" srcOrd="0" destOrd="0" presId="urn:microsoft.com/office/officeart/2008/layout/BendingPictureCaptionList"/>
    <dgm:cxn modelId="{07573F59-6D30-41D3-84C6-AF2369EA0475}" type="presOf" srcId="{CE39EC80-A889-4307-BD7D-FAF2BB0941F2}" destId="{215F5F61-6285-4A24-B941-2B9437EF16E4}" srcOrd="0" destOrd="0" presId="urn:microsoft.com/office/officeart/2008/layout/BendingPictureCaptionList"/>
    <dgm:cxn modelId="{075DD281-874E-4BF7-ABEB-C39C422BEDB8}" srcId="{C50EED04-267F-46B0-B727-16E73064823C}" destId="{B3DF726A-F29D-493E-8D5D-9ECFC218E1F1}" srcOrd="1" destOrd="0" parTransId="{3055DEB0-F399-4EBF-B8FD-85E92207F508}" sibTransId="{B14CDBF8-998C-4F45-9285-0CC3107C8358}"/>
    <dgm:cxn modelId="{D7267696-E2A6-4620-91E6-794AAEFC8F0A}" type="presOf" srcId="{1998C559-636B-49D6-8915-3C813F6BAEC7}" destId="{DF9FDBF3-26E8-4BBB-834F-E61E7A628E66}" srcOrd="0" destOrd="0" presId="urn:microsoft.com/office/officeart/2008/layout/BendingPictureCaptionList"/>
    <dgm:cxn modelId="{340A86DC-2C87-484C-82F3-981D98F72942}" srcId="{C50EED04-267F-46B0-B727-16E73064823C}" destId="{CE39EC80-A889-4307-BD7D-FAF2BB0941F2}" srcOrd="5" destOrd="0" parTransId="{892FE5B4-D828-4153-8440-4BB0CD444312}" sibTransId="{A49A70A4-8D0F-406F-BB5F-99DBE52B207A}"/>
    <dgm:cxn modelId="{F9656EDF-4C32-476F-898C-59F35AF0E035}" srcId="{C50EED04-267F-46B0-B727-16E73064823C}" destId="{1B7D274C-3C8B-4864-9601-7D36B0F697E5}" srcOrd="3" destOrd="0" parTransId="{FE426DDD-581A-4606-9B41-4D6ADA45F76B}" sibTransId="{9CF9EDC8-BC8B-4F5D-8AA1-46A00F87F9E6}"/>
    <dgm:cxn modelId="{EEAA48EF-BDED-4A4D-893F-FD60C2204C58}" type="presOf" srcId="{F1A51F52-0A18-4979-A255-6B5F9144CD7C}" destId="{708ECBFC-22EC-4667-8617-FB042DFE5217}" srcOrd="0" destOrd="0" presId="urn:microsoft.com/office/officeart/2008/layout/BendingPictureCaptionList"/>
    <dgm:cxn modelId="{CEC902F2-4C35-416B-B057-5A0069D32F29}" srcId="{C50EED04-267F-46B0-B727-16E73064823C}" destId="{E3474D72-15D2-4C1B-8EA2-85D1A9FA1803}" srcOrd="2" destOrd="0" parTransId="{47ED8093-E17A-4086-90EA-1469CB578232}" sibTransId="{B576A992-4A18-4636-A416-36FCBF3D78B5}"/>
    <dgm:cxn modelId="{D5AE0EFE-8C72-4E9F-8202-1297C62F28CA}" type="presOf" srcId="{1B7D274C-3C8B-4864-9601-7D36B0F697E5}" destId="{237A6DCD-88F6-4814-AE4B-AA0A1A2E8512}" srcOrd="0" destOrd="0" presId="urn:microsoft.com/office/officeart/2008/layout/BendingPictureCaptionList"/>
    <dgm:cxn modelId="{0785E984-0D31-45C4-95D7-67B92C4AD5C4}" type="presParOf" srcId="{812A4AE3-F605-4AEB-A05C-6F9D4D611FCE}" destId="{0E4E9EDA-5FA4-48E2-AA9B-24C6D736AC3A}" srcOrd="0" destOrd="0" presId="urn:microsoft.com/office/officeart/2008/layout/BendingPictureCaptionList"/>
    <dgm:cxn modelId="{B619FB10-51ED-4977-87B6-475D2C9FEAE7}" type="presParOf" srcId="{0E4E9EDA-5FA4-48E2-AA9B-24C6D736AC3A}" destId="{03D6A722-5E6A-4308-ABEB-74F103FE784F}" srcOrd="0" destOrd="0" presId="urn:microsoft.com/office/officeart/2008/layout/BendingPictureCaptionList"/>
    <dgm:cxn modelId="{9D8FFAFD-6911-4376-AA03-C9F9B9DFDF24}" type="presParOf" srcId="{0E4E9EDA-5FA4-48E2-AA9B-24C6D736AC3A}" destId="{DF9FDBF3-26E8-4BBB-834F-E61E7A628E66}" srcOrd="1" destOrd="0" presId="urn:microsoft.com/office/officeart/2008/layout/BendingPictureCaptionList"/>
    <dgm:cxn modelId="{51C3046E-9445-4382-900B-3272B4CC6756}" type="presParOf" srcId="{812A4AE3-F605-4AEB-A05C-6F9D4D611FCE}" destId="{FBFE9722-1C1D-4D74-A8A9-0B4C9C825FF9}" srcOrd="1" destOrd="0" presId="urn:microsoft.com/office/officeart/2008/layout/BendingPictureCaptionList"/>
    <dgm:cxn modelId="{48E83820-E903-4A34-A388-EEFC7D1188CE}" type="presParOf" srcId="{812A4AE3-F605-4AEB-A05C-6F9D4D611FCE}" destId="{955A5CBF-AC31-4A51-87FB-593C02002599}" srcOrd="2" destOrd="0" presId="urn:microsoft.com/office/officeart/2008/layout/BendingPictureCaptionList"/>
    <dgm:cxn modelId="{51958504-32F4-4AF2-8305-B165F7D36791}" type="presParOf" srcId="{955A5CBF-AC31-4A51-87FB-593C02002599}" destId="{EA9FB3C7-28E2-4F33-A4BA-797CC802766D}" srcOrd="0" destOrd="0" presId="urn:microsoft.com/office/officeart/2008/layout/BendingPictureCaptionList"/>
    <dgm:cxn modelId="{A566C9F3-C24F-44D8-A16F-4884F09D5CA1}" type="presParOf" srcId="{955A5CBF-AC31-4A51-87FB-593C02002599}" destId="{BC266704-4C55-437E-A086-4EB52D49CF07}" srcOrd="1" destOrd="0" presId="urn:microsoft.com/office/officeart/2008/layout/BendingPictureCaptionList"/>
    <dgm:cxn modelId="{8C18E6FB-39F3-4D79-BC69-9E41BC20A8C1}" type="presParOf" srcId="{812A4AE3-F605-4AEB-A05C-6F9D4D611FCE}" destId="{21B566F2-6010-4313-87F1-137006A7B2B9}" srcOrd="3" destOrd="0" presId="urn:microsoft.com/office/officeart/2008/layout/BendingPictureCaptionList"/>
    <dgm:cxn modelId="{FCB98E6A-6854-46EF-9794-8683BD521AD5}" type="presParOf" srcId="{812A4AE3-F605-4AEB-A05C-6F9D4D611FCE}" destId="{F0C7C4AE-BCB0-4F98-883C-DDCEC538DA54}" srcOrd="4" destOrd="0" presId="urn:microsoft.com/office/officeart/2008/layout/BendingPictureCaptionList"/>
    <dgm:cxn modelId="{7927E1C0-09E6-4DE2-A2E5-A59F147031E9}" type="presParOf" srcId="{F0C7C4AE-BCB0-4F98-883C-DDCEC538DA54}" destId="{EEF06E33-99DE-4CDD-8229-D0FA3C203C4E}" srcOrd="0" destOrd="0" presId="urn:microsoft.com/office/officeart/2008/layout/BendingPictureCaptionList"/>
    <dgm:cxn modelId="{82030319-FE76-4977-BE70-21691AE3BFAC}" type="presParOf" srcId="{F0C7C4AE-BCB0-4F98-883C-DDCEC538DA54}" destId="{89B376A2-636C-4EE1-9375-4F97CE73964E}" srcOrd="1" destOrd="0" presId="urn:microsoft.com/office/officeart/2008/layout/BendingPictureCaptionList"/>
    <dgm:cxn modelId="{56C3881B-CFD4-475E-894D-E2C54DBD7CB8}" type="presParOf" srcId="{812A4AE3-F605-4AEB-A05C-6F9D4D611FCE}" destId="{00F46B8B-AD7D-4953-B3B3-E90D0A91345B}" srcOrd="5" destOrd="0" presId="urn:microsoft.com/office/officeart/2008/layout/BendingPictureCaptionList"/>
    <dgm:cxn modelId="{F07DEB86-D47C-4E1C-AA46-2557097DC08C}" type="presParOf" srcId="{812A4AE3-F605-4AEB-A05C-6F9D4D611FCE}" destId="{EE6B3D20-04C1-4CB3-8B75-8C1C36577E78}" srcOrd="6" destOrd="0" presId="urn:microsoft.com/office/officeart/2008/layout/BendingPictureCaptionList"/>
    <dgm:cxn modelId="{96CF7940-0EFF-4F2E-A098-40160EA6ECEA}" type="presParOf" srcId="{EE6B3D20-04C1-4CB3-8B75-8C1C36577E78}" destId="{677EAA32-FDF3-4D25-9EB1-7A2AE1FFF194}" srcOrd="0" destOrd="0" presId="urn:microsoft.com/office/officeart/2008/layout/BendingPictureCaptionList"/>
    <dgm:cxn modelId="{993D6F8B-AE23-4D1C-94A7-F0A6A3EBD299}" type="presParOf" srcId="{EE6B3D20-04C1-4CB3-8B75-8C1C36577E78}" destId="{237A6DCD-88F6-4814-AE4B-AA0A1A2E8512}" srcOrd="1" destOrd="0" presId="urn:microsoft.com/office/officeart/2008/layout/BendingPictureCaptionList"/>
    <dgm:cxn modelId="{A1F0B459-59E4-4F12-8323-79260DF2D588}" type="presParOf" srcId="{812A4AE3-F605-4AEB-A05C-6F9D4D611FCE}" destId="{239694DF-4E8E-43BF-A73D-C247F068E0F4}" srcOrd="7" destOrd="0" presId="urn:microsoft.com/office/officeart/2008/layout/BendingPictureCaptionList"/>
    <dgm:cxn modelId="{5BAFC7BA-E63B-4024-8258-F77ABA37471B}" type="presParOf" srcId="{812A4AE3-F605-4AEB-A05C-6F9D4D611FCE}" destId="{0B2820CB-A0F7-4264-B678-22A73DBB7FA7}" srcOrd="8" destOrd="0" presId="urn:microsoft.com/office/officeart/2008/layout/BendingPictureCaptionList"/>
    <dgm:cxn modelId="{6C02BBE5-E707-4F71-846A-279228CB371D}" type="presParOf" srcId="{0B2820CB-A0F7-4264-B678-22A73DBB7FA7}" destId="{8B489111-4F6D-4778-9CC8-CD3F41B57DFF}" srcOrd="0" destOrd="0" presId="urn:microsoft.com/office/officeart/2008/layout/BendingPictureCaptionList"/>
    <dgm:cxn modelId="{818AA091-F5A1-4A44-9020-84262FCA641B}" type="presParOf" srcId="{0B2820CB-A0F7-4264-B678-22A73DBB7FA7}" destId="{708ECBFC-22EC-4667-8617-FB042DFE5217}" srcOrd="1" destOrd="0" presId="urn:microsoft.com/office/officeart/2008/layout/BendingPictureCaptionList"/>
    <dgm:cxn modelId="{3C29F77C-1B1D-4B42-9E30-7632A46BC449}" type="presParOf" srcId="{812A4AE3-F605-4AEB-A05C-6F9D4D611FCE}" destId="{E9B77210-4AE4-443F-9982-817E44B8822C}" srcOrd="9" destOrd="0" presId="urn:microsoft.com/office/officeart/2008/layout/BendingPictureCaptionList"/>
    <dgm:cxn modelId="{8FCA7E6E-F5ED-4056-BEC5-6F39C10A15DF}" type="presParOf" srcId="{812A4AE3-F605-4AEB-A05C-6F9D4D611FCE}" destId="{53C8B34D-A456-4A27-B816-B0CB5A4DA9F3}" srcOrd="10" destOrd="0" presId="urn:microsoft.com/office/officeart/2008/layout/BendingPictureCaptionList"/>
    <dgm:cxn modelId="{5CD6E85F-55EC-4A70-8BDD-CA479271BB75}" type="presParOf" srcId="{53C8B34D-A456-4A27-B816-B0CB5A4DA9F3}" destId="{A7059E1B-3CDC-4CFB-BFFE-69D34269812B}" srcOrd="0" destOrd="0" presId="urn:microsoft.com/office/officeart/2008/layout/BendingPictureCaptionList"/>
    <dgm:cxn modelId="{EE1F5BD4-9ACB-4E0C-9636-1B27B24CDA4C}" type="presParOf" srcId="{53C8B34D-A456-4A27-B816-B0CB5A4DA9F3}" destId="{215F5F61-6285-4A24-B941-2B9437EF16E4}"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52D2AA-6189-4E40-83D4-5AF1841DD9BF}">
      <dsp:nvSpPr>
        <dsp:cNvPr id="0" name=""/>
        <dsp:cNvSpPr/>
      </dsp:nvSpPr>
      <dsp:spPr>
        <a:xfrm>
          <a:off x="234949" y="3926"/>
          <a:ext cx="2393156" cy="1435893"/>
        </a:xfrm>
        <a:prstGeom prst="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Inter" panose="020B0604020202020204"/>
            </a:rPr>
            <a:t>Number of participants</a:t>
          </a:r>
          <a:endParaRPr lang="el-GR" sz="2400" b="1" kern="1200" dirty="0"/>
        </a:p>
      </dsp:txBody>
      <dsp:txXfrm>
        <a:off x="234949" y="3926"/>
        <a:ext cx="2393156" cy="1435893"/>
      </dsp:txXfrm>
    </dsp:sp>
    <dsp:sp modelId="{BF561353-C858-43CF-853C-B0FD047B2D17}">
      <dsp:nvSpPr>
        <dsp:cNvPr id="0" name=""/>
        <dsp:cNvSpPr/>
      </dsp:nvSpPr>
      <dsp:spPr>
        <a:xfrm>
          <a:off x="2867421" y="3926"/>
          <a:ext cx="2393156" cy="1435893"/>
        </a:xfrm>
        <a:prstGeom prst="rect">
          <a:avLst/>
        </a:prstGeom>
        <a:solidFill>
          <a:schemeClr val="accent1">
            <a:alpha val="90000"/>
            <a:hueOff val="0"/>
            <a:satOff val="0"/>
            <a:lumOff val="0"/>
            <a:alphaOff val="-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Inter" panose="020B0604020202020204"/>
            </a:rPr>
            <a:t>Geographical &amp; thematic scope</a:t>
          </a:r>
          <a:endParaRPr lang="el-GR" sz="2400" b="1" kern="1200" dirty="0"/>
        </a:p>
      </dsp:txBody>
      <dsp:txXfrm>
        <a:off x="2867421" y="3926"/>
        <a:ext cx="2393156" cy="1435893"/>
      </dsp:txXfrm>
    </dsp:sp>
    <dsp:sp modelId="{A014C3E6-3F18-4A92-B4AA-9453A15CC67B}">
      <dsp:nvSpPr>
        <dsp:cNvPr id="0" name=""/>
        <dsp:cNvSpPr/>
      </dsp:nvSpPr>
      <dsp:spPr>
        <a:xfrm>
          <a:off x="5499893" y="3926"/>
          <a:ext cx="2393156" cy="1435893"/>
        </a:xfrm>
        <a:prstGeom prst="rect">
          <a:avLst/>
        </a:prstGeom>
        <a:solidFill>
          <a:schemeClr val="accent1">
            <a:alpha val="90000"/>
            <a:hueOff val="0"/>
            <a:satOff val="0"/>
            <a:lumOff val="0"/>
            <a:alpha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Inter" panose="020B0604020202020204"/>
            </a:rPr>
            <a:t>The level of stakeholder engagement</a:t>
          </a:r>
          <a:endParaRPr lang="el-GR" sz="2400" b="1" kern="1200" dirty="0"/>
        </a:p>
      </dsp:txBody>
      <dsp:txXfrm>
        <a:off x="5499893" y="3926"/>
        <a:ext cx="2393156" cy="1435893"/>
      </dsp:txXfrm>
    </dsp:sp>
    <dsp:sp modelId="{DC4E7D5B-EDFF-45E9-B8D2-AA8970428ED6}">
      <dsp:nvSpPr>
        <dsp:cNvPr id="0" name=""/>
        <dsp:cNvSpPr/>
      </dsp:nvSpPr>
      <dsp:spPr>
        <a:xfrm>
          <a:off x="234949" y="1679135"/>
          <a:ext cx="2393156" cy="1435893"/>
        </a:xfrm>
        <a:prstGeom prst="rect">
          <a:avLst/>
        </a:prstGeom>
        <a:solidFill>
          <a:schemeClr val="accent1">
            <a:alpha val="90000"/>
            <a:hueOff val="0"/>
            <a:satOff val="0"/>
            <a:lumOff val="0"/>
            <a:alphaOff val="-1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Inter" panose="020B0604020202020204"/>
            </a:rPr>
            <a:t>Spectrum of Public participation</a:t>
          </a:r>
          <a:endParaRPr lang="el-GR" sz="2400" b="1" kern="1200" dirty="0"/>
        </a:p>
      </dsp:txBody>
      <dsp:txXfrm>
        <a:off x="234949" y="1679135"/>
        <a:ext cx="2393156" cy="1435893"/>
      </dsp:txXfrm>
    </dsp:sp>
    <dsp:sp modelId="{34B47325-BCAA-4E07-8233-437423538006}">
      <dsp:nvSpPr>
        <dsp:cNvPr id="0" name=""/>
        <dsp:cNvSpPr/>
      </dsp:nvSpPr>
      <dsp:spPr>
        <a:xfrm>
          <a:off x="2867421" y="1679135"/>
          <a:ext cx="2393156" cy="1435893"/>
        </a:xfrm>
        <a:prstGeom prst="rect">
          <a:avLst/>
        </a:prstGeom>
        <a:solidFill>
          <a:schemeClr val="accent1">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Inter" panose="020B0604020202020204"/>
            </a:rPr>
            <a:t>The mode of communication</a:t>
          </a:r>
          <a:endParaRPr lang="el-GR" sz="2400" b="1" kern="1200" dirty="0"/>
        </a:p>
      </dsp:txBody>
      <dsp:txXfrm>
        <a:off x="2867421" y="1679135"/>
        <a:ext cx="2393156" cy="1435893"/>
      </dsp:txXfrm>
    </dsp:sp>
    <dsp:sp modelId="{9759E317-A058-4C23-A727-1B75F81DE38A}">
      <dsp:nvSpPr>
        <dsp:cNvPr id="0" name=""/>
        <dsp:cNvSpPr/>
      </dsp:nvSpPr>
      <dsp:spPr>
        <a:xfrm>
          <a:off x="5499893" y="1679135"/>
          <a:ext cx="2393156" cy="1435893"/>
        </a:xfrm>
        <a:prstGeom prst="rect">
          <a:avLst/>
        </a:prstGeom>
        <a:solidFill>
          <a:schemeClr val="accent1">
            <a:alpha val="90000"/>
            <a:hueOff val="0"/>
            <a:satOff val="0"/>
            <a:lumOff val="0"/>
            <a:alpha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Inter" panose="020B0604020202020204"/>
            </a:rPr>
            <a:t>Type of methods</a:t>
          </a:r>
          <a:endParaRPr lang="el-GR" sz="2400" b="1" kern="1200" dirty="0"/>
        </a:p>
      </dsp:txBody>
      <dsp:txXfrm>
        <a:off x="5499893" y="1679135"/>
        <a:ext cx="2393156" cy="1435893"/>
      </dsp:txXfrm>
    </dsp:sp>
    <dsp:sp modelId="{20AA6A23-2EE3-4909-9C21-F27181FCB17D}">
      <dsp:nvSpPr>
        <dsp:cNvPr id="0" name=""/>
        <dsp:cNvSpPr/>
      </dsp:nvSpPr>
      <dsp:spPr>
        <a:xfrm>
          <a:off x="234949" y="3354345"/>
          <a:ext cx="2393156" cy="1435893"/>
        </a:xfrm>
        <a:prstGeom prst="rect">
          <a:avLst/>
        </a:prstGeom>
        <a:solidFill>
          <a:schemeClr val="accent1">
            <a:alpha val="90000"/>
            <a:hueOff val="0"/>
            <a:satOff val="0"/>
            <a:lumOff val="0"/>
            <a:alphaOff val="-3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Inter" panose="020B0604020202020204"/>
            </a:rPr>
            <a:t>Knowledge needs and the mode of working</a:t>
          </a:r>
          <a:endParaRPr lang="el-GR" sz="2400" b="1" kern="1200" dirty="0"/>
        </a:p>
      </dsp:txBody>
      <dsp:txXfrm>
        <a:off x="234949" y="3354345"/>
        <a:ext cx="2393156" cy="1435893"/>
      </dsp:txXfrm>
    </dsp:sp>
    <dsp:sp modelId="{91242542-24E8-4CE3-A466-6EC9D48447FD}">
      <dsp:nvSpPr>
        <dsp:cNvPr id="0" name=""/>
        <dsp:cNvSpPr/>
      </dsp:nvSpPr>
      <dsp:spPr>
        <a:xfrm>
          <a:off x="2867421" y="3354345"/>
          <a:ext cx="2393156" cy="1435893"/>
        </a:xfrm>
        <a:prstGeom prst="rect">
          <a:avLst/>
        </a:prstGeom>
        <a:solidFill>
          <a:schemeClr val="accent1">
            <a:alpha val="90000"/>
            <a:hueOff val="0"/>
            <a:satOff val="0"/>
            <a:lumOff val="0"/>
            <a:alphaOff val="-3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Inter" panose="020B0604020202020204"/>
            </a:rPr>
            <a:t>The planning phase </a:t>
          </a:r>
          <a:endParaRPr lang="el-GR" sz="2400" b="1" kern="1200" dirty="0"/>
        </a:p>
      </dsp:txBody>
      <dsp:txXfrm>
        <a:off x="2867421" y="3354345"/>
        <a:ext cx="2393156" cy="1435893"/>
      </dsp:txXfrm>
    </dsp:sp>
    <dsp:sp modelId="{BDA69817-9DFE-4830-B122-8D69DBEE0DC2}">
      <dsp:nvSpPr>
        <dsp:cNvPr id="0" name=""/>
        <dsp:cNvSpPr/>
      </dsp:nvSpPr>
      <dsp:spPr>
        <a:xfrm>
          <a:off x="5499893" y="3354345"/>
          <a:ext cx="2393156" cy="1435893"/>
        </a:xfrm>
        <a:prstGeom prst="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Inter" panose="020B0604020202020204"/>
            </a:rPr>
            <a:t>Skills and resources required</a:t>
          </a:r>
          <a:endParaRPr lang="el-GR" sz="2400" b="1" kern="1200" dirty="0"/>
        </a:p>
      </dsp:txBody>
      <dsp:txXfrm>
        <a:off x="5499893" y="3354345"/>
        <a:ext cx="2393156" cy="14358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11E500-F7AE-4116-9E62-31EE63B2A203}">
      <dsp:nvSpPr>
        <dsp:cNvPr id="0" name=""/>
        <dsp:cNvSpPr/>
      </dsp:nvSpPr>
      <dsp:spPr>
        <a:xfrm>
          <a:off x="3251676" y="2081"/>
          <a:ext cx="3201511" cy="1447992"/>
        </a:xfrm>
        <a:prstGeom prst="rect">
          <a:avLst/>
        </a:prstGeom>
        <a:gradFill rotWithShape="0">
          <a:gsLst>
            <a:gs pos="0">
              <a:schemeClr val="accent5">
                <a:alpha val="90000"/>
                <a:hueOff val="0"/>
                <a:satOff val="0"/>
                <a:lumOff val="0"/>
                <a:alphaOff val="0"/>
                <a:satMod val="103000"/>
                <a:lumMod val="102000"/>
                <a:tint val="94000"/>
              </a:schemeClr>
            </a:gs>
            <a:gs pos="50000">
              <a:schemeClr val="accent5">
                <a:alpha val="90000"/>
                <a:hueOff val="0"/>
                <a:satOff val="0"/>
                <a:lumOff val="0"/>
                <a:alphaOff val="0"/>
                <a:satMod val="110000"/>
                <a:lumMod val="100000"/>
                <a:shade val="100000"/>
              </a:schemeClr>
            </a:gs>
            <a:gs pos="100000">
              <a:schemeClr val="accent5">
                <a:alpha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latin typeface="Inter" panose="020B0604020202020204"/>
            </a:rPr>
            <a:t>Physical</a:t>
          </a:r>
          <a:endParaRPr lang="el-GR" sz="2900" b="1" kern="1200" dirty="0"/>
        </a:p>
      </dsp:txBody>
      <dsp:txXfrm>
        <a:off x="3251676" y="2081"/>
        <a:ext cx="3201511" cy="1447992"/>
      </dsp:txXfrm>
    </dsp:sp>
    <dsp:sp modelId="{F3D63C1E-4E31-42E8-AA25-4F17B0B95768}">
      <dsp:nvSpPr>
        <dsp:cNvPr id="0" name=""/>
        <dsp:cNvSpPr/>
      </dsp:nvSpPr>
      <dsp:spPr>
        <a:xfrm>
          <a:off x="1674812" y="2081"/>
          <a:ext cx="1433512" cy="144799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F97FEE4-84FC-47F7-93FE-5C9C3B620BB3}">
      <dsp:nvSpPr>
        <dsp:cNvPr id="0" name=""/>
        <dsp:cNvSpPr/>
      </dsp:nvSpPr>
      <dsp:spPr>
        <a:xfrm>
          <a:off x="1674812" y="1688992"/>
          <a:ext cx="3201511" cy="1447992"/>
        </a:xfrm>
        <a:prstGeom prst="rect">
          <a:avLst/>
        </a:prstGeom>
        <a:gradFill rotWithShape="0">
          <a:gsLst>
            <a:gs pos="0">
              <a:schemeClr val="accent5">
                <a:alpha val="90000"/>
                <a:hueOff val="0"/>
                <a:satOff val="0"/>
                <a:lumOff val="0"/>
                <a:alphaOff val="-20000"/>
                <a:satMod val="103000"/>
                <a:lumMod val="102000"/>
                <a:tint val="94000"/>
              </a:schemeClr>
            </a:gs>
            <a:gs pos="50000">
              <a:schemeClr val="accent5">
                <a:alpha val="90000"/>
                <a:hueOff val="0"/>
                <a:satOff val="0"/>
                <a:lumOff val="0"/>
                <a:alphaOff val="-20000"/>
                <a:satMod val="110000"/>
                <a:lumMod val="100000"/>
                <a:shade val="100000"/>
              </a:schemeClr>
            </a:gs>
            <a:gs pos="100000">
              <a:schemeClr val="accent5">
                <a:alpha val="90000"/>
                <a:hueOff val="0"/>
                <a:satOff val="0"/>
                <a:lumOff val="0"/>
                <a:alpha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latin typeface="Inter" panose="020B0604020202020204"/>
            </a:rPr>
            <a:t>Digital (Synchronous and Asynchronous)</a:t>
          </a:r>
          <a:endParaRPr lang="el-GR" sz="2900" b="1" kern="1200" dirty="0"/>
        </a:p>
      </dsp:txBody>
      <dsp:txXfrm>
        <a:off x="1674812" y="1688992"/>
        <a:ext cx="3201511" cy="1447992"/>
      </dsp:txXfrm>
    </dsp:sp>
    <dsp:sp modelId="{EBA1F8DC-D1A5-4F66-AD63-05B04616BFD1}">
      <dsp:nvSpPr>
        <dsp:cNvPr id="0" name=""/>
        <dsp:cNvSpPr/>
      </dsp:nvSpPr>
      <dsp:spPr>
        <a:xfrm>
          <a:off x="5019674" y="1688992"/>
          <a:ext cx="1433512" cy="1447992"/>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000" r="-1000"/>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1D64A58-0C8C-4B9D-A21D-256F128708DB}">
      <dsp:nvSpPr>
        <dsp:cNvPr id="0" name=""/>
        <dsp:cNvSpPr/>
      </dsp:nvSpPr>
      <dsp:spPr>
        <a:xfrm>
          <a:off x="3251676" y="3375903"/>
          <a:ext cx="3201511" cy="1447992"/>
        </a:xfrm>
        <a:prstGeom prst="rect">
          <a:avLst/>
        </a:prstGeom>
        <a:gradFill rotWithShape="0">
          <a:gsLst>
            <a:gs pos="0">
              <a:schemeClr val="accent5">
                <a:alpha val="90000"/>
                <a:hueOff val="0"/>
                <a:satOff val="0"/>
                <a:lumOff val="0"/>
                <a:alphaOff val="-40000"/>
                <a:satMod val="103000"/>
                <a:lumMod val="102000"/>
                <a:tint val="94000"/>
              </a:schemeClr>
            </a:gs>
            <a:gs pos="50000">
              <a:schemeClr val="accent5">
                <a:alpha val="90000"/>
                <a:hueOff val="0"/>
                <a:satOff val="0"/>
                <a:lumOff val="0"/>
                <a:alphaOff val="-40000"/>
                <a:satMod val="110000"/>
                <a:lumMod val="100000"/>
                <a:shade val="100000"/>
              </a:schemeClr>
            </a:gs>
            <a:gs pos="100000">
              <a:schemeClr val="accent5">
                <a:alpha val="90000"/>
                <a:hueOff val="0"/>
                <a:satOff val="0"/>
                <a:lumOff val="0"/>
                <a:alphaOff val="-4000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latin typeface="Inter" panose="020B0604020202020204"/>
            </a:rPr>
            <a:t>Hybrid</a:t>
          </a:r>
          <a:endParaRPr lang="el-GR" sz="2900" b="1" kern="1200" dirty="0"/>
        </a:p>
      </dsp:txBody>
      <dsp:txXfrm>
        <a:off x="3251676" y="3375903"/>
        <a:ext cx="3201511" cy="1447992"/>
      </dsp:txXfrm>
    </dsp:sp>
    <dsp:sp modelId="{76D255FF-8095-4F07-BE1C-7569C2AB3436}">
      <dsp:nvSpPr>
        <dsp:cNvPr id="0" name=""/>
        <dsp:cNvSpPr/>
      </dsp:nvSpPr>
      <dsp:spPr>
        <a:xfrm>
          <a:off x="1674812" y="3375903"/>
          <a:ext cx="1433512" cy="1447992"/>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000" r="-1000"/>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D6A722-5E6A-4308-ABEB-74F103FE784F}">
      <dsp:nvSpPr>
        <dsp:cNvPr id="0" name=""/>
        <dsp:cNvSpPr/>
      </dsp:nvSpPr>
      <dsp:spPr>
        <a:xfrm>
          <a:off x="323293" y="252"/>
          <a:ext cx="2107178" cy="1685742"/>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3000" b="-13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DF9FDBF3-26E8-4BBB-834F-E61E7A628E66}">
      <dsp:nvSpPr>
        <dsp:cNvPr id="0" name=""/>
        <dsp:cNvSpPr/>
      </dsp:nvSpPr>
      <dsp:spPr>
        <a:xfrm>
          <a:off x="512939" y="1517420"/>
          <a:ext cx="1875388" cy="590009"/>
        </a:xfrm>
        <a:prstGeom prst="wedgeRectCallout">
          <a:avLst>
            <a:gd name="adj1" fmla="val 20250"/>
            <a:gd name="adj2" fmla="val -60700"/>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ysClr val="window" lastClr="FFFFFF"/>
              </a:solidFill>
              <a:latin typeface="Roboto" panose="02000000000000000000" pitchFamily="2" charset="0"/>
              <a:ea typeface="Roboto" panose="02000000000000000000" pitchFamily="2" charset="0"/>
              <a:cs typeface="Roboto" panose="02000000000000000000" pitchFamily="2" charset="0"/>
            </a:rPr>
            <a:t>Mapping</a:t>
          </a:r>
          <a:endParaRPr lang="el-GR" sz="1500" b="1" kern="1200" dirty="0">
            <a:solidFill>
              <a:sysClr val="window" lastClr="FFFFFF"/>
            </a:solidFill>
            <a:latin typeface="Roboto" panose="02000000000000000000" pitchFamily="2" charset="0"/>
            <a:ea typeface="Roboto" panose="02000000000000000000" pitchFamily="2" charset="0"/>
            <a:cs typeface="Roboto" panose="02000000000000000000" pitchFamily="2" charset="0"/>
          </a:endParaRPr>
        </a:p>
      </dsp:txBody>
      <dsp:txXfrm>
        <a:off x="512939" y="1517420"/>
        <a:ext cx="1875388" cy="590009"/>
      </dsp:txXfrm>
    </dsp:sp>
    <dsp:sp modelId="{EA9FB3C7-28E2-4F33-A4BA-797CC802766D}">
      <dsp:nvSpPr>
        <dsp:cNvPr id="0" name=""/>
        <dsp:cNvSpPr/>
      </dsp:nvSpPr>
      <dsp:spPr>
        <a:xfrm>
          <a:off x="2641188" y="252"/>
          <a:ext cx="2107178" cy="1685742"/>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3000" b="-13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BC266704-4C55-437E-A086-4EB52D49CF07}">
      <dsp:nvSpPr>
        <dsp:cNvPr id="0" name=""/>
        <dsp:cNvSpPr/>
      </dsp:nvSpPr>
      <dsp:spPr>
        <a:xfrm>
          <a:off x="2830834" y="1517420"/>
          <a:ext cx="1875388" cy="590009"/>
        </a:xfrm>
        <a:prstGeom prst="wedgeRectCallout">
          <a:avLst>
            <a:gd name="adj1" fmla="val 20250"/>
            <a:gd name="adj2" fmla="val -60700"/>
          </a:avLst>
        </a:prstGeom>
        <a:solidFill>
          <a:srgbClr val="FFC000">
            <a:hueOff val="1960178"/>
            <a:satOff val="-8155"/>
            <a:lumOff val="1922"/>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ysClr val="window" lastClr="FFFFFF"/>
              </a:solidFill>
              <a:latin typeface="Roboto" panose="02000000000000000000" pitchFamily="2" charset="0"/>
              <a:ea typeface="Roboto" panose="02000000000000000000" pitchFamily="2" charset="0"/>
              <a:cs typeface="Roboto" panose="02000000000000000000" pitchFamily="2" charset="0"/>
            </a:rPr>
            <a:t>Co-creation of cultural routes</a:t>
          </a:r>
          <a:endParaRPr lang="el-GR" sz="1500" b="1" kern="1200" dirty="0">
            <a:solidFill>
              <a:sysClr val="window" lastClr="FFFFFF"/>
            </a:solidFill>
            <a:latin typeface="Roboto" panose="02000000000000000000" pitchFamily="2" charset="0"/>
            <a:ea typeface="Roboto" panose="02000000000000000000" pitchFamily="2" charset="0"/>
            <a:cs typeface="Roboto" panose="02000000000000000000" pitchFamily="2" charset="0"/>
          </a:endParaRPr>
        </a:p>
      </dsp:txBody>
      <dsp:txXfrm>
        <a:off x="2830834" y="1517420"/>
        <a:ext cx="1875388" cy="590009"/>
      </dsp:txXfrm>
    </dsp:sp>
    <dsp:sp modelId="{EEF06E33-99DE-4CDD-8229-D0FA3C203C4E}">
      <dsp:nvSpPr>
        <dsp:cNvPr id="0" name=""/>
        <dsp:cNvSpPr/>
      </dsp:nvSpPr>
      <dsp:spPr>
        <a:xfrm>
          <a:off x="4959084" y="252"/>
          <a:ext cx="2107178" cy="1685742"/>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3000" b="-13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89B376A2-636C-4EE1-9375-4F97CE73964E}">
      <dsp:nvSpPr>
        <dsp:cNvPr id="0" name=""/>
        <dsp:cNvSpPr/>
      </dsp:nvSpPr>
      <dsp:spPr>
        <a:xfrm>
          <a:off x="5148730" y="1517420"/>
          <a:ext cx="1875388" cy="590009"/>
        </a:xfrm>
        <a:prstGeom prst="wedgeRectCallout">
          <a:avLst>
            <a:gd name="adj1" fmla="val 20250"/>
            <a:gd name="adj2" fmla="val -60700"/>
          </a:avLst>
        </a:prstGeom>
        <a:solidFill>
          <a:srgbClr val="FFC000">
            <a:hueOff val="3920356"/>
            <a:satOff val="-16311"/>
            <a:lumOff val="3843"/>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ysClr val="window" lastClr="FFFFFF"/>
              </a:solidFill>
              <a:latin typeface="Roboto" panose="02000000000000000000" pitchFamily="2" charset="0"/>
              <a:ea typeface="Roboto" panose="02000000000000000000" pitchFamily="2" charset="0"/>
              <a:cs typeface="Roboto" panose="02000000000000000000" pitchFamily="2" charset="0"/>
            </a:rPr>
            <a:t>Brainstorming</a:t>
          </a:r>
          <a:endParaRPr lang="el-GR" sz="1500" b="1" kern="1200" dirty="0">
            <a:solidFill>
              <a:sysClr val="window" lastClr="FFFFFF"/>
            </a:solidFill>
            <a:latin typeface="Roboto" panose="02000000000000000000" pitchFamily="2" charset="0"/>
            <a:ea typeface="Roboto" panose="02000000000000000000" pitchFamily="2" charset="0"/>
            <a:cs typeface="Roboto" panose="02000000000000000000" pitchFamily="2" charset="0"/>
          </a:endParaRPr>
        </a:p>
      </dsp:txBody>
      <dsp:txXfrm>
        <a:off x="5148730" y="1517420"/>
        <a:ext cx="1875388" cy="590009"/>
      </dsp:txXfrm>
    </dsp:sp>
    <dsp:sp modelId="{677EAA32-FDF3-4D25-9EB1-7A2AE1FFF194}">
      <dsp:nvSpPr>
        <dsp:cNvPr id="0" name=""/>
        <dsp:cNvSpPr/>
      </dsp:nvSpPr>
      <dsp:spPr>
        <a:xfrm>
          <a:off x="323293" y="2318147"/>
          <a:ext cx="2107178" cy="1685742"/>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13000" b="-13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37A6DCD-88F6-4814-AE4B-AA0A1A2E8512}">
      <dsp:nvSpPr>
        <dsp:cNvPr id="0" name=""/>
        <dsp:cNvSpPr/>
      </dsp:nvSpPr>
      <dsp:spPr>
        <a:xfrm>
          <a:off x="512939" y="3835316"/>
          <a:ext cx="1875388" cy="590009"/>
        </a:xfrm>
        <a:prstGeom prst="wedgeRectCallout">
          <a:avLst>
            <a:gd name="adj1" fmla="val 20250"/>
            <a:gd name="adj2" fmla="val -60700"/>
          </a:avLst>
        </a:prstGeom>
        <a:solidFill>
          <a:srgbClr val="FFC000">
            <a:hueOff val="5880535"/>
            <a:satOff val="-24466"/>
            <a:lumOff val="5765"/>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ysClr val="window" lastClr="FFFFFF"/>
              </a:solidFill>
              <a:latin typeface="Roboto" panose="02000000000000000000" pitchFamily="2" charset="0"/>
              <a:ea typeface="Roboto" panose="02000000000000000000" pitchFamily="2" charset="0"/>
              <a:cs typeface="Roboto" panose="02000000000000000000" pitchFamily="2" charset="0"/>
            </a:rPr>
            <a:t>Collective walks</a:t>
          </a:r>
          <a:endParaRPr lang="el-GR" sz="1500" b="1" kern="1200" dirty="0">
            <a:solidFill>
              <a:sysClr val="window" lastClr="FFFFFF"/>
            </a:solidFill>
            <a:latin typeface="Roboto" panose="02000000000000000000" pitchFamily="2" charset="0"/>
            <a:ea typeface="Roboto" panose="02000000000000000000" pitchFamily="2" charset="0"/>
            <a:cs typeface="Roboto" panose="02000000000000000000" pitchFamily="2" charset="0"/>
          </a:endParaRPr>
        </a:p>
      </dsp:txBody>
      <dsp:txXfrm>
        <a:off x="512939" y="3835316"/>
        <a:ext cx="1875388" cy="590009"/>
      </dsp:txXfrm>
    </dsp:sp>
    <dsp:sp modelId="{8B489111-4F6D-4778-9CC8-CD3F41B57DFF}">
      <dsp:nvSpPr>
        <dsp:cNvPr id="0" name=""/>
        <dsp:cNvSpPr/>
      </dsp:nvSpPr>
      <dsp:spPr>
        <a:xfrm>
          <a:off x="2641188" y="2318147"/>
          <a:ext cx="2107178" cy="1685742"/>
        </a:xfrm>
        <a:prstGeom prst="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t="-13000" b="-13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08ECBFC-22EC-4667-8617-FB042DFE5217}">
      <dsp:nvSpPr>
        <dsp:cNvPr id="0" name=""/>
        <dsp:cNvSpPr/>
      </dsp:nvSpPr>
      <dsp:spPr>
        <a:xfrm>
          <a:off x="2830834" y="3835316"/>
          <a:ext cx="1875388" cy="590009"/>
        </a:xfrm>
        <a:prstGeom prst="wedgeRectCallout">
          <a:avLst>
            <a:gd name="adj1" fmla="val 20250"/>
            <a:gd name="adj2" fmla="val -60700"/>
          </a:avLst>
        </a:prstGeom>
        <a:solidFill>
          <a:srgbClr val="FFC000">
            <a:hueOff val="7840713"/>
            <a:satOff val="-32622"/>
            <a:lumOff val="7686"/>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ysClr val="window" lastClr="FFFFFF"/>
              </a:solidFill>
              <a:latin typeface="Roboto" panose="02000000000000000000" pitchFamily="2" charset="0"/>
              <a:ea typeface="Roboto" panose="02000000000000000000" pitchFamily="2" charset="0"/>
              <a:cs typeface="Roboto" panose="02000000000000000000" pitchFamily="2" charset="0"/>
            </a:rPr>
            <a:t>Good Practices</a:t>
          </a:r>
          <a:endParaRPr lang="el-GR" sz="1500" b="1" kern="1200" dirty="0">
            <a:solidFill>
              <a:sysClr val="window" lastClr="FFFFFF"/>
            </a:solidFill>
            <a:latin typeface="Roboto" panose="02000000000000000000" pitchFamily="2" charset="0"/>
            <a:ea typeface="Roboto" panose="02000000000000000000" pitchFamily="2" charset="0"/>
            <a:cs typeface="Roboto" panose="02000000000000000000" pitchFamily="2" charset="0"/>
          </a:endParaRPr>
        </a:p>
      </dsp:txBody>
      <dsp:txXfrm>
        <a:off x="2830834" y="3835316"/>
        <a:ext cx="1875388" cy="590009"/>
      </dsp:txXfrm>
    </dsp:sp>
    <dsp:sp modelId="{A7059E1B-3CDC-4CFB-BFFE-69D34269812B}">
      <dsp:nvSpPr>
        <dsp:cNvPr id="0" name=""/>
        <dsp:cNvSpPr/>
      </dsp:nvSpPr>
      <dsp:spPr>
        <a:xfrm>
          <a:off x="4959084" y="2318147"/>
          <a:ext cx="2107178" cy="1685742"/>
        </a:xfrm>
        <a:prstGeom prst="rect">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t="-13000" b="-13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15F5F61-6285-4A24-B941-2B9437EF16E4}">
      <dsp:nvSpPr>
        <dsp:cNvPr id="0" name=""/>
        <dsp:cNvSpPr/>
      </dsp:nvSpPr>
      <dsp:spPr>
        <a:xfrm>
          <a:off x="5148730" y="3835316"/>
          <a:ext cx="1875388" cy="590009"/>
        </a:xfrm>
        <a:prstGeom prst="wedgeRectCallout">
          <a:avLst>
            <a:gd name="adj1" fmla="val 20250"/>
            <a:gd name="adj2" fmla="val -60700"/>
          </a:avLst>
        </a:prstGeom>
        <a:solidFill>
          <a:srgbClr val="FFC000">
            <a:hueOff val="9800891"/>
            <a:satOff val="-40777"/>
            <a:lumOff val="9608"/>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ysClr val="window" lastClr="FFFFFF"/>
              </a:solidFill>
              <a:latin typeface="Roboto" panose="02000000000000000000" pitchFamily="2" charset="0"/>
              <a:ea typeface="Roboto" panose="02000000000000000000" pitchFamily="2" charset="0"/>
              <a:cs typeface="Roboto" panose="02000000000000000000" pitchFamily="2" charset="0"/>
            </a:rPr>
            <a:t>Visioning</a:t>
          </a:r>
          <a:endParaRPr lang="el-GR" sz="1500" b="1" kern="1200" dirty="0">
            <a:solidFill>
              <a:sysClr val="window" lastClr="FFFFFF"/>
            </a:solidFill>
            <a:latin typeface="Roboto" panose="02000000000000000000" pitchFamily="2" charset="0"/>
            <a:ea typeface="Roboto" panose="02000000000000000000" pitchFamily="2" charset="0"/>
            <a:cs typeface="Roboto" panose="02000000000000000000" pitchFamily="2" charset="0"/>
          </a:endParaRPr>
        </a:p>
      </dsp:txBody>
      <dsp:txXfrm>
        <a:off x="5148730" y="3835316"/>
        <a:ext cx="1875388" cy="59000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DE60A3-7DB5-4BC7-B92B-A1D40D60703D}" type="datetimeFigureOut">
              <a:rPr lang="el-GR" smtClean="0"/>
              <a:t>14/7/2025</a:t>
            </a:fld>
            <a:endParaRPr lang="el-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8E7798-218F-443A-94B2-2BCDC2B3D6D7}" type="slidenum">
              <a:rPr lang="el-GR" smtClean="0"/>
              <a:t>‹#›</a:t>
            </a:fld>
            <a:endParaRPr lang="el-GR"/>
          </a:p>
        </p:txBody>
      </p:sp>
    </p:spTree>
    <p:extLst>
      <p:ext uri="{BB962C8B-B14F-4D97-AF65-F5344CB8AC3E}">
        <p14:creationId xmlns:p14="http://schemas.microsoft.com/office/powerpoint/2010/main" val="1814463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 name="Google Shape;10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32238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 name="Google Shape;10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6831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 name="Google Shape;10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42273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6" name="Google Shape;35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 name="Google Shape;10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11734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 name="Google Shape;10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87324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25FFF180-9661-B847-81DD-434DCF3E8B7A}" type="slidenum">
              <a:rPr lang="en-GR" smtClean="0"/>
              <a:t>4</a:t>
            </a:fld>
            <a:endParaRPr lang="en-GR"/>
          </a:p>
        </p:txBody>
      </p:sp>
    </p:spTree>
    <p:extLst>
      <p:ext uri="{BB962C8B-B14F-4D97-AF65-F5344CB8AC3E}">
        <p14:creationId xmlns:p14="http://schemas.microsoft.com/office/powerpoint/2010/main" val="110929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25FFF180-9661-B847-81DD-434DCF3E8B7A}" type="slidenum">
              <a:rPr lang="en-GR" smtClean="0"/>
              <a:t>5</a:t>
            </a:fld>
            <a:endParaRPr lang="en-GR"/>
          </a:p>
        </p:txBody>
      </p:sp>
    </p:spTree>
    <p:extLst>
      <p:ext uri="{BB962C8B-B14F-4D97-AF65-F5344CB8AC3E}">
        <p14:creationId xmlns:p14="http://schemas.microsoft.com/office/powerpoint/2010/main" val="2381816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BAFEBD-178D-4E09-9D58-B344DB2C6D1F}" type="slidenum">
              <a:rPr lang="en-US" smtClean="0"/>
              <a:t>6</a:t>
            </a:fld>
            <a:endParaRPr lang="en-US"/>
          </a:p>
        </p:txBody>
      </p:sp>
    </p:spTree>
    <p:extLst>
      <p:ext uri="{BB962C8B-B14F-4D97-AF65-F5344CB8AC3E}">
        <p14:creationId xmlns:p14="http://schemas.microsoft.com/office/powerpoint/2010/main" val="1187294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BAFEBD-178D-4E09-9D58-B344DB2C6D1F}" type="slidenum">
              <a:rPr lang="en-US" smtClean="0"/>
              <a:t>8</a:t>
            </a:fld>
            <a:endParaRPr lang="en-US"/>
          </a:p>
        </p:txBody>
      </p:sp>
    </p:spTree>
    <p:extLst>
      <p:ext uri="{BB962C8B-B14F-4D97-AF65-F5344CB8AC3E}">
        <p14:creationId xmlns:p14="http://schemas.microsoft.com/office/powerpoint/2010/main" val="1163636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1" name="Google Shape;181;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28790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1" name="Google Shape;181;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99364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ADEE9-DEF1-E282-D461-DC48443F1E2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l-GR"/>
          </a:p>
        </p:txBody>
      </p:sp>
      <p:sp>
        <p:nvSpPr>
          <p:cNvPr id="3" name="Subtitle 2">
            <a:extLst>
              <a:ext uri="{FF2B5EF4-FFF2-40B4-BE49-F238E27FC236}">
                <a16:creationId xmlns:a16="http://schemas.microsoft.com/office/drawing/2014/main" id="{06712BB8-59E2-5694-7E0E-EF98AF3901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
        <p:nvSpPr>
          <p:cNvPr id="4" name="Date Placeholder 3">
            <a:extLst>
              <a:ext uri="{FF2B5EF4-FFF2-40B4-BE49-F238E27FC236}">
                <a16:creationId xmlns:a16="http://schemas.microsoft.com/office/drawing/2014/main" id="{F80EA21B-3908-18D8-9DC5-D7EED82AFC9B}"/>
              </a:ext>
            </a:extLst>
          </p:cNvPr>
          <p:cNvSpPr>
            <a:spLocks noGrp="1"/>
          </p:cNvSpPr>
          <p:nvPr>
            <p:ph type="dt" sz="half" idx="10"/>
          </p:nvPr>
        </p:nvSpPr>
        <p:spPr/>
        <p:txBody>
          <a:bodyPr/>
          <a:lstStyle/>
          <a:p>
            <a:fld id="{A3EF8929-62AF-4979-9120-150E68257526}" type="datetimeFigureOut">
              <a:rPr lang="el-GR" smtClean="0"/>
              <a:t>14/7/2025</a:t>
            </a:fld>
            <a:endParaRPr lang="el-GR"/>
          </a:p>
        </p:txBody>
      </p:sp>
      <p:sp>
        <p:nvSpPr>
          <p:cNvPr id="5" name="Footer Placeholder 4">
            <a:extLst>
              <a:ext uri="{FF2B5EF4-FFF2-40B4-BE49-F238E27FC236}">
                <a16:creationId xmlns:a16="http://schemas.microsoft.com/office/drawing/2014/main" id="{4B623121-835E-8B88-28E0-FE45110C5A81}"/>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CC55786A-86CE-6281-C63B-E3D9716AC72C}"/>
              </a:ext>
            </a:extLst>
          </p:cNvPr>
          <p:cNvSpPr>
            <a:spLocks noGrp="1"/>
          </p:cNvSpPr>
          <p:nvPr>
            <p:ph type="sldNum" sz="quarter" idx="12"/>
          </p:nvPr>
        </p:nvSpPr>
        <p:spPr/>
        <p:txBody>
          <a:bodyPr/>
          <a:lstStyle/>
          <a:p>
            <a:fld id="{CCA62188-6168-4A88-8935-BB43645396C0}" type="slidenum">
              <a:rPr lang="el-GR" smtClean="0"/>
              <a:t>‹#›</a:t>
            </a:fld>
            <a:endParaRPr lang="el-GR"/>
          </a:p>
        </p:txBody>
      </p:sp>
    </p:spTree>
    <p:extLst>
      <p:ext uri="{BB962C8B-B14F-4D97-AF65-F5344CB8AC3E}">
        <p14:creationId xmlns:p14="http://schemas.microsoft.com/office/powerpoint/2010/main" val="2582266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34787-01EF-002D-AC76-D8DF12EDA1B2}"/>
              </a:ext>
            </a:extLst>
          </p:cNvPr>
          <p:cNvSpPr>
            <a:spLocks noGrp="1"/>
          </p:cNvSpPr>
          <p:nvPr>
            <p:ph type="title"/>
          </p:nvPr>
        </p:nvSpPr>
        <p:spPr/>
        <p:txBody>
          <a:bodyPr/>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7AE22E96-D7AA-999C-1A0D-22CEFDC9FF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0BAA1329-B483-2095-206D-6DDBBF68FAEB}"/>
              </a:ext>
            </a:extLst>
          </p:cNvPr>
          <p:cNvSpPr>
            <a:spLocks noGrp="1"/>
          </p:cNvSpPr>
          <p:nvPr>
            <p:ph type="dt" sz="half" idx="10"/>
          </p:nvPr>
        </p:nvSpPr>
        <p:spPr/>
        <p:txBody>
          <a:bodyPr/>
          <a:lstStyle/>
          <a:p>
            <a:fld id="{A3EF8929-62AF-4979-9120-150E68257526}" type="datetimeFigureOut">
              <a:rPr lang="el-GR" smtClean="0"/>
              <a:t>14/7/2025</a:t>
            </a:fld>
            <a:endParaRPr lang="el-GR"/>
          </a:p>
        </p:txBody>
      </p:sp>
      <p:sp>
        <p:nvSpPr>
          <p:cNvPr id="5" name="Footer Placeholder 4">
            <a:extLst>
              <a:ext uri="{FF2B5EF4-FFF2-40B4-BE49-F238E27FC236}">
                <a16:creationId xmlns:a16="http://schemas.microsoft.com/office/drawing/2014/main" id="{05A3EF9C-9326-6521-8356-C366930193CE}"/>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C482EB6A-3C71-3A1E-1A80-11381EAD754D}"/>
              </a:ext>
            </a:extLst>
          </p:cNvPr>
          <p:cNvSpPr>
            <a:spLocks noGrp="1"/>
          </p:cNvSpPr>
          <p:nvPr>
            <p:ph type="sldNum" sz="quarter" idx="12"/>
          </p:nvPr>
        </p:nvSpPr>
        <p:spPr/>
        <p:txBody>
          <a:bodyPr/>
          <a:lstStyle/>
          <a:p>
            <a:fld id="{CCA62188-6168-4A88-8935-BB43645396C0}" type="slidenum">
              <a:rPr lang="el-GR" smtClean="0"/>
              <a:t>‹#›</a:t>
            </a:fld>
            <a:endParaRPr lang="el-GR"/>
          </a:p>
        </p:txBody>
      </p:sp>
    </p:spTree>
    <p:extLst>
      <p:ext uri="{BB962C8B-B14F-4D97-AF65-F5344CB8AC3E}">
        <p14:creationId xmlns:p14="http://schemas.microsoft.com/office/powerpoint/2010/main" val="2552816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A12425-8D99-4133-BF99-EC59EBA3448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CD8F91A9-1CDD-51FF-9D8A-31F38B195D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74A22914-B38A-1023-1B36-C18E15D9E954}"/>
              </a:ext>
            </a:extLst>
          </p:cNvPr>
          <p:cNvSpPr>
            <a:spLocks noGrp="1"/>
          </p:cNvSpPr>
          <p:nvPr>
            <p:ph type="dt" sz="half" idx="10"/>
          </p:nvPr>
        </p:nvSpPr>
        <p:spPr/>
        <p:txBody>
          <a:bodyPr/>
          <a:lstStyle/>
          <a:p>
            <a:fld id="{A3EF8929-62AF-4979-9120-150E68257526}" type="datetimeFigureOut">
              <a:rPr lang="el-GR" smtClean="0"/>
              <a:t>14/7/2025</a:t>
            </a:fld>
            <a:endParaRPr lang="el-GR"/>
          </a:p>
        </p:txBody>
      </p:sp>
      <p:sp>
        <p:nvSpPr>
          <p:cNvPr id="5" name="Footer Placeholder 4">
            <a:extLst>
              <a:ext uri="{FF2B5EF4-FFF2-40B4-BE49-F238E27FC236}">
                <a16:creationId xmlns:a16="http://schemas.microsoft.com/office/drawing/2014/main" id="{6908F5E8-3A81-A36B-C219-5C3C9189D56A}"/>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7680C930-2E0D-5569-081C-DD675571ECC6}"/>
              </a:ext>
            </a:extLst>
          </p:cNvPr>
          <p:cNvSpPr>
            <a:spLocks noGrp="1"/>
          </p:cNvSpPr>
          <p:nvPr>
            <p:ph type="sldNum" sz="quarter" idx="12"/>
          </p:nvPr>
        </p:nvSpPr>
        <p:spPr/>
        <p:txBody>
          <a:bodyPr/>
          <a:lstStyle/>
          <a:p>
            <a:fld id="{CCA62188-6168-4A88-8935-BB43645396C0}" type="slidenum">
              <a:rPr lang="el-GR" smtClean="0"/>
              <a:t>‹#›</a:t>
            </a:fld>
            <a:endParaRPr lang="el-GR"/>
          </a:p>
        </p:txBody>
      </p:sp>
    </p:spTree>
    <p:extLst>
      <p:ext uri="{BB962C8B-B14F-4D97-AF65-F5344CB8AC3E}">
        <p14:creationId xmlns:p14="http://schemas.microsoft.com/office/powerpoint/2010/main" val="11911141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5_Custom Layout">
  <p:cSld name="15_Custom Layout">
    <p:spTree>
      <p:nvGrpSpPr>
        <p:cNvPr id="1" name="Shape 15"/>
        <p:cNvGrpSpPr/>
        <p:nvPr/>
      </p:nvGrpSpPr>
      <p:grpSpPr>
        <a:xfrm>
          <a:off x="0" y="0"/>
          <a:ext cx="0" cy="0"/>
          <a:chOff x="0" y="0"/>
          <a:chExt cx="0" cy="0"/>
        </a:xfrm>
      </p:grpSpPr>
      <p:sp>
        <p:nvSpPr>
          <p:cNvPr id="16" name="Google Shape;16;p24"/>
          <p:cNvSpPr>
            <a:spLocks noGrp="1"/>
          </p:cNvSpPr>
          <p:nvPr>
            <p:ph type="pic" idx="2"/>
          </p:nvPr>
        </p:nvSpPr>
        <p:spPr>
          <a:xfrm>
            <a:off x="0" y="0"/>
            <a:ext cx="12192000" cy="6858000"/>
          </a:xfrm>
          <a:prstGeom prst="rect">
            <a:avLst/>
          </a:prstGeom>
          <a:noFill/>
          <a:ln>
            <a:noFill/>
          </a:ln>
        </p:spPr>
      </p:sp>
    </p:spTree>
    <p:extLst>
      <p:ext uri="{BB962C8B-B14F-4D97-AF65-F5344CB8AC3E}">
        <p14:creationId xmlns:p14="http://schemas.microsoft.com/office/powerpoint/2010/main" val="33353947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1344000" y="0"/>
            <a:ext cx="10752000" cy="900000"/>
          </a:xfrm>
          <a:prstGeom prst="rect">
            <a:avLst/>
          </a:prstGeom>
          <a:noFill/>
          <a:ln w="0">
            <a:noFill/>
          </a:ln>
        </p:spPr>
        <p:txBody>
          <a:bodyPr lIns="0" tIns="0" rIns="0" bIns="0" anchor="ctr">
            <a:noAutofit/>
          </a:bodyPr>
          <a:lstStyle>
            <a:lvl1pPr algn="ct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vl1pPr>
          </a:lstStyle>
          <a:p>
            <a:pPr algn="ct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b="1" strike="noStrike" spc="-1">
                <a:solidFill>
                  <a:srgbClr val="4C4C4C"/>
                </a:solidFill>
                <a:latin typeface="Roboto"/>
              </a:rPr>
              <a:t>Click to edit Master title style</a:t>
            </a:r>
            <a:endParaRPr lang="en-GB" sz="3200" b="1" strike="noStrike" spc="-1">
              <a:solidFill>
                <a:srgbClr val="4C4C4C"/>
              </a:solidFill>
              <a:latin typeface="Roboto"/>
            </a:endParaRPr>
          </a:p>
        </p:txBody>
      </p:sp>
      <p:sp>
        <p:nvSpPr>
          <p:cNvPr id="12" name="PlaceHolder 2"/>
          <p:cNvSpPr>
            <a:spLocks noGrp="1"/>
          </p:cNvSpPr>
          <p:nvPr>
            <p:ph/>
          </p:nvPr>
        </p:nvSpPr>
        <p:spPr>
          <a:xfrm>
            <a:off x="720000" y="1368000"/>
            <a:ext cx="10800000" cy="4932000"/>
          </a:xfrm>
          <a:prstGeom prst="rect">
            <a:avLst/>
          </a:prstGeom>
          <a:noFill/>
          <a:ln w="0">
            <a:noFill/>
          </a:ln>
        </p:spPr>
        <p:txBody>
          <a:bodyPr lIns="0" tIns="0" rIns="0" bIns="0" anchor="t">
            <a:noAutofit/>
          </a:bodyPr>
          <a:lstStyle/>
          <a:p>
            <a:pPr lvl="0"/>
            <a:r>
              <a:rPr lang="en-US" sz="2800" b="0" strike="noStrike" spc="-1">
                <a:solidFill>
                  <a:srgbClr val="333333"/>
                </a:solidFill>
                <a:latin typeface="Roboto"/>
              </a:rPr>
              <a:t>Click to edit Master text styles</a:t>
            </a:r>
          </a:p>
        </p:txBody>
      </p:sp>
    </p:spTree>
    <p:extLst>
      <p:ext uri="{BB962C8B-B14F-4D97-AF65-F5344CB8AC3E}">
        <p14:creationId xmlns:p14="http://schemas.microsoft.com/office/powerpoint/2010/main" val="1526437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17"/>
        <p:cNvGrpSpPr/>
        <p:nvPr/>
      </p:nvGrpSpPr>
      <p:grpSpPr>
        <a:xfrm>
          <a:off x="0" y="0"/>
          <a:ext cx="0" cy="0"/>
          <a:chOff x="0" y="0"/>
          <a:chExt cx="0" cy="0"/>
        </a:xfrm>
      </p:grpSpPr>
      <p:sp>
        <p:nvSpPr>
          <p:cNvPr id="18" name="Google Shape;18;p27"/>
          <p:cNvSpPr txBox="1">
            <a:spLocks noGrp="1"/>
          </p:cNvSpPr>
          <p:nvPr>
            <p:ph type="title"/>
          </p:nvPr>
        </p:nvSpPr>
        <p:spPr>
          <a:xfrm>
            <a:off x="6276182" y="233388"/>
            <a:ext cx="4575175" cy="55399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07668"/>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
        <p:nvSpPr>
          <p:cNvPr id="20" name="Google Shape;20;p27"/>
          <p:cNvSpPr>
            <a:spLocks noGrp="1"/>
          </p:cNvSpPr>
          <p:nvPr>
            <p:ph type="pic" idx="2"/>
          </p:nvPr>
        </p:nvSpPr>
        <p:spPr>
          <a:xfrm>
            <a:off x="0" y="1"/>
            <a:ext cx="5915819" cy="6858000"/>
          </a:xfrm>
          <a:prstGeom prst="rect">
            <a:avLst/>
          </a:prstGeom>
          <a:noFill/>
          <a:ln>
            <a:noFill/>
          </a:ln>
        </p:spPr>
      </p:sp>
    </p:spTree>
    <p:extLst>
      <p:ext uri="{BB962C8B-B14F-4D97-AF65-F5344CB8AC3E}">
        <p14:creationId xmlns:p14="http://schemas.microsoft.com/office/powerpoint/2010/main" val="300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292F2-D5D1-D204-2F53-77E2AFD0257D}"/>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AC00D0BF-0B74-D5F0-F771-63A9A41BE9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D687DECD-0056-E99E-64AD-1A3BE5A11711}"/>
              </a:ext>
            </a:extLst>
          </p:cNvPr>
          <p:cNvSpPr>
            <a:spLocks noGrp="1"/>
          </p:cNvSpPr>
          <p:nvPr>
            <p:ph type="dt" sz="half" idx="10"/>
          </p:nvPr>
        </p:nvSpPr>
        <p:spPr/>
        <p:txBody>
          <a:bodyPr/>
          <a:lstStyle/>
          <a:p>
            <a:fld id="{A3EF8929-62AF-4979-9120-150E68257526}" type="datetimeFigureOut">
              <a:rPr lang="el-GR" smtClean="0"/>
              <a:t>14/7/2025</a:t>
            </a:fld>
            <a:endParaRPr lang="el-GR"/>
          </a:p>
        </p:txBody>
      </p:sp>
      <p:sp>
        <p:nvSpPr>
          <p:cNvPr id="5" name="Footer Placeholder 4">
            <a:extLst>
              <a:ext uri="{FF2B5EF4-FFF2-40B4-BE49-F238E27FC236}">
                <a16:creationId xmlns:a16="http://schemas.microsoft.com/office/drawing/2014/main" id="{DA5B79CF-AA5B-ABEC-FA44-E48DE891B699}"/>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D3FEBAF9-BD1D-1D3B-6812-55661117A87E}"/>
              </a:ext>
            </a:extLst>
          </p:cNvPr>
          <p:cNvSpPr>
            <a:spLocks noGrp="1"/>
          </p:cNvSpPr>
          <p:nvPr>
            <p:ph type="sldNum" sz="quarter" idx="12"/>
          </p:nvPr>
        </p:nvSpPr>
        <p:spPr/>
        <p:txBody>
          <a:bodyPr/>
          <a:lstStyle/>
          <a:p>
            <a:fld id="{CCA62188-6168-4A88-8935-BB43645396C0}" type="slidenum">
              <a:rPr lang="el-GR" smtClean="0"/>
              <a:t>‹#›</a:t>
            </a:fld>
            <a:endParaRPr lang="el-GR"/>
          </a:p>
        </p:txBody>
      </p:sp>
    </p:spTree>
    <p:extLst>
      <p:ext uri="{BB962C8B-B14F-4D97-AF65-F5344CB8AC3E}">
        <p14:creationId xmlns:p14="http://schemas.microsoft.com/office/powerpoint/2010/main" val="1723167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71A82-9890-4CF9-BB25-FB05590CED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l-GR"/>
          </a:p>
        </p:txBody>
      </p:sp>
      <p:sp>
        <p:nvSpPr>
          <p:cNvPr id="3" name="Text Placeholder 2">
            <a:extLst>
              <a:ext uri="{FF2B5EF4-FFF2-40B4-BE49-F238E27FC236}">
                <a16:creationId xmlns:a16="http://schemas.microsoft.com/office/drawing/2014/main" id="{03D7D246-0261-0D30-8DD8-4483184F03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256F07-5A64-0560-54AA-26347451738B}"/>
              </a:ext>
            </a:extLst>
          </p:cNvPr>
          <p:cNvSpPr>
            <a:spLocks noGrp="1"/>
          </p:cNvSpPr>
          <p:nvPr>
            <p:ph type="dt" sz="half" idx="10"/>
          </p:nvPr>
        </p:nvSpPr>
        <p:spPr/>
        <p:txBody>
          <a:bodyPr/>
          <a:lstStyle/>
          <a:p>
            <a:fld id="{A3EF8929-62AF-4979-9120-150E68257526}" type="datetimeFigureOut">
              <a:rPr lang="el-GR" smtClean="0"/>
              <a:t>14/7/2025</a:t>
            </a:fld>
            <a:endParaRPr lang="el-GR"/>
          </a:p>
        </p:txBody>
      </p:sp>
      <p:sp>
        <p:nvSpPr>
          <p:cNvPr id="5" name="Footer Placeholder 4">
            <a:extLst>
              <a:ext uri="{FF2B5EF4-FFF2-40B4-BE49-F238E27FC236}">
                <a16:creationId xmlns:a16="http://schemas.microsoft.com/office/drawing/2014/main" id="{71DD0979-A67A-9777-08A4-C86C09ADFAC6}"/>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49DF5553-0EE2-F42D-0618-1563E15EAD16}"/>
              </a:ext>
            </a:extLst>
          </p:cNvPr>
          <p:cNvSpPr>
            <a:spLocks noGrp="1"/>
          </p:cNvSpPr>
          <p:nvPr>
            <p:ph type="sldNum" sz="quarter" idx="12"/>
          </p:nvPr>
        </p:nvSpPr>
        <p:spPr/>
        <p:txBody>
          <a:bodyPr/>
          <a:lstStyle/>
          <a:p>
            <a:fld id="{CCA62188-6168-4A88-8935-BB43645396C0}" type="slidenum">
              <a:rPr lang="el-GR" smtClean="0"/>
              <a:t>‹#›</a:t>
            </a:fld>
            <a:endParaRPr lang="el-GR"/>
          </a:p>
        </p:txBody>
      </p:sp>
    </p:spTree>
    <p:extLst>
      <p:ext uri="{BB962C8B-B14F-4D97-AF65-F5344CB8AC3E}">
        <p14:creationId xmlns:p14="http://schemas.microsoft.com/office/powerpoint/2010/main" val="1396256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A56D6-80E5-C2F8-6864-3514270A6C2E}"/>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3021EDE9-6E97-2DBD-BC2B-537627DEF1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a:extLst>
              <a:ext uri="{FF2B5EF4-FFF2-40B4-BE49-F238E27FC236}">
                <a16:creationId xmlns:a16="http://schemas.microsoft.com/office/drawing/2014/main" id="{C86616B9-8FA5-C409-A7E0-4F510A22AF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a:extLst>
              <a:ext uri="{FF2B5EF4-FFF2-40B4-BE49-F238E27FC236}">
                <a16:creationId xmlns:a16="http://schemas.microsoft.com/office/drawing/2014/main" id="{ED3937A9-B09B-1AF9-FB9A-82FD1E2F6BD2}"/>
              </a:ext>
            </a:extLst>
          </p:cNvPr>
          <p:cNvSpPr>
            <a:spLocks noGrp="1"/>
          </p:cNvSpPr>
          <p:nvPr>
            <p:ph type="dt" sz="half" idx="10"/>
          </p:nvPr>
        </p:nvSpPr>
        <p:spPr/>
        <p:txBody>
          <a:bodyPr/>
          <a:lstStyle/>
          <a:p>
            <a:fld id="{A3EF8929-62AF-4979-9120-150E68257526}" type="datetimeFigureOut">
              <a:rPr lang="el-GR" smtClean="0"/>
              <a:t>14/7/2025</a:t>
            </a:fld>
            <a:endParaRPr lang="el-GR"/>
          </a:p>
        </p:txBody>
      </p:sp>
      <p:sp>
        <p:nvSpPr>
          <p:cNvPr id="6" name="Footer Placeholder 5">
            <a:extLst>
              <a:ext uri="{FF2B5EF4-FFF2-40B4-BE49-F238E27FC236}">
                <a16:creationId xmlns:a16="http://schemas.microsoft.com/office/drawing/2014/main" id="{A8D57F88-AE35-098A-0725-6A6B4857ABD6}"/>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E90A2327-FBB1-A8EB-66D8-7AA6EAFC6319}"/>
              </a:ext>
            </a:extLst>
          </p:cNvPr>
          <p:cNvSpPr>
            <a:spLocks noGrp="1"/>
          </p:cNvSpPr>
          <p:nvPr>
            <p:ph type="sldNum" sz="quarter" idx="12"/>
          </p:nvPr>
        </p:nvSpPr>
        <p:spPr/>
        <p:txBody>
          <a:bodyPr/>
          <a:lstStyle/>
          <a:p>
            <a:fld id="{CCA62188-6168-4A88-8935-BB43645396C0}" type="slidenum">
              <a:rPr lang="el-GR" smtClean="0"/>
              <a:t>‹#›</a:t>
            </a:fld>
            <a:endParaRPr lang="el-GR"/>
          </a:p>
        </p:txBody>
      </p:sp>
    </p:spTree>
    <p:extLst>
      <p:ext uri="{BB962C8B-B14F-4D97-AF65-F5344CB8AC3E}">
        <p14:creationId xmlns:p14="http://schemas.microsoft.com/office/powerpoint/2010/main" val="1219876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898FE-5058-F4C0-3C88-F10517CC5001}"/>
              </a:ext>
            </a:extLst>
          </p:cNvPr>
          <p:cNvSpPr>
            <a:spLocks noGrp="1"/>
          </p:cNvSpPr>
          <p:nvPr>
            <p:ph type="title"/>
          </p:nvPr>
        </p:nvSpPr>
        <p:spPr>
          <a:xfrm>
            <a:off x="839788" y="365125"/>
            <a:ext cx="10515600" cy="1325563"/>
          </a:xfrm>
        </p:spPr>
        <p:txBody>
          <a:bodyPr/>
          <a:lstStyle/>
          <a:p>
            <a:r>
              <a:rPr lang="en-US"/>
              <a:t>Click to edit Master title style</a:t>
            </a:r>
            <a:endParaRPr lang="el-GR"/>
          </a:p>
        </p:txBody>
      </p:sp>
      <p:sp>
        <p:nvSpPr>
          <p:cNvPr id="3" name="Text Placeholder 2">
            <a:extLst>
              <a:ext uri="{FF2B5EF4-FFF2-40B4-BE49-F238E27FC236}">
                <a16:creationId xmlns:a16="http://schemas.microsoft.com/office/drawing/2014/main" id="{91EC0377-47CF-8EDC-58A0-CB833967C3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A596C9-D3AE-F0A0-3CAF-B4F7F97D9E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a:extLst>
              <a:ext uri="{FF2B5EF4-FFF2-40B4-BE49-F238E27FC236}">
                <a16:creationId xmlns:a16="http://schemas.microsoft.com/office/drawing/2014/main" id="{9EC5C149-9CD4-B51F-5D51-D1D704CED0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1063CD-F3EF-90E6-560D-EAE31590A2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a:extLst>
              <a:ext uri="{FF2B5EF4-FFF2-40B4-BE49-F238E27FC236}">
                <a16:creationId xmlns:a16="http://schemas.microsoft.com/office/drawing/2014/main" id="{AA76D542-BD89-9BA9-9BCA-DCD31EB5C5C7}"/>
              </a:ext>
            </a:extLst>
          </p:cNvPr>
          <p:cNvSpPr>
            <a:spLocks noGrp="1"/>
          </p:cNvSpPr>
          <p:nvPr>
            <p:ph type="dt" sz="half" idx="10"/>
          </p:nvPr>
        </p:nvSpPr>
        <p:spPr/>
        <p:txBody>
          <a:bodyPr/>
          <a:lstStyle/>
          <a:p>
            <a:fld id="{A3EF8929-62AF-4979-9120-150E68257526}" type="datetimeFigureOut">
              <a:rPr lang="el-GR" smtClean="0"/>
              <a:t>14/7/2025</a:t>
            </a:fld>
            <a:endParaRPr lang="el-GR"/>
          </a:p>
        </p:txBody>
      </p:sp>
      <p:sp>
        <p:nvSpPr>
          <p:cNvPr id="8" name="Footer Placeholder 7">
            <a:extLst>
              <a:ext uri="{FF2B5EF4-FFF2-40B4-BE49-F238E27FC236}">
                <a16:creationId xmlns:a16="http://schemas.microsoft.com/office/drawing/2014/main" id="{24C6EE5C-D5C5-4763-6A4C-2086B243A060}"/>
              </a:ext>
            </a:extLst>
          </p:cNvPr>
          <p:cNvSpPr>
            <a:spLocks noGrp="1"/>
          </p:cNvSpPr>
          <p:nvPr>
            <p:ph type="ftr" sz="quarter" idx="11"/>
          </p:nvPr>
        </p:nvSpPr>
        <p:spPr/>
        <p:txBody>
          <a:bodyPr/>
          <a:lstStyle/>
          <a:p>
            <a:endParaRPr lang="el-GR"/>
          </a:p>
        </p:txBody>
      </p:sp>
      <p:sp>
        <p:nvSpPr>
          <p:cNvPr id="9" name="Slide Number Placeholder 8">
            <a:extLst>
              <a:ext uri="{FF2B5EF4-FFF2-40B4-BE49-F238E27FC236}">
                <a16:creationId xmlns:a16="http://schemas.microsoft.com/office/drawing/2014/main" id="{8D9957D7-3D36-3DFE-B446-BCB9EF20B12D}"/>
              </a:ext>
            </a:extLst>
          </p:cNvPr>
          <p:cNvSpPr>
            <a:spLocks noGrp="1"/>
          </p:cNvSpPr>
          <p:nvPr>
            <p:ph type="sldNum" sz="quarter" idx="12"/>
          </p:nvPr>
        </p:nvSpPr>
        <p:spPr/>
        <p:txBody>
          <a:bodyPr/>
          <a:lstStyle/>
          <a:p>
            <a:fld id="{CCA62188-6168-4A88-8935-BB43645396C0}" type="slidenum">
              <a:rPr lang="el-GR" smtClean="0"/>
              <a:t>‹#›</a:t>
            </a:fld>
            <a:endParaRPr lang="el-GR"/>
          </a:p>
        </p:txBody>
      </p:sp>
    </p:spTree>
    <p:extLst>
      <p:ext uri="{BB962C8B-B14F-4D97-AF65-F5344CB8AC3E}">
        <p14:creationId xmlns:p14="http://schemas.microsoft.com/office/powerpoint/2010/main" val="4165478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5B994-4B8C-09BB-3D83-A7B9A78EAA1C}"/>
              </a:ext>
            </a:extLst>
          </p:cNvPr>
          <p:cNvSpPr>
            <a:spLocks noGrp="1"/>
          </p:cNvSpPr>
          <p:nvPr>
            <p:ph type="title"/>
          </p:nvPr>
        </p:nvSpPr>
        <p:spPr/>
        <p:txBody>
          <a:bodyPr/>
          <a:lstStyle/>
          <a:p>
            <a:r>
              <a:rPr lang="en-US"/>
              <a:t>Click to edit Master title style</a:t>
            </a:r>
            <a:endParaRPr lang="el-GR"/>
          </a:p>
        </p:txBody>
      </p:sp>
      <p:sp>
        <p:nvSpPr>
          <p:cNvPr id="3" name="Date Placeholder 2">
            <a:extLst>
              <a:ext uri="{FF2B5EF4-FFF2-40B4-BE49-F238E27FC236}">
                <a16:creationId xmlns:a16="http://schemas.microsoft.com/office/drawing/2014/main" id="{1F42B67E-31D4-EBB9-1814-507B2FE3BC06}"/>
              </a:ext>
            </a:extLst>
          </p:cNvPr>
          <p:cNvSpPr>
            <a:spLocks noGrp="1"/>
          </p:cNvSpPr>
          <p:nvPr>
            <p:ph type="dt" sz="half" idx="10"/>
          </p:nvPr>
        </p:nvSpPr>
        <p:spPr/>
        <p:txBody>
          <a:bodyPr/>
          <a:lstStyle/>
          <a:p>
            <a:fld id="{A3EF8929-62AF-4979-9120-150E68257526}" type="datetimeFigureOut">
              <a:rPr lang="el-GR" smtClean="0"/>
              <a:t>14/7/2025</a:t>
            </a:fld>
            <a:endParaRPr lang="el-GR"/>
          </a:p>
        </p:txBody>
      </p:sp>
      <p:sp>
        <p:nvSpPr>
          <p:cNvPr id="4" name="Footer Placeholder 3">
            <a:extLst>
              <a:ext uri="{FF2B5EF4-FFF2-40B4-BE49-F238E27FC236}">
                <a16:creationId xmlns:a16="http://schemas.microsoft.com/office/drawing/2014/main" id="{D90BBB13-ECE3-083E-8F0C-6E9EB6ADD37E}"/>
              </a:ext>
            </a:extLst>
          </p:cNvPr>
          <p:cNvSpPr>
            <a:spLocks noGrp="1"/>
          </p:cNvSpPr>
          <p:nvPr>
            <p:ph type="ftr" sz="quarter" idx="11"/>
          </p:nvPr>
        </p:nvSpPr>
        <p:spPr/>
        <p:txBody>
          <a:bodyPr/>
          <a:lstStyle/>
          <a:p>
            <a:endParaRPr lang="el-GR"/>
          </a:p>
        </p:txBody>
      </p:sp>
      <p:sp>
        <p:nvSpPr>
          <p:cNvPr id="5" name="Slide Number Placeholder 4">
            <a:extLst>
              <a:ext uri="{FF2B5EF4-FFF2-40B4-BE49-F238E27FC236}">
                <a16:creationId xmlns:a16="http://schemas.microsoft.com/office/drawing/2014/main" id="{4E1696F7-C687-9DCF-0DE2-4752F830A110}"/>
              </a:ext>
            </a:extLst>
          </p:cNvPr>
          <p:cNvSpPr>
            <a:spLocks noGrp="1"/>
          </p:cNvSpPr>
          <p:nvPr>
            <p:ph type="sldNum" sz="quarter" idx="12"/>
          </p:nvPr>
        </p:nvSpPr>
        <p:spPr/>
        <p:txBody>
          <a:bodyPr/>
          <a:lstStyle/>
          <a:p>
            <a:fld id="{CCA62188-6168-4A88-8935-BB43645396C0}" type="slidenum">
              <a:rPr lang="el-GR" smtClean="0"/>
              <a:t>‹#›</a:t>
            </a:fld>
            <a:endParaRPr lang="el-GR"/>
          </a:p>
        </p:txBody>
      </p:sp>
    </p:spTree>
    <p:extLst>
      <p:ext uri="{BB962C8B-B14F-4D97-AF65-F5344CB8AC3E}">
        <p14:creationId xmlns:p14="http://schemas.microsoft.com/office/powerpoint/2010/main" val="947192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18CC77-30FF-D8B7-2F7A-F4A9FB30B5F0}"/>
              </a:ext>
            </a:extLst>
          </p:cNvPr>
          <p:cNvSpPr>
            <a:spLocks noGrp="1"/>
          </p:cNvSpPr>
          <p:nvPr>
            <p:ph type="dt" sz="half" idx="10"/>
          </p:nvPr>
        </p:nvSpPr>
        <p:spPr/>
        <p:txBody>
          <a:bodyPr/>
          <a:lstStyle/>
          <a:p>
            <a:fld id="{A3EF8929-62AF-4979-9120-150E68257526}" type="datetimeFigureOut">
              <a:rPr lang="el-GR" smtClean="0"/>
              <a:t>14/7/2025</a:t>
            </a:fld>
            <a:endParaRPr lang="el-GR"/>
          </a:p>
        </p:txBody>
      </p:sp>
      <p:sp>
        <p:nvSpPr>
          <p:cNvPr id="3" name="Footer Placeholder 2">
            <a:extLst>
              <a:ext uri="{FF2B5EF4-FFF2-40B4-BE49-F238E27FC236}">
                <a16:creationId xmlns:a16="http://schemas.microsoft.com/office/drawing/2014/main" id="{C430D305-84CF-8F69-85D8-1A3759370334}"/>
              </a:ext>
            </a:extLst>
          </p:cNvPr>
          <p:cNvSpPr>
            <a:spLocks noGrp="1"/>
          </p:cNvSpPr>
          <p:nvPr>
            <p:ph type="ftr" sz="quarter" idx="11"/>
          </p:nvPr>
        </p:nvSpPr>
        <p:spPr/>
        <p:txBody>
          <a:bodyPr/>
          <a:lstStyle/>
          <a:p>
            <a:endParaRPr lang="el-GR"/>
          </a:p>
        </p:txBody>
      </p:sp>
      <p:sp>
        <p:nvSpPr>
          <p:cNvPr id="4" name="Slide Number Placeholder 3">
            <a:extLst>
              <a:ext uri="{FF2B5EF4-FFF2-40B4-BE49-F238E27FC236}">
                <a16:creationId xmlns:a16="http://schemas.microsoft.com/office/drawing/2014/main" id="{9C019D62-129F-5631-CE17-CED46376C336}"/>
              </a:ext>
            </a:extLst>
          </p:cNvPr>
          <p:cNvSpPr>
            <a:spLocks noGrp="1"/>
          </p:cNvSpPr>
          <p:nvPr>
            <p:ph type="sldNum" sz="quarter" idx="12"/>
          </p:nvPr>
        </p:nvSpPr>
        <p:spPr/>
        <p:txBody>
          <a:bodyPr/>
          <a:lstStyle/>
          <a:p>
            <a:fld id="{CCA62188-6168-4A88-8935-BB43645396C0}" type="slidenum">
              <a:rPr lang="el-GR" smtClean="0"/>
              <a:t>‹#›</a:t>
            </a:fld>
            <a:endParaRPr lang="el-GR"/>
          </a:p>
        </p:txBody>
      </p:sp>
    </p:spTree>
    <p:extLst>
      <p:ext uri="{BB962C8B-B14F-4D97-AF65-F5344CB8AC3E}">
        <p14:creationId xmlns:p14="http://schemas.microsoft.com/office/powerpoint/2010/main" val="3686571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E368B-B888-6F43-8A12-163B2E60F5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Content Placeholder 2">
            <a:extLst>
              <a:ext uri="{FF2B5EF4-FFF2-40B4-BE49-F238E27FC236}">
                <a16:creationId xmlns:a16="http://schemas.microsoft.com/office/drawing/2014/main" id="{AD312CC6-4714-64CE-D98B-731B02A3F4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a:extLst>
              <a:ext uri="{FF2B5EF4-FFF2-40B4-BE49-F238E27FC236}">
                <a16:creationId xmlns:a16="http://schemas.microsoft.com/office/drawing/2014/main" id="{4DAD8BFD-6157-BA73-4B6E-9A1B9CCAE4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D4BDD9-2FB8-1BC8-D225-9E50A5964866}"/>
              </a:ext>
            </a:extLst>
          </p:cNvPr>
          <p:cNvSpPr>
            <a:spLocks noGrp="1"/>
          </p:cNvSpPr>
          <p:nvPr>
            <p:ph type="dt" sz="half" idx="10"/>
          </p:nvPr>
        </p:nvSpPr>
        <p:spPr/>
        <p:txBody>
          <a:bodyPr/>
          <a:lstStyle/>
          <a:p>
            <a:fld id="{A3EF8929-62AF-4979-9120-150E68257526}" type="datetimeFigureOut">
              <a:rPr lang="el-GR" smtClean="0"/>
              <a:t>14/7/2025</a:t>
            </a:fld>
            <a:endParaRPr lang="el-GR"/>
          </a:p>
        </p:txBody>
      </p:sp>
      <p:sp>
        <p:nvSpPr>
          <p:cNvPr id="6" name="Footer Placeholder 5">
            <a:extLst>
              <a:ext uri="{FF2B5EF4-FFF2-40B4-BE49-F238E27FC236}">
                <a16:creationId xmlns:a16="http://schemas.microsoft.com/office/drawing/2014/main" id="{59A9EF18-F941-6FE7-DF29-473BECF633FE}"/>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2BBCF594-DC69-F84B-E4B6-03D250FDEF1C}"/>
              </a:ext>
            </a:extLst>
          </p:cNvPr>
          <p:cNvSpPr>
            <a:spLocks noGrp="1"/>
          </p:cNvSpPr>
          <p:nvPr>
            <p:ph type="sldNum" sz="quarter" idx="12"/>
          </p:nvPr>
        </p:nvSpPr>
        <p:spPr/>
        <p:txBody>
          <a:bodyPr/>
          <a:lstStyle/>
          <a:p>
            <a:fld id="{CCA62188-6168-4A88-8935-BB43645396C0}" type="slidenum">
              <a:rPr lang="el-GR" smtClean="0"/>
              <a:t>‹#›</a:t>
            </a:fld>
            <a:endParaRPr lang="el-GR"/>
          </a:p>
        </p:txBody>
      </p:sp>
    </p:spTree>
    <p:extLst>
      <p:ext uri="{BB962C8B-B14F-4D97-AF65-F5344CB8AC3E}">
        <p14:creationId xmlns:p14="http://schemas.microsoft.com/office/powerpoint/2010/main" val="2936554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D7140-39AE-CB7B-73DB-43024E5A20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Picture Placeholder 2">
            <a:extLst>
              <a:ext uri="{FF2B5EF4-FFF2-40B4-BE49-F238E27FC236}">
                <a16:creationId xmlns:a16="http://schemas.microsoft.com/office/drawing/2014/main" id="{F248E53D-6695-138D-FC99-1404A9DEAC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a:extLst>
              <a:ext uri="{FF2B5EF4-FFF2-40B4-BE49-F238E27FC236}">
                <a16:creationId xmlns:a16="http://schemas.microsoft.com/office/drawing/2014/main" id="{9B94E80A-6447-294E-8874-43E6B99F2E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A8BE3E-9B7E-EB91-9F06-F07E958AC806}"/>
              </a:ext>
            </a:extLst>
          </p:cNvPr>
          <p:cNvSpPr>
            <a:spLocks noGrp="1"/>
          </p:cNvSpPr>
          <p:nvPr>
            <p:ph type="dt" sz="half" idx="10"/>
          </p:nvPr>
        </p:nvSpPr>
        <p:spPr/>
        <p:txBody>
          <a:bodyPr/>
          <a:lstStyle/>
          <a:p>
            <a:fld id="{A3EF8929-62AF-4979-9120-150E68257526}" type="datetimeFigureOut">
              <a:rPr lang="el-GR" smtClean="0"/>
              <a:t>14/7/2025</a:t>
            </a:fld>
            <a:endParaRPr lang="el-GR"/>
          </a:p>
        </p:txBody>
      </p:sp>
      <p:sp>
        <p:nvSpPr>
          <p:cNvPr id="6" name="Footer Placeholder 5">
            <a:extLst>
              <a:ext uri="{FF2B5EF4-FFF2-40B4-BE49-F238E27FC236}">
                <a16:creationId xmlns:a16="http://schemas.microsoft.com/office/drawing/2014/main" id="{AC97BC64-64EF-E5EE-2352-73C3B43A5D24}"/>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E7266272-0A99-E864-6F3E-B7FBA0391B3D}"/>
              </a:ext>
            </a:extLst>
          </p:cNvPr>
          <p:cNvSpPr>
            <a:spLocks noGrp="1"/>
          </p:cNvSpPr>
          <p:nvPr>
            <p:ph type="sldNum" sz="quarter" idx="12"/>
          </p:nvPr>
        </p:nvSpPr>
        <p:spPr/>
        <p:txBody>
          <a:bodyPr/>
          <a:lstStyle/>
          <a:p>
            <a:fld id="{CCA62188-6168-4A88-8935-BB43645396C0}" type="slidenum">
              <a:rPr lang="el-GR" smtClean="0"/>
              <a:t>‹#›</a:t>
            </a:fld>
            <a:endParaRPr lang="el-GR"/>
          </a:p>
        </p:txBody>
      </p:sp>
    </p:spTree>
    <p:extLst>
      <p:ext uri="{BB962C8B-B14F-4D97-AF65-F5344CB8AC3E}">
        <p14:creationId xmlns:p14="http://schemas.microsoft.com/office/powerpoint/2010/main" val="1263297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B28480-99C6-B563-C53C-A9019C7318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a:extLst>
              <a:ext uri="{FF2B5EF4-FFF2-40B4-BE49-F238E27FC236}">
                <a16:creationId xmlns:a16="http://schemas.microsoft.com/office/drawing/2014/main" id="{36532ED5-2DAB-04AE-27D2-F7988368F7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3B3215DC-726E-CF43-9CC5-CA60116531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EF8929-62AF-4979-9120-150E68257526}" type="datetimeFigureOut">
              <a:rPr lang="el-GR" smtClean="0"/>
              <a:t>14/7/2025</a:t>
            </a:fld>
            <a:endParaRPr lang="el-GR"/>
          </a:p>
        </p:txBody>
      </p:sp>
      <p:sp>
        <p:nvSpPr>
          <p:cNvPr id="5" name="Footer Placeholder 4">
            <a:extLst>
              <a:ext uri="{FF2B5EF4-FFF2-40B4-BE49-F238E27FC236}">
                <a16:creationId xmlns:a16="http://schemas.microsoft.com/office/drawing/2014/main" id="{92814D4C-354A-4BD0-4C30-08169ED699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a:extLst>
              <a:ext uri="{FF2B5EF4-FFF2-40B4-BE49-F238E27FC236}">
                <a16:creationId xmlns:a16="http://schemas.microsoft.com/office/drawing/2014/main" id="{621C516E-BAF9-515D-03CD-5DD0737AC5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A62188-6168-4A88-8935-BB43645396C0}" type="slidenum">
              <a:rPr lang="el-GR" smtClean="0"/>
              <a:t>‹#›</a:t>
            </a:fld>
            <a:endParaRPr lang="el-GR"/>
          </a:p>
        </p:txBody>
      </p:sp>
    </p:spTree>
    <p:extLst>
      <p:ext uri="{BB962C8B-B14F-4D97-AF65-F5344CB8AC3E}">
        <p14:creationId xmlns:p14="http://schemas.microsoft.com/office/powerpoint/2010/main" val="1461202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jpg"/><Relationship Id="rId11" Type="http://schemas.openxmlformats.org/officeDocument/2006/relationships/image" Target="../media/image9.png"/><Relationship Id="rId5" Type="http://schemas.openxmlformats.org/officeDocument/2006/relationships/image" Target="../media/image3.jp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37.jpg"/><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4.jpg"/></Relationships>
</file>

<file path=ppt/slides/_rels/slide14.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1.png"/><Relationship Id="rId7"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0.png"/><Relationship Id="rId4" Type="http://schemas.openxmlformats.org/officeDocument/2006/relationships/image" Target="../media/image39.jpg"/></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pn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0.png"/><Relationship Id="rId4" Type="http://schemas.openxmlformats.org/officeDocument/2006/relationships/image" Target="../media/image4.jpg"/><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png"/><Relationship Id="rId7" Type="http://schemas.openxmlformats.org/officeDocument/2006/relationships/diagramQuickStyle" Target="../diagrams/quickStyle2.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4.jpg"/><Relationship Id="rId9" Type="http://schemas.microsoft.com/office/2007/relationships/diagramDrawing" Target="../diagrams/drawing2.xml"/></Relationships>
</file>

<file path=ppt/slides/_rels/slide4.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20.png"/><Relationship Id="rId4" Type="http://schemas.openxmlformats.org/officeDocument/2006/relationships/diagramLayout" Target="../diagrams/layout3.xml"/><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23.jpeg"/><Relationship Id="rId4" Type="http://schemas.openxmlformats.org/officeDocument/2006/relationships/image" Target="../media/image22.JP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4.JPG"/><Relationship Id="rId7"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2"/>
          <p:cNvPicPr preferRelativeResize="0"/>
          <p:nvPr/>
        </p:nvPicPr>
        <p:blipFill rotWithShape="1">
          <a:blip r:embed="rId3">
            <a:alphaModFix/>
          </a:blip>
          <a:srcRect t="69415" r="81" b="4465"/>
          <a:stretch/>
        </p:blipFill>
        <p:spPr>
          <a:xfrm>
            <a:off x="0" y="4894060"/>
            <a:ext cx="12192000" cy="1968667"/>
          </a:xfrm>
          <a:prstGeom prst="rect">
            <a:avLst/>
          </a:prstGeom>
          <a:noFill/>
          <a:ln>
            <a:noFill/>
          </a:ln>
        </p:spPr>
      </p:pic>
      <p:pic>
        <p:nvPicPr>
          <p:cNvPr id="109" name="Google Shape;109;p2"/>
          <p:cNvPicPr preferRelativeResize="0"/>
          <p:nvPr/>
        </p:nvPicPr>
        <p:blipFill rotWithShape="1">
          <a:blip r:embed="rId4">
            <a:alphaModFix/>
          </a:blip>
          <a:srcRect/>
          <a:stretch/>
        </p:blipFill>
        <p:spPr>
          <a:xfrm>
            <a:off x="-1" y="6593097"/>
            <a:ext cx="12192000" cy="271763"/>
          </a:xfrm>
          <a:prstGeom prst="rect">
            <a:avLst/>
          </a:prstGeom>
          <a:noFill/>
          <a:ln>
            <a:noFill/>
          </a:ln>
        </p:spPr>
      </p:pic>
      <p:sp>
        <p:nvSpPr>
          <p:cNvPr id="111" name="Google Shape;111;p2"/>
          <p:cNvSpPr txBox="1"/>
          <p:nvPr/>
        </p:nvSpPr>
        <p:spPr>
          <a:xfrm>
            <a:off x="538179" y="510858"/>
            <a:ext cx="5136600" cy="1141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1300" b="1" i="0" u="none" strike="noStrike" cap="none" dirty="0">
                <a:solidFill>
                  <a:srgbClr val="808080"/>
                </a:solidFill>
                <a:latin typeface="Inter"/>
                <a:ea typeface="Inter"/>
                <a:cs typeface="Inter"/>
                <a:sym typeface="Inter"/>
              </a:rPr>
              <a:t>Transnational Network of Integrated Planning Labs: </a:t>
            </a:r>
            <a:endParaRPr dirty="0"/>
          </a:p>
          <a:p>
            <a:pPr marL="0" marR="0" lvl="0" indent="0" algn="l" rtl="0">
              <a:lnSpc>
                <a:spcPct val="100000"/>
              </a:lnSpc>
              <a:spcBef>
                <a:spcPts val="0"/>
              </a:spcBef>
              <a:spcAft>
                <a:spcPts val="0"/>
              </a:spcAft>
              <a:buClr>
                <a:schemeClr val="dk1"/>
              </a:buClr>
              <a:buSzPts val="1100"/>
              <a:buFont typeface="Arial"/>
              <a:buNone/>
            </a:pPr>
            <a:r>
              <a:rPr lang="en-US" sz="1300" b="1" i="0" u="none" strike="noStrike" cap="none" dirty="0">
                <a:solidFill>
                  <a:srgbClr val="808080"/>
                </a:solidFill>
                <a:latin typeface="Inter"/>
                <a:ea typeface="Inter"/>
                <a:cs typeface="Inter"/>
                <a:sym typeface="Inter"/>
              </a:rPr>
              <a:t>Co-creating knowledge on forward-looking transdisciplinary planning perspectives addressing climate change and urban life in the post-pandemic city</a:t>
            </a:r>
            <a:endParaRPr sz="1400" b="1" i="0" u="none" strike="noStrike" cap="none" dirty="0">
              <a:solidFill>
                <a:srgbClr val="808080"/>
              </a:solidFill>
              <a:latin typeface="Inter"/>
              <a:ea typeface="Inter"/>
              <a:cs typeface="Inter"/>
              <a:sym typeface="Inter"/>
            </a:endParaRPr>
          </a:p>
          <a:p>
            <a:pPr marL="0" marR="0" lvl="0" indent="0" algn="l" rtl="0">
              <a:lnSpc>
                <a:spcPct val="100000"/>
              </a:lnSpc>
              <a:spcBef>
                <a:spcPts val="500"/>
              </a:spcBef>
              <a:spcAft>
                <a:spcPts val="0"/>
              </a:spcAft>
              <a:buClr>
                <a:srgbClr val="307668"/>
              </a:buClr>
              <a:buSzPts val="1400"/>
              <a:buFont typeface="Trebuchet MS"/>
              <a:buNone/>
            </a:pPr>
            <a:r>
              <a:rPr lang="en-US" sz="1200" b="1" i="0" u="none" strike="noStrike" cap="none" dirty="0">
                <a:solidFill>
                  <a:srgbClr val="307668"/>
                </a:solidFill>
                <a:latin typeface="Inter"/>
                <a:ea typeface="Inter"/>
                <a:cs typeface="Inter"/>
                <a:sym typeface="Inter"/>
              </a:rPr>
              <a:t>Project number: 2023-1-EL01-KA220-HED-000160477 Erasmus+</a:t>
            </a:r>
            <a:endParaRPr sz="1200" b="0" i="0" u="none" strike="noStrike" cap="none" dirty="0">
              <a:solidFill>
                <a:srgbClr val="000000"/>
              </a:solidFill>
              <a:latin typeface="Inter"/>
              <a:ea typeface="Inter"/>
              <a:cs typeface="Inter"/>
              <a:sym typeface="Inter"/>
            </a:endParaRPr>
          </a:p>
        </p:txBody>
      </p:sp>
      <p:pic>
        <p:nvPicPr>
          <p:cNvPr id="112" name="Google Shape;112;p2"/>
          <p:cNvPicPr preferRelativeResize="0"/>
          <p:nvPr/>
        </p:nvPicPr>
        <p:blipFill rotWithShape="1">
          <a:blip r:embed="rId5">
            <a:alphaModFix/>
          </a:blip>
          <a:srcRect/>
          <a:stretch/>
        </p:blipFill>
        <p:spPr>
          <a:xfrm>
            <a:off x="449826" y="5878394"/>
            <a:ext cx="697390" cy="461665"/>
          </a:xfrm>
          <a:prstGeom prst="rect">
            <a:avLst/>
          </a:prstGeom>
          <a:noFill/>
          <a:ln>
            <a:noFill/>
          </a:ln>
        </p:spPr>
      </p:pic>
      <p:sp>
        <p:nvSpPr>
          <p:cNvPr id="113" name="Google Shape;113;p2"/>
          <p:cNvSpPr txBox="1"/>
          <p:nvPr/>
        </p:nvSpPr>
        <p:spPr>
          <a:xfrm>
            <a:off x="1206230" y="5878395"/>
            <a:ext cx="29538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600"/>
              <a:buFont typeface="Arial"/>
              <a:buNone/>
            </a:pPr>
            <a:r>
              <a:rPr lang="en-US" sz="600" b="1" i="1" u="none" strike="noStrike" cap="none">
                <a:solidFill>
                  <a:schemeClr val="dk1"/>
                </a:solidFill>
                <a:latin typeface="Calibri"/>
                <a:ea typeface="Calibri"/>
                <a:cs typeface="Calibri"/>
                <a:sym typeface="Calibri"/>
              </a:rPr>
              <a:t>Project: Erasmus+ 2023-1-EL01-KA220-HED-000160477</a:t>
            </a:r>
            <a:endParaRPr sz="600" b="1"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600"/>
              <a:buFont typeface="Arial"/>
              <a:buNone/>
            </a:pPr>
            <a:r>
              <a:rPr lang="en-US" sz="600" b="0" i="1" u="none" strike="noStrike" cap="none">
                <a:solidFill>
                  <a:schemeClr val="dk1"/>
                </a:solidFill>
                <a:latin typeface="Calibri"/>
                <a:ea typeface="Calibri"/>
                <a:cs typeface="Calibri"/>
                <a:sym typeface="Calibri"/>
              </a:rPr>
              <a:t>Co-funded by the European Union. Views and opinions expressed are however those of the author(s) only and do not necessarily reflect those of the European Union. </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600"/>
              <a:buFont typeface="Arial"/>
              <a:buNone/>
            </a:pPr>
            <a:r>
              <a:rPr lang="en-US" sz="600" b="0" i="1" u="none" strike="noStrike" cap="none">
                <a:solidFill>
                  <a:schemeClr val="dk1"/>
                </a:solidFill>
                <a:latin typeface="Calibri"/>
                <a:ea typeface="Calibri"/>
                <a:cs typeface="Calibri"/>
                <a:sym typeface="Calibri"/>
              </a:rPr>
              <a:t>Neither the European Union nor the granting authority can be held responsible for them.</a:t>
            </a:r>
            <a:endParaRPr sz="600" b="0" i="0" u="none" strike="noStrike" cap="none">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600"/>
              <a:buFont typeface="Arial"/>
              <a:buNone/>
            </a:pPr>
            <a:endParaRPr sz="600" b="1" i="1" u="none" strike="noStrike" cap="none">
              <a:solidFill>
                <a:schemeClr val="dk1"/>
              </a:solidFill>
              <a:latin typeface="Calibri"/>
              <a:ea typeface="Calibri"/>
              <a:cs typeface="Calibri"/>
              <a:sym typeface="Calibri"/>
            </a:endParaRPr>
          </a:p>
        </p:txBody>
      </p:sp>
      <p:pic>
        <p:nvPicPr>
          <p:cNvPr id="114" name="Google Shape;114;p2"/>
          <p:cNvPicPr preferRelativeResize="0"/>
          <p:nvPr/>
        </p:nvPicPr>
        <p:blipFill rotWithShape="1">
          <a:blip r:embed="rId6">
            <a:alphaModFix/>
          </a:blip>
          <a:srcRect/>
          <a:stretch/>
        </p:blipFill>
        <p:spPr>
          <a:xfrm>
            <a:off x="7824400" y="1764125"/>
            <a:ext cx="3838326" cy="2986150"/>
          </a:xfrm>
          <a:prstGeom prst="rect">
            <a:avLst/>
          </a:prstGeom>
          <a:noFill/>
          <a:ln>
            <a:noFill/>
          </a:ln>
        </p:spPr>
      </p:pic>
      <p:grpSp>
        <p:nvGrpSpPr>
          <p:cNvPr id="115" name="Google Shape;115;p2"/>
          <p:cNvGrpSpPr/>
          <p:nvPr/>
        </p:nvGrpSpPr>
        <p:grpSpPr>
          <a:xfrm>
            <a:off x="5778170" y="5742288"/>
            <a:ext cx="5763255" cy="733425"/>
            <a:chOff x="5778170" y="5742288"/>
            <a:chExt cx="5763255" cy="733425"/>
          </a:xfrm>
        </p:grpSpPr>
        <p:grpSp>
          <p:nvGrpSpPr>
            <p:cNvPr id="116" name="Google Shape;116;p2"/>
            <p:cNvGrpSpPr/>
            <p:nvPr/>
          </p:nvGrpSpPr>
          <p:grpSpPr>
            <a:xfrm>
              <a:off x="5778170" y="5878180"/>
              <a:ext cx="3465099" cy="461645"/>
              <a:chOff x="4590234" y="5806283"/>
              <a:chExt cx="4115808" cy="548338"/>
            </a:xfrm>
          </p:grpSpPr>
          <p:pic>
            <p:nvPicPr>
              <p:cNvPr id="117" name="Google Shape;117;p2"/>
              <p:cNvPicPr preferRelativeResize="0"/>
              <p:nvPr/>
            </p:nvPicPr>
            <p:blipFill rotWithShape="1">
              <a:blip r:embed="rId7">
                <a:alphaModFix/>
              </a:blip>
              <a:srcRect/>
              <a:stretch/>
            </p:blipFill>
            <p:spPr>
              <a:xfrm>
                <a:off x="7353492" y="5821476"/>
                <a:ext cx="1352550" cy="517950"/>
              </a:xfrm>
              <a:prstGeom prst="rect">
                <a:avLst/>
              </a:prstGeom>
              <a:noFill/>
              <a:ln>
                <a:noFill/>
              </a:ln>
            </p:spPr>
          </p:pic>
          <p:pic>
            <p:nvPicPr>
              <p:cNvPr id="118" name="Google Shape;118;p2"/>
              <p:cNvPicPr preferRelativeResize="0"/>
              <p:nvPr/>
            </p:nvPicPr>
            <p:blipFill rotWithShape="1">
              <a:blip r:embed="rId8">
                <a:alphaModFix/>
              </a:blip>
              <a:srcRect/>
              <a:stretch/>
            </p:blipFill>
            <p:spPr>
              <a:xfrm>
                <a:off x="4590234" y="5806283"/>
                <a:ext cx="548338" cy="548338"/>
              </a:xfrm>
              <a:prstGeom prst="rect">
                <a:avLst/>
              </a:prstGeom>
              <a:noFill/>
              <a:ln>
                <a:noFill/>
              </a:ln>
            </p:spPr>
          </p:pic>
          <p:pic>
            <p:nvPicPr>
              <p:cNvPr id="119" name="Google Shape;119;p2"/>
              <p:cNvPicPr preferRelativeResize="0"/>
              <p:nvPr/>
            </p:nvPicPr>
            <p:blipFill rotWithShape="1">
              <a:blip r:embed="rId9">
                <a:alphaModFix/>
              </a:blip>
              <a:srcRect/>
              <a:stretch/>
            </p:blipFill>
            <p:spPr>
              <a:xfrm>
                <a:off x="5444903" y="5909919"/>
                <a:ext cx="1676400" cy="349594"/>
              </a:xfrm>
              <a:prstGeom prst="rect">
                <a:avLst/>
              </a:prstGeom>
              <a:noFill/>
              <a:ln>
                <a:noFill/>
              </a:ln>
            </p:spPr>
          </p:pic>
        </p:grpSp>
        <p:pic>
          <p:nvPicPr>
            <p:cNvPr id="120" name="Google Shape;120;p2"/>
            <p:cNvPicPr preferRelativeResize="0"/>
            <p:nvPr/>
          </p:nvPicPr>
          <p:blipFill rotWithShape="1">
            <a:blip r:embed="rId10">
              <a:alphaModFix/>
            </a:blip>
            <a:srcRect/>
            <a:stretch/>
          </p:blipFill>
          <p:spPr>
            <a:xfrm>
              <a:off x="9505575" y="5742288"/>
              <a:ext cx="733425" cy="733425"/>
            </a:xfrm>
            <a:prstGeom prst="rect">
              <a:avLst/>
            </a:prstGeom>
            <a:noFill/>
            <a:ln>
              <a:noFill/>
            </a:ln>
          </p:spPr>
        </p:pic>
        <p:pic>
          <p:nvPicPr>
            <p:cNvPr id="121" name="Google Shape;121;p2"/>
            <p:cNvPicPr preferRelativeResize="0"/>
            <p:nvPr/>
          </p:nvPicPr>
          <p:blipFill rotWithShape="1">
            <a:blip r:embed="rId11">
              <a:alphaModFix/>
            </a:blip>
            <a:srcRect/>
            <a:stretch/>
          </p:blipFill>
          <p:spPr>
            <a:xfrm>
              <a:off x="10446050" y="5975650"/>
              <a:ext cx="1095375" cy="266700"/>
            </a:xfrm>
            <a:prstGeom prst="rect">
              <a:avLst/>
            </a:prstGeom>
            <a:noFill/>
            <a:ln>
              <a:noFill/>
            </a:ln>
          </p:spPr>
        </p:pic>
      </p:grpSp>
      <p:pic>
        <p:nvPicPr>
          <p:cNvPr id="122" name="Google Shape;122;p2"/>
          <p:cNvPicPr preferRelativeResize="0"/>
          <p:nvPr/>
        </p:nvPicPr>
        <p:blipFill rotWithShape="1">
          <a:blip r:embed="rId4">
            <a:alphaModFix/>
          </a:blip>
          <a:srcRect/>
          <a:stretch/>
        </p:blipFill>
        <p:spPr>
          <a:xfrm>
            <a:off x="0" y="6475722"/>
            <a:ext cx="12192000" cy="389125"/>
          </a:xfrm>
          <a:prstGeom prst="rect">
            <a:avLst/>
          </a:prstGeom>
          <a:noFill/>
          <a:ln>
            <a:noFill/>
          </a:ln>
        </p:spPr>
      </p:pic>
      <p:sp>
        <p:nvSpPr>
          <p:cNvPr id="3" name="TextBox 2">
            <a:extLst>
              <a:ext uri="{FF2B5EF4-FFF2-40B4-BE49-F238E27FC236}">
                <a16:creationId xmlns:a16="http://schemas.microsoft.com/office/drawing/2014/main" id="{C8827CFB-B116-C92D-D6D0-1F80BB93569A}"/>
              </a:ext>
            </a:extLst>
          </p:cNvPr>
          <p:cNvSpPr txBox="1"/>
          <p:nvPr/>
        </p:nvSpPr>
        <p:spPr>
          <a:xfrm>
            <a:off x="538179" y="2156502"/>
            <a:ext cx="7100558" cy="1077218"/>
          </a:xfrm>
          <a:prstGeom prst="rect">
            <a:avLst/>
          </a:prstGeom>
          <a:noFill/>
        </p:spPr>
        <p:txBody>
          <a:bodyPr wrap="square">
            <a:spAutoFit/>
          </a:bodyPr>
          <a:lstStyle/>
          <a:p>
            <a:r>
              <a:rPr lang="en-US" sz="3200" b="1" dirty="0">
                <a:solidFill>
                  <a:srgbClr val="035948"/>
                </a:solidFill>
                <a:latin typeface="Inter"/>
                <a:ea typeface="Inter"/>
              </a:rPr>
              <a:t>Tools (digital and physical) for participatory planning</a:t>
            </a:r>
            <a:endParaRPr lang="el-GR" sz="3200" b="1" dirty="0">
              <a:solidFill>
                <a:srgbClr val="035948"/>
              </a:solidFill>
              <a:latin typeface="Inter"/>
              <a:ea typeface="Inter"/>
            </a:endParaRPr>
          </a:p>
        </p:txBody>
      </p:sp>
      <p:sp>
        <p:nvSpPr>
          <p:cNvPr id="2" name="TextBox 1">
            <a:extLst>
              <a:ext uri="{FF2B5EF4-FFF2-40B4-BE49-F238E27FC236}">
                <a16:creationId xmlns:a16="http://schemas.microsoft.com/office/drawing/2014/main" id="{57477CD6-A887-87BF-D6DC-2B9BC510492D}"/>
              </a:ext>
            </a:extLst>
          </p:cNvPr>
          <p:cNvSpPr txBox="1"/>
          <p:nvPr/>
        </p:nvSpPr>
        <p:spPr>
          <a:xfrm>
            <a:off x="529274" y="3694620"/>
            <a:ext cx="7100558" cy="523220"/>
          </a:xfrm>
          <a:prstGeom prst="rect">
            <a:avLst/>
          </a:prstGeom>
          <a:noFill/>
        </p:spPr>
        <p:txBody>
          <a:bodyPr wrap="square">
            <a:spAutoFit/>
          </a:bodyPr>
          <a:lstStyle/>
          <a:p>
            <a:r>
              <a:rPr lang="en-US" sz="2800" b="1" dirty="0">
                <a:solidFill>
                  <a:srgbClr val="035948"/>
                </a:solidFill>
                <a:latin typeface="Inter"/>
                <a:ea typeface="Inter"/>
              </a:rPr>
              <a:t>June 5</a:t>
            </a:r>
            <a:r>
              <a:rPr lang="en-US" sz="2800" b="1" baseline="30000" dirty="0">
                <a:solidFill>
                  <a:srgbClr val="035948"/>
                </a:solidFill>
                <a:latin typeface="Inter"/>
                <a:ea typeface="Inter"/>
              </a:rPr>
              <a:t>th</a:t>
            </a:r>
            <a:r>
              <a:rPr lang="en-US" sz="2800" b="1" dirty="0">
                <a:solidFill>
                  <a:srgbClr val="035948"/>
                </a:solidFill>
                <a:latin typeface="Inter"/>
                <a:ea typeface="Inter"/>
              </a:rPr>
              <a:t>, 2025</a:t>
            </a:r>
            <a:endParaRPr lang="el-GR" sz="2800" b="1" dirty="0">
              <a:solidFill>
                <a:srgbClr val="035948"/>
              </a:solidFill>
              <a:latin typeface="Inter"/>
              <a:ea typeface="Inter"/>
            </a:endParaRPr>
          </a:p>
        </p:txBody>
      </p:sp>
    </p:spTree>
    <p:extLst>
      <p:ext uri="{BB962C8B-B14F-4D97-AF65-F5344CB8AC3E}">
        <p14:creationId xmlns:p14="http://schemas.microsoft.com/office/powerpoint/2010/main" val="22051809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2" name="Google Shape;128;p3">
            <a:extLst>
              <a:ext uri="{FF2B5EF4-FFF2-40B4-BE49-F238E27FC236}">
                <a16:creationId xmlns:a16="http://schemas.microsoft.com/office/drawing/2014/main" id="{04009688-D057-BCB1-1C68-D5D1E8DC7072}"/>
              </a:ext>
            </a:extLst>
          </p:cNvPr>
          <p:cNvPicPr preferRelativeResize="0"/>
          <p:nvPr/>
        </p:nvPicPr>
        <p:blipFill rotWithShape="1">
          <a:blip r:embed="rId3">
            <a:alphaModFix/>
          </a:blip>
          <a:srcRect/>
          <a:stretch/>
        </p:blipFill>
        <p:spPr>
          <a:xfrm>
            <a:off x="10583801" y="365125"/>
            <a:ext cx="1038650" cy="812850"/>
          </a:xfrm>
          <a:prstGeom prst="rect">
            <a:avLst/>
          </a:prstGeom>
          <a:noFill/>
          <a:ln>
            <a:noFill/>
          </a:ln>
        </p:spPr>
      </p:pic>
      <p:pic>
        <p:nvPicPr>
          <p:cNvPr id="5" name="Google Shape;122;p2">
            <a:extLst>
              <a:ext uri="{FF2B5EF4-FFF2-40B4-BE49-F238E27FC236}">
                <a16:creationId xmlns:a16="http://schemas.microsoft.com/office/drawing/2014/main" id="{3F58BB0B-10D6-B9BC-3772-039B497B5F9D}"/>
              </a:ext>
            </a:extLst>
          </p:cNvPr>
          <p:cNvPicPr preferRelativeResize="0"/>
          <p:nvPr/>
        </p:nvPicPr>
        <p:blipFill rotWithShape="1">
          <a:blip r:embed="rId4">
            <a:alphaModFix/>
          </a:blip>
          <a:srcRect/>
          <a:stretch/>
        </p:blipFill>
        <p:spPr>
          <a:xfrm>
            <a:off x="0" y="6475722"/>
            <a:ext cx="12192000" cy="389125"/>
          </a:xfrm>
          <a:prstGeom prst="rect">
            <a:avLst/>
          </a:prstGeom>
          <a:noFill/>
          <a:ln>
            <a:noFill/>
          </a:ln>
        </p:spPr>
      </p:pic>
      <p:sp>
        <p:nvSpPr>
          <p:cNvPr id="8" name="TextBox 7">
            <a:extLst>
              <a:ext uri="{FF2B5EF4-FFF2-40B4-BE49-F238E27FC236}">
                <a16:creationId xmlns:a16="http://schemas.microsoft.com/office/drawing/2014/main" id="{5E64BE06-E2C5-80E5-D91B-19B161F0BBC7}"/>
              </a:ext>
            </a:extLst>
          </p:cNvPr>
          <p:cNvSpPr txBox="1"/>
          <p:nvPr/>
        </p:nvSpPr>
        <p:spPr>
          <a:xfrm>
            <a:off x="332418" y="1177975"/>
            <a:ext cx="9232205" cy="1754326"/>
          </a:xfrm>
          <a:prstGeom prst="rect">
            <a:avLst/>
          </a:prstGeom>
          <a:noFill/>
        </p:spPr>
        <p:txBody>
          <a:bodyPr wrap="square">
            <a:spAutoFit/>
          </a:bodyPr>
          <a:lstStyle/>
          <a:p>
            <a:pPr algn="just"/>
            <a:r>
              <a:rPr lang="en-US" sz="1800" b="0" i="0" u="none" strike="noStrike" baseline="0" dirty="0">
                <a:solidFill>
                  <a:srgbClr val="000000"/>
                </a:solidFill>
                <a:latin typeface="Inter" panose="020B0604020202020204"/>
              </a:rPr>
              <a:t>Following the digital era and transformation, digital tools have also dynamically entered how participatory processes are being implemented. Especially during restriction measures forced during the pandemic crisis, digital tools and online participatory processes have increased changing the way physical and online processes are realized. </a:t>
            </a:r>
          </a:p>
          <a:p>
            <a:pPr algn="just"/>
            <a:endParaRPr lang="en-US" dirty="0">
              <a:solidFill>
                <a:srgbClr val="000000"/>
              </a:solidFill>
              <a:latin typeface="Inter" panose="020B0604020202020204"/>
            </a:endParaRPr>
          </a:p>
          <a:p>
            <a:pPr algn="just"/>
            <a:r>
              <a:rPr lang="en-US" dirty="0">
                <a:solidFill>
                  <a:srgbClr val="000000"/>
                </a:solidFill>
                <a:latin typeface="Inter" panose="020B0604020202020204"/>
              </a:rPr>
              <a:t>Examples:</a:t>
            </a:r>
            <a:endParaRPr lang="en-US" sz="1800" b="0" i="0" u="none" strike="noStrike" baseline="0" dirty="0">
              <a:solidFill>
                <a:srgbClr val="000000"/>
              </a:solidFill>
              <a:latin typeface="Inter" panose="020B0604020202020204"/>
            </a:endParaRPr>
          </a:p>
        </p:txBody>
      </p:sp>
      <p:sp>
        <p:nvSpPr>
          <p:cNvPr id="10" name="TextBox 9">
            <a:extLst>
              <a:ext uri="{FF2B5EF4-FFF2-40B4-BE49-F238E27FC236}">
                <a16:creationId xmlns:a16="http://schemas.microsoft.com/office/drawing/2014/main" id="{80979A1C-A99F-907C-17B3-47CB577564E7}"/>
              </a:ext>
            </a:extLst>
          </p:cNvPr>
          <p:cNvSpPr txBox="1"/>
          <p:nvPr/>
        </p:nvSpPr>
        <p:spPr>
          <a:xfrm>
            <a:off x="332419" y="498872"/>
            <a:ext cx="6094476" cy="584775"/>
          </a:xfrm>
          <a:prstGeom prst="rect">
            <a:avLst/>
          </a:prstGeom>
          <a:noFill/>
        </p:spPr>
        <p:txBody>
          <a:bodyPr wrap="square">
            <a:spAutoFit/>
          </a:bodyPr>
          <a:lstStyle/>
          <a:p>
            <a:r>
              <a:rPr lang="en-US" sz="3200" b="1" dirty="0">
                <a:solidFill>
                  <a:schemeClr val="accent1"/>
                </a:solidFill>
                <a:latin typeface="Inter"/>
              </a:rPr>
              <a:t>Digital tools </a:t>
            </a:r>
          </a:p>
        </p:txBody>
      </p:sp>
      <p:sp>
        <p:nvSpPr>
          <p:cNvPr id="3" name="Rectangle 2">
            <a:extLst>
              <a:ext uri="{FF2B5EF4-FFF2-40B4-BE49-F238E27FC236}">
                <a16:creationId xmlns:a16="http://schemas.microsoft.com/office/drawing/2014/main" id="{665DF477-9DBB-DD83-DF38-51A357C859A9}"/>
              </a:ext>
            </a:extLst>
          </p:cNvPr>
          <p:cNvSpPr>
            <a:spLocks noChangeArrowheads="1"/>
          </p:cNvSpPr>
          <p:nvPr/>
        </p:nvSpPr>
        <p:spPr bwMode="auto">
          <a:xfrm>
            <a:off x="404574" y="3107140"/>
            <a:ext cx="8086346" cy="209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ts val="600"/>
              </a:spcBef>
              <a:spcAft>
                <a:spcPts val="600"/>
              </a:spcAft>
              <a:buClrTx/>
              <a:buSzTx/>
              <a:buFont typeface="Wingdings" panose="05000000000000000000" pitchFamily="2" charset="2"/>
              <a:buChar char="§"/>
              <a:tabLst/>
            </a:pPr>
            <a:r>
              <a:rPr lang="el-GR" altLang="el-GR" dirty="0" err="1">
                <a:solidFill>
                  <a:srgbClr val="000000"/>
                </a:solidFill>
              </a:rPr>
              <a:t>Collaborative</a:t>
            </a:r>
            <a:r>
              <a:rPr lang="el-GR" altLang="el-GR" dirty="0">
                <a:solidFill>
                  <a:srgbClr val="000000"/>
                </a:solidFill>
              </a:rPr>
              <a:t> </a:t>
            </a:r>
            <a:r>
              <a:rPr lang="el-GR" altLang="el-GR" dirty="0" err="1">
                <a:solidFill>
                  <a:srgbClr val="000000"/>
                </a:solidFill>
              </a:rPr>
              <a:t>Platforms</a:t>
            </a:r>
            <a:r>
              <a:rPr lang="el-GR" altLang="el-GR" dirty="0">
                <a:solidFill>
                  <a:srgbClr val="000000"/>
                </a:solidFill>
              </a:rPr>
              <a:t> (</a:t>
            </a:r>
            <a:r>
              <a:rPr lang="el-GR" altLang="el-GR" dirty="0" err="1">
                <a:solidFill>
                  <a:srgbClr val="000000"/>
                </a:solidFill>
              </a:rPr>
              <a:t>Miro</a:t>
            </a:r>
            <a:r>
              <a:rPr lang="el-GR" altLang="el-GR" dirty="0">
                <a:solidFill>
                  <a:srgbClr val="000000"/>
                </a:solidFill>
              </a:rPr>
              <a:t>, </a:t>
            </a:r>
            <a:r>
              <a:rPr lang="el-GR" altLang="el-GR" dirty="0" err="1">
                <a:solidFill>
                  <a:srgbClr val="000000"/>
                </a:solidFill>
              </a:rPr>
              <a:t>Trello</a:t>
            </a:r>
            <a:r>
              <a:rPr lang="el-GR" altLang="el-GR" dirty="0">
                <a:solidFill>
                  <a:srgbClr val="000000"/>
                </a:solidFill>
              </a:rPr>
              <a:t>, </a:t>
            </a:r>
            <a:r>
              <a:rPr lang="el-GR" altLang="el-GR" dirty="0" err="1">
                <a:solidFill>
                  <a:srgbClr val="000000"/>
                </a:solidFill>
              </a:rPr>
              <a:t>Google</a:t>
            </a:r>
            <a:r>
              <a:rPr lang="el-GR" altLang="el-GR" dirty="0">
                <a:solidFill>
                  <a:srgbClr val="000000"/>
                </a:solidFill>
              </a:rPr>
              <a:t> </a:t>
            </a:r>
            <a:r>
              <a:rPr lang="el-GR" altLang="el-GR" dirty="0" err="1">
                <a:solidFill>
                  <a:srgbClr val="000000"/>
                </a:solidFill>
              </a:rPr>
              <a:t>Docs</a:t>
            </a:r>
            <a:r>
              <a:rPr lang="el-GR" altLang="el-GR" dirty="0">
                <a:solidFill>
                  <a:srgbClr val="000000"/>
                </a:solidFill>
              </a:rPr>
              <a:t>)</a:t>
            </a:r>
          </a:p>
          <a:p>
            <a:pPr marL="285750" marR="0" lvl="0" indent="-285750" algn="l" defTabSz="914400" rtl="0" eaLnBrk="0" fontAlgn="base" latinLnBrk="0" hangingPunct="0">
              <a:lnSpc>
                <a:spcPct val="100000"/>
              </a:lnSpc>
              <a:spcBef>
                <a:spcPts val="600"/>
              </a:spcBef>
              <a:spcAft>
                <a:spcPts val="600"/>
              </a:spcAft>
              <a:buClrTx/>
              <a:buSzTx/>
              <a:buFont typeface="Wingdings" panose="05000000000000000000" pitchFamily="2" charset="2"/>
              <a:buChar char="§"/>
              <a:tabLst/>
            </a:pPr>
            <a:r>
              <a:rPr lang="el-GR" altLang="el-GR" dirty="0" err="1">
                <a:solidFill>
                  <a:srgbClr val="000000"/>
                </a:solidFill>
              </a:rPr>
              <a:t>Mapping</a:t>
            </a:r>
            <a:r>
              <a:rPr lang="el-GR" altLang="el-GR" dirty="0">
                <a:solidFill>
                  <a:srgbClr val="000000"/>
                </a:solidFill>
              </a:rPr>
              <a:t> </a:t>
            </a:r>
            <a:r>
              <a:rPr lang="el-GR" altLang="el-GR" dirty="0" err="1">
                <a:solidFill>
                  <a:srgbClr val="000000"/>
                </a:solidFill>
              </a:rPr>
              <a:t>Tools</a:t>
            </a:r>
            <a:r>
              <a:rPr lang="el-GR" altLang="el-GR" dirty="0">
                <a:solidFill>
                  <a:srgbClr val="000000"/>
                </a:solidFill>
              </a:rPr>
              <a:t> (</a:t>
            </a:r>
            <a:r>
              <a:rPr lang="el-GR" altLang="el-GR" dirty="0" err="1">
                <a:solidFill>
                  <a:srgbClr val="000000"/>
                </a:solidFill>
              </a:rPr>
              <a:t>Google</a:t>
            </a:r>
            <a:r>
              <a:rPr lang="el-GR" altLang="el-GR" dirty="0">
                <a:solidFill>
                  <a:srgbClr val="000000"/>
                </a:solidFill>
              </a:rPr>
              <a:t> </a:t>
            </a:r>
            <a:r>
              <a:rPr lang="el-GR" altLang="el-GR" dirty="0" err="1">
                <a:solidFill>
                  <a:srgbClr val="000000"/>
                </a:solidFill>
              </a:rPr>
              <a:t>Maps</a:t>
            </a:r>
            <a:r>
              <a:rPr lang="el-GR" altLang="el-GR" dirty="0">
                <a:solidFill>
                  <a:srgbClr val="000000"/>
                </a:solidFill>
              </a:rPr>
              <a:t>, </a:t>
            </a:r>
            <a:r>
              <a:rPr lang="el-GR" altLang="el-GR" dirty="0" err="1">
                <a:solidFill>
                  <a:srgbClr val="000000"/>
                </a:solidFill>
              </a:rPr>
              <a:t>ArcGIS</a:t>
            </a:r>
            <a:r>
              <a:rPr lang="el-GR" altLang="el-GR" dirty="0">
                <a:solidFill>
                  <a:srgbClr val="000000"/>
                </a:solidFill>
              </a:rPr>
              <a:t>, </a:t>
            </a:r>
            <a:r>
              <a:rPr lang="el-GR" altLang="el-GR" dirty="0" err="1">
                <a:solidFill>
                  <a:srgbClr val="000000"/>
                </a:solidFill>
              </a:rPr>
              <a:t>Maptionnaire</a:t>
            </a:r>
            <a:r>
              <a:rPr lang="en-US" altLang="el-GR" dirty="0">
                <a:solidFill>
                  <a:srgbClr val="000000"/>
                </a:solidFill>
                <a:latin typeface="Inter" panose="020B0604020202020204"/>
              </a:rPr>
              <a:t>, connect2aspire</a:t>
            </a:r>
            <a:r>
              <a:rPr lang="el-GR" altLang="el-GR" dirty="0">
                <a:solidFill>
                  <a:srgbClr val="000000"/>
                </a:solidFill>
              </a:rPr>
              <a:t>)</a:t>
            </a:r>
          </a:p>
          <a:p>
            <a:pPr marL="285750" marR="0" lvl="0" indent="-285750" algn="l" defTabSz="914400" rtl="0" eaLnBrk="0" fontAlgn="base" latinLnBrk="0" hangingPunct="0">
              <a:lnSpc>
                <a:spcPct val="100000"/>
              </a:lnSpc>
              <a:spcBef>
                <a:spcPts val="600"/>
              </a:spcBef>
              <a:spcAft>
                <a:spcPts val="600"/>
              </a:spcAft>
              <a:buClrTx/>
              <a:buSzTx/>
              <a:buFont typeface="Wingdings" panose="05000000000000000000" pitchFamily="2" charset="2"/>
              <a:buChar char="§"/>
              <a:tabLst/>
            </a:pPr>
            <a:r>
              <a:rPr lang="el-GR" altLang="el-GR" dirty="0" err="1">
                <a:solidFill>
                  <a:srgbClr val="000000"/>
                </a:solidFill>
              </a:rPr>
              <a:t>Polling</a:t>
            </a:r>
            <a:r>
              <a:rPr lang="el-GR" altLang="el-GR" dirty="0">
                <a:solidFill>
                  <a:srgbClr val="000000"/>
                </a:solidFill>
              </a:rPr>
              <a:t>/</a:t>
            </a:r>
            <a:r>
              <a:rPr lang="el-GR" altLang="el-GR" dirty="0" err="1">
                <a:solidFill>
                  <a:srgbClr val="000000"/>
                </a:solidFill>
              </a:rPr>
              <a:t>Survey</a:t>
            </a:r>
            <a:r>
              <a:rPr lang="el-GR" altLang="el-GR" dirty="0">
                <a:solidFill>
                  <a:srgbClr val="000000"/>
                </a:solidFill>
              </a:rPr>
              <a:t> </a:t>
            </a:r>
            <a:r>
              <a:rPr lang="el-GR" altLang="el-GR" dirty="0" err="1">
                <a:solidFill>
                  <a:srgbClr val="000000"/>
                </a:solidFill>
              </a:rPr>
              <a:t>Tools</a:t>
            </a:r>
            <a:r>
              <a:rPr lang="el-GR" altLang="el-GR" dirty="0">
                <a:solidFill>
                  <a:srgbClr val="000000"/>
                </a:solidFill>
              </a:rPr>
              <a:t> (</a:t>
            </a:r>
            <a:r>
              <a:rPr lang="el-GR" altLang="el-GR" dirty="0" err="1">
                <a:solidFill>
                  <a:srgbClr val="000000"/>
                </a:solidFill>
              </a:rPr>
              <a:t>Mentimeter</a:t>
            </a:r>
            <a:r>
              <a:rPr lang="el-GR" altLang="el-GR" dirty="0">
                <a:solidFill>
                  <a:srgbClr val="000000"/>
                </a:solidFill>
              </a:rPr>
              <a:t>, </a:t>
            </a:r>
            <a:r>
              <a:rPr lang="el-GR" altLang="el-GR" dirty="0" err="1">
                <a:solidFill>
                  <a:srgbClr val="000000"/>
                </a:solidFill>
              </a:rPr>
              <a:t>SurveyMonkey</a:t>
            </a:r>
            <a:r>
              <a:rPr lang="el-GR" altLang="el-GR" dirty="0">
                <a:solidFill>
                  <a:srgbClr val="000000"/>
                </a:solidFill>
              </a:rPr>
              <a:t>)</a:t>
            </a:r>
          </a:p>
          <a:p>
            <a:pPr marL="285750" marR="0" lvl="0" indent="-285750" algn="l" defTabSz="914400" rtl="0" eaLnBrk="0" fontAlgn="base" latinLnBrk="0" hangingPunct="0">
              <a:lnSpc>
                <a:spcPct val="100000"/>
              </a:lnSpc>
              <a:spcBef>
                <a:spcPts val="600"/>
              </a:spcBef>
              <a:spcAft>
                <a:spcPts val="600"/>
              </a:spcAft>
              <a:buClrTx/>
              <a:buSzTx/>
              <a:buFont typeface="Wingdings" panose="05000000000000000000" pitchFamily="2" charset="2"/>
              <a:buChar char="§"/>
              <a:tabLst/>
            </a:pPr>
            <a:r>
              <a:rPr lang="el-GR" altLang="el-GR" dirty="0" err="1">
                <a:solidFill>
                  <a:srgbClr val="000000"/>
                </a:solidFill>
              </a:rPr>
              <a:t>Virtual</a:t>
            </a:r>
            <a:r>
              <a:rPr lang="el-GR" altLang="el-GR" dirty="0">
                <a:solidFill>
                  <a:srgbClr val="000000"/>
                </a:solidFill>
              </a:rPr>
              <a:t> </a:t>
            </a:r>
            <a:r>
              <a:rPr lang="el-GR" altLang="el-GR" dirty="0" err="1">
                <a:solidFill>
                  <a:srgbClr val="000000"/>
                </a:solidFill>
              </a:rPr>
              <a:t>meeting</a:t>
            </a:r>
            <a:r>
              <a:rPr lang="el-GR" altLang="el-GR" dirty="0">
                <a:solidFill>
                  <a:srgbClr val="000000"/>
                </a:solidFill>
              </a:rPr>
              <a:t> </a:t>
            </a:r>
            <a:r>
              <a:rPr lang="el-GR" altLang="el-GR" dirty="0" err="1">
                <a:solidFill>
                  <a:srgbClr val="000000"/>
                </a:solidFill>
              </a:rPr>
              <a:t>spaces</a:t>
            </a:r>
            <a:r>
              <a:rPr lang="el-GR" altLang="el-GR" dirty="0">
                <a:solidFill>
                  <a:srgbClr val="000000"/>
                </a:solidFill>
              </a:rPr>
              <a:t> (</a:t>
            </a:r>
            <a:r>
              <a:rPr lang="el-GR" altLang="el-GR" dirty="0" err="1">
                <a:solidFill>
                  <a:srgbClr val="000000"/>
                </a:solidFill>
              </a:rPr>
              <a:t>Zoom</a:t>
            </a:r>
            <a:r>
              <a:rPr lang="el-GR" altLang="el-GR" dirty="0">
                <a:solidFill>
                  <a:srgbClr val="000000"/>
                </a:solidFill>
              </a:rPr>
              <a:t>, </a:t>
            </a:r>
            <a:r>
              <a:rPr lang="el-GR" altLang="el-GR" dirty="0" err="1">
                <a:solidFill>
                  <a:srgbClr val="000000"/>
                </a:solidFill>
              </a:rPr>
              <a:t>Gather</a:t>
            </a:r>
            <a:r>
              <a:rPr lang="el-GR" altLang="el-GR" dirty="0">
                <a:solidFill>
                  <a:srgbClr val="000000"/>
                </a:solidFill>
              </a:rPr>
              <a:t>, </a:t>
            </a:r>
            <a:r>
              <a:rPr lang="el-GR" altLang="el-GR" dirty="0" err="1">
                <a:solidFill>
                  <a:srgbClr val="000000"/>
                </a:solidFill>
              </a:rPr>
              <a:t>Slack</a:t>
            </a:r>
            <a:r>
              <a:rPr lang="el-GR" altLang="el-GR" dirty="0">
                <a:solidFill>
                  <a:srgbClr val="000000"/>
                </a:solidFill>
              </a:rPr>
              <a:t>)</a:t>
            </a:r>
            <a:endParaRPr lang="en-US" altLang="el-GR" dirty="0">
              <a:solidFill>
                <a:srgbClr val="000000"/>
              </a:solidFill>
              <a:latin typeface="Inter" panose="020B0604020202020204"/>
            </a:endParaRPr>
          </a:p>
          <a:p>
            <a:pPr marL="285750" marR="0" lvl="0" indent="-285750" algn="l" defTabSz="914400" rtl="0" eaLnBrk="0" fontAlgn="base" latinLnBrk="0" hangingPunct="0">
              <a:lnSpc>
                <a:spcPct val="100000"/>
              </a:lnSpc>
              <a:spcBef>
                <a:spcPts val="600"/>
              </a:spcBef>
              <a:spcAft>
                <a:spcPts val="600"/>
              </a:spcAft>
              <a:buClrTx/>
              <a:buSzTx/>
              <a:buFont typeface="Wingdings" panose="05000000000000000000" pitchFamily="2" charset="2"/>
              <a:buChar char="§"/>
              <a:tabLst/>
            </a:pPr>
            <a:r>
              <a:rPr lang="en-US" altLang="el-GR" dirty="0">
                <a:solidFill>
                  <a:srgbClr val="000000"/>
                </a:solidFill>
                <a:latin typeface="Inter" panose="020B0604020202020204"/>
              </a:rPr>
              <a:t>Sketching tools (Quickdraw)</a:t>
            </a:r>
            <a:endParaRPr lang="el-GR" altLang="el-GR" dirty="0">
              <a:solidFill>
                <a:srgbClr val="000000"/>
              </a:solidFill>
            </a:endParaRPr>
          </a:p>
        </p:txBody>
      </p:sp>
      <p:pic>
        <p:nvPicPr>
          <p:cNvPr id="4" name="Picture 3">
            <a:extLst>
              <a:ext uri="{FF2B5EF4-FFF2-40B4-BE49-F238E27FC236}">
                <a16:creationId xmlns:a16="http://schemas.microsoft.com/office/drawing/2014/main" id="{16A60496-2A4A-9D1F-273E-3716E91B987E}"/>
              </a:ext>
            </a:extLst>
          </p:cNvPr>
          <p:cNvPicPr>
            <a:picLocks noChangeAspect="1"/>
          </p:cNvPicPr>
          <p:nvPr/>
        </p:nvPicPr>
        <p:blipFill>
          <a:blip r:embed="rId5"/>
          <a:stretch>
            <a:fillRect/>
          </a:stretch>
        </p:blipFill>
        <p:spPr>
          <a:xfrm>
            <a:off x="7744254" y="2644888"/>
            <a:ext cx="2374658" cy="1317037"/>
          </a:xfrm>
          <a:prstGeom prst="rect">
            <a:avLst/>
          </a:prstGeom>
        </p:spPr>
      </p:pic>
      <p:pic>
        <p:nvPicPr>
          <p:cNvPr id="6" name="Picture 5">
            <a:extLst>
              <a:ext uri="{FF2B5EF4-FFF2-40B4-BE49-F238E27FC236}">
                <a16:creationId xmlns:a16="http://schemas.microsoft.com/office/drawing/2014/main" id="{D6373F8D-F4C8-A9C7-2FEB-B7FD7F4460BC}"/>
              </a:ext>
            </a:extLst>
          </p:cNvPr>
          <p:cNvPicPr>
            <a:picLocks noChangeAspect="1"/>
          </p:cNvPicPr>
          <p:nvPr/>
        </p:nvPicPr>
        <p:blipFill>
          <a:blip r:embed="rId6"/>
          <a:stretch>
            <a:fillRect/>
          </a:stretch>
        </p:blipFill>
        <p:spPr>
          <a:xfrm>
            <a:off x="8970037" y="4316756"/>
            <a:ext cx="2297749" cy="1524339"/>
          </a:xfrm>
          <a:prstGeom prst="rect">
            <a:avLst/>
          </a:prstGeom>
        </p:spPr>
      </p:pic>
      <p:pic>
        <p:nvPicPr>
          <p:cNvPr id="7" name="Picture 6">
            <a:extLst>
              <a:ext uri="{FF2B5EF4-FFF2-40B4-BE49-F238E27FC236}">
                <a16:creationId xmlns:a16="http://schemas.microsoft.com/office/drawing/2014/main" id="{64640D2C-3CA1-D744-0065-36025CBB549A}"/>
              </a:ext>
            </a:extLst>
          </p:cNvPr>
          <p:cNvPicPr>
            <a:picLocks noChangeAspect="1"/>
          </p:cNvPicPr>
          <p:nvPr/>
        </p:nvPicPr>
        <p:blipFill rotWithShape="1">
          <a:blip r:embed="rId7"/>
          <a:srcRect l="5191" r="7764"/>
          <a:stretch/>
        </p:blipFill>
        <p:spPr>
          <a:xfrm>
            <a:off x="6173985" y="4343297"/>
            <a:ext cx="2622430" cy="947957"/>
          </a:xfrm>
          <a:prstGeom prst="rect">
            <a:avLst/>
          </a:prstGeom>
        </p:spPr>
      </p:pic>
    </p:spTree>
    <p:extLst>
      <p:ext uri="{BB962C8B-B14F-4D97-AF65-F5344CB8AC3E}">
        <p14:creationId xmlns:p14="http://schemas.microsoft.com/office/powerpoint/2010/main" val="3118821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2">
            <a:extLst>
              <a:ext uri="{FF2B5EF4-FFF2-40B4-BE49-F238E27FC236}">
                <a16:creationId xmlns:a16="http://schemas.microsoft.com/office/drawing/2014/main" id="{397EB555-B0F8-AA21-5F6C-582EC11E1F32}"/>
              </a:ext>
            </a:extLst>
          </p:cNvPr>
          <p:cNvSpPr txBox="1">
            <a:spLocks/>
          </p:cNvSpPr>
          <p:nvPr/>
        </p:nvSpPr>
        <p:spPr>
          <a:xfrm>
            <a:off x="332419" y="1257443"/>
            <a:ext cx="6306125" cy="389126"/>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a:solidFill>
                  <a:srgbClr val="09918D"/>
                </a:solidFill>
                <a:latin typeface="Inter" panose="020B0604020202020204"/>
              </a:rPr>
              <a:t>Data collection and Mobile data collection tools</a:t>
            </a:r>
          </a:p>
          <a:p>
            <a:pPr algn="l"/>
            <a:endParaRPr lang="en-US" b="1" dirty="0">
              <a:solidFill>
                <a:srgbClr val="09918D"/>
              </a:solidFill>
              <a:latin typeface="Inter" panose="020B0604020202020204"/>
            </a:endParaRPr>
          </a:p>
          <a:p>
            <a:pPr algn="l"/>
            <a:endParaRPr lang="el-GR" dirty="0"/>
          </a:p>
        </p:txBody>
      </p:sp>
      <p:pic>
        <p:nvPicPr>
          <p:cNvPr id="2" name="Google Shape;128;p3">
            <a:extLst>
              <a:ext uri="{FF2B5EF4-FFF2-40B4-BE49-F238E27FC236}">
                <a16:creationId xmlns:a16="http://schemas.microsoft.com/office/drawing/2014/main" id="{DFC9B1DF-C4E2-A124-C1C9-3D9E7D0130EA}"/>
              </a:ext>
            </a:extLst>
          </p:cNvPr>
          <p:cNvPicPr preferRelativeResize="0"/>
          <p:nvPr/>
        </p:nvPicPr>
        <p:blipFill rotWithShape="1">
          <a:blip r:embed="rId2">
            <a:alphaModFix/>
          </a:blip>
          <a:srcRect/>
          <a:stretch/>
        </p:blipFill>
        <p:spPr>
          <a:xfrm>
            <a:off x="10583801" y="365125"/>
            <a:ext cx="1038650" cy="812850"/>
          </a:xfrm>
          <a:prstGeom prst="rect">
            <a:avLst/>
          </a:prstGeom>
          <a:noFill/>
          <a:ln>
            <a:noFill/>
          </a:ln>
        </p:spPr>
      </p:pic>
      <p:pic>
        <p:nvPicPr>
          <p:cNvPr id="3" name="Google Shape;122;p2">
            <a:extLst>
              <a:ext uri="{FF2B5EF4-FFF2-40B4-BE49-F238E27FC236}">
                <a16:creationId xmlns:a16="http://schemas.microsoft.com/office/drawing/2014/main" id="{B65ADAEE-CF0A-2E7C-A89D-B5A916595596}"/>
              </a:ext>
            </a:extLst>
          </p:cNvPr>
          <p:cNvPicPr preferRelativeResize="0"/>
          <p:nvPr/>
        </p:nvPicPr>
        <p:blipFill rotWithShape="1">
          <a:blip r:embed="rId3">
            <a:alphaModFix/>
          </a:blip>
          <a:srcRect/>
          <a:stretch/>
        </p:blipFill>
        <p:spPr>
          <a:xfrm>
            <a:off x="0" y="6475722"/>
            <a:ext cx="12192000" cy="389125"/>
          </a:xfrm>
          <a:prstGeom prst="rect">
            <a:avLst/>
          </a:prstGeom>
          <a:noFill/>
          <a:ln>
            <a:noFill/>
          </a:ln>
        </p:spPr>
      </p:pic>
      <p:sp>
        <p:nvSpPr>
          <p:cNvPr id="4" name="TextBox 3">
            <a:extLst>
              <a:ext uri="{FF2B5EF4-FFF2-40B4-BE49-F238E27FC236}">
                <a16:creationId xmlns:a16="http://schemas.microsoft.com/office/drawing/2014/main" id="{B122A304-5366-1018-CDA5-7B3CB724C45B}"/>
              </a:ext>
            </a:extLst>
          </p:cNvPr>
          <p:cNvSpPr txBox="1"/>
          <p:nvPr/>
        </p:nvSpPr>
        <p:spPr>
          <a:xfrm>
            <a:off x="332419" y="498872"/>
            <a:ext cx="6094476" cy="584775"/>
          </a:xfrm>
          <a:prstGeom prst="rect">
            <a:avLst/>
          </a:prstGeom>
          <a:noFill/>
        </p:spPr>
        <p:txBody>
          <a:bodyPr wrap="square">
            <a:spAutoFit/>
          </a:bodyPr>
          <a:lstStyle/>
          <a:p>
            <a:r>
              <a:rPr lang="en-US" sz="3200" b="1" dirty="0">
                <a:solidFill>
                  <a:schemeClr val="accent1"/>
                </a:solidFill>
                <a:latin typeface="Inter" panose="020B0604020202020204"/>
              </a:rPr>
              <a:t>Digital tools </a:t>
            </a:r>
          </a:p>
        </p:txBody>
      </p:sp>
      <p:pic>
        <p:nvPicPr>
          <p:cNvPr id="10" name="Picture 9" descr="A cellphone with a pie chart and a diagram&#10;&#10;Description automatically generated">
            <a:extLst>
              <a:ext uri="{FF2B5EF4-FFF2-40B4-BE49-F238E27FC236}">
                <a16:creationId xmlns:a16="http://schemas.microsoft.com/office/drawing/2014/main" id="{78647579-DD5E-681E-DA29-5DB97A788F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6928" y="1570161"/>
            <a:ext cx="4082653" cy="4082653"/>
          </a:xfrm>
          <a:prstGeom prst="rect">
            <a:avLst/>
          </a:prstGeom>
        </p:spPr>
      </p:pic>
      <p:sp>
        <p:nvSpPr>
          <p:cNvPr id="11" name="TextBox 10">
            <a:extLst>
              <a:ext uri="{FF2B5EF4-FFF2-40B4-BE49-F238E27FC236}">
                <a16:creationId xmlns:a16="http://schemas.microsoft.com/office/drawing/2014/main" id="{BFF107D0-06CF-B508-F12A-93846FAA44B6}"/>
              </a:ext>
            </a:extLst>
          </p:cNvPr>
          <p:cNvSpPr txBox="1"/>
          <p:nvPr/>
        </p:nvSpPr>
        <p:spPr>
          <a:xfrm>
            <a:off x="332418" y="1820365"/>
            <a:ext cx="7444509" cy="3477875"/>
          </a:xfrm>
          <a:prstGeom prst="rect">
            <a:avLst/>
          </a:prstGeom>
          <a:noFill/>
        </p:spPr>
        <p:txBody>
          <a:bodyPr wrap="square">
            <a:spAutoFit/>
          </a:bodyPr>
          <a:lstStyle/>
          <a:p>
            <a:pPr marL="342900" indent="-342900">
              <a:spcBef>
                <a:spcPts val="600"/>
              </a:spcBef>
              <a:spcAft>
                <a:spcPts val="600"/>
              </a:spcAft>
              <a:buFont typeface="Wingdings" panose="05000000000000000000" pitchFamily="2" charset="2"/>
              <a:buChar char="§"/>
            </a:pPr>
            <a:r>
              <a:rPr lang="en-US" sz="2000" dirty="0">
                <a:latin typeface="Inter" panose="020B0604020202020204"/>
              </a:rPr>
              <a:t>Data collection is essential for defining project outcomes.</a:t>
            </a:r>
          </a:p>
          <a:p>
            <a:pPr marL="342900" indent="-342900">
              <a:spcBef>
                <a:spcPts val="600"/>
              </a:spcBef>
              <a:spcAft>
                <a:spcPts val="600"/>
              </a:spcAft>
              <a:buFont typeface="Wingdings" panose="05000000000000000000" pitchFamily="2" charset="2"/>
              <a:buChar char="§"/>
            </a:pPr>
            <a:r>
              <a:rPr lang="en-US" sz="2000" dirty="0">
                <a:latin typeface="Inter" panose="020B0604020202020204"/>
              </a:rPr>
              <a:t>Methods include: surveys, interviews, observations, experiments, focus groups, questionnaires, and secondary data analysis.</a:t>
            </a:r>
          </a:p>
          <a:p>
            <a:pPr marL="342900" indent="-342900">
              <a:spcBef>
                <a:spcPts val="600"/>
              </a:spcBef>
              <a:spcAft>
                <a:spcPts val="600"/>
              </a:spcAft>
              <a:buFont typeface="Wingdings" panose="05000000000000000000" pitchFamily="2" charset="2"/>
              <a:buChar char="§"/>
            </a:pPr>
            <a:r>
              <a:rPr lang="en-US" sz="2000" dirty="0">
                <a:latin typeface="Inter" panose="020B0604020202020204"/>
              </a:rPr>
              <a:t>Mobile Data Collection (MDC): uses mobile devices (phones, tablets) for easy, real-time data gathering.</a:t>
            </a:r>
          </a:p>
          <a:p>
            <a:pPr marL="342900" indent="-342900">
              <a:spcBef>
                <a:spcPts val="600"/>
              </a:spcBef>
              <a:spcAft>
                <a:spcPts val="600"/>
              </a:spcAft>
              <a:buFont typeface="Wingdings" panose="05000000000000000000" pitchFamily="2" charset="2"/>
              <a:buChar char="§"/>
            </a:pPr>
            <a:r>
              <a:rPr lang="en-US" sz="2000" dirty="0">
                <a:latin typeface="Inter" panose="020B0604020202020204"/>
              </a:rPr>
              <a:t>MDC can gather quantitative and qualitative data (photos, GPS, voice recordings, list selections).</a:t>
            </a:r>
          </a:p>
          <a:p>
            <a:pPr marL="342900" indent="-342900">
              <a:spcBef>
                <a:spcPts val="600"/>
              </a:spcBef>
              <a:spcAft>
                <a:spcPts val="600"/>
              </a:spcAft>
              <a:buFont typeface="Wingdings" panose="05000000000000000000" pitchFamily="2" charset="2"/>
              <a:buChar char="§"/>
            </a:pPr>
            <a:r>
              <a:rPr lang="en-US" sz="2000" dirty="0">
                <a:latin typeface="Inter" panose="020B0604020202020204"/>
              </a:rPr>
              <a:t>Many mobile applications exist, varying by cost, features, and usability.</a:t>
            </a:r>
          </a:p>
        </p:txBody>
      </p:sp>
    </p:spTree>
    <p:extLst>
      <p:ext uri="{BB962C8B-B14F-4D97-AF65-F5344CB8AC3E}">
        <p14:creationId xmlns:p14="http://schemas.microsoft.com/office/powerpoint/2010/main" val="22992217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9" name="Google Shape;109;p2"/>
          <p:cNvPicPr preferRelativeResize="0"/>
          <p:nvPr/>
        </p:nvPicPr>
        <p:blipFill rotWithShape="1">
          <a:blip r:embed="rId3">
            <a:alphaModFix/>
          </a:blip>
          <a:srcRect/>
          <a:stretch/>
        </p:blipFill>
        <p:spPr>
          <a:xfrm>
            <a:off x="-1" y="6593097"/>
            <a:ext cx="12192000" cy="271763"/>
          </a:xfrm>
          <a:prstGeom prst="rect">
            <a:avLst/>
          </a:prstGeom>
          <a:noFill/>
          <a:ln>
            <a:noFill/>
          </a:ln>
        </p:spPr>
      </p:pic>
      <p:pic>
        <p:nvPicPr>
          <p:cNvPr id="122" name="Google Shape;122;p2"/>
          <p:cNvPicPr preferRelativeResize="0"/>
          <p:nvPr/>
        </p:nvPicPr>
        <p:blipFill rotWithShape="1">
          <a:blip r:embed="rId3">
            <a:alphaModFix/>
          </a:blip>
          <a:srcRect/>
          <a:stretch/>
        </p:blipFill>
        <p:spPr>
          <a:xfrm>
            <a:off x="0" y="6475722"/>
            <a:ext cx="12192000" cy="389125"/>
          </a:xfrm>
          <a:prstGeom prst="rect">
            <a:avLst/>
          </a:prstGeom>
          <a:noFill/>
          <a:ln>
            <a:noFill/>
          </a:ln>
        </p:spPr>
      </p:pic>
      <p:pic>
        <p:nvPicPr>
          <p:cNvPr id="4" name="Google Shape;128;p3">
            <a:extLst>
              <a:ext uri="{FF2B5EF4-FFF2-40B4-BE49-F238E27FC236}">
                <a16:creationId xmlns:a16="http://schemas.microsoft.com/office/drawing/2014/main" id="{300B3530-31FC-1414-9C96-17FE95480BBF}"/>
              </a:ext>
            </a:extLst>
          </p:cNvPr>
          <p:cNvPicPr preferRelativeResize="0"/>
          <p:nvPr/>
        </p:nvPicPr>
        <p:blipFill rotWithShape="1">
          <a:blip r:embed="rId4">
            <a:alphaModFix/>
          </a:blip>
          <a:srcRect/>
          <a:stretch/>
        </p:blipFill>
        <p:spPr>
          <a:xfrm>
            <a:off x="10583801" y="365125"/>
            <a:ext cx="1038650" cy="812850"/>
          </a:xfrm>
          <a:prstGeom prst="rect">
            <a:avLst/>
          </a:prstGeom>
          <a:noFill/>
          <a:ln>
            <a:noFill/>
          </a:ln>
        </p:spPr>
      </p:pic>
      <p:sp>
        <p:nvSpPr>
          <p:cNvPr id="5" name="Google Shape;162;g2d9b491803d_2_31">
            <a:extLst>
              <a:ext uri="{FF2B5EF4-FFF2-40B4-BE49-F238E27FC236}">
                <a16:creationId xmlns:a16="http://schemas.microsoft.com/office/drawing/2014/main" id="{CBD1D130-F6CD-77FD-ECBA-315FCD3262BC}"/>
              </a:ext>
            </a:extLst>
          </p:cNvPr>
          <p:cNvSpPr txBox="1"/>
          <p:nvPr/>
        </p:nvSpPr>
        <p:spPr>
          <a:xfrm>
            <a:off x="324502" y="389896"/>
            <a:ext cx="8454729" cy="683234"/>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4000"/>
              <a:buFont typeface="Arial"/>
              <a:buNone/>
            </a:pPr>
            <a:r>
              <a:rPr lang="en-US" sz="3600" b="1" i="0" u="none" strike="noStrike" cap="none" dirty="0">
                <a:solidFill>
                  <a:schemeClr val="accent1"/>
                </a:solidFill>
                <a:latin typeface="Inter"/>
                <a:ea typeface="Inter"/>
                <a:cs typeface="Inter"/>
                <a:sym typeface="Inter"/>
              </a:rPr>
              <a:t>Participatory Planning GIS (</a:t>
            </a:r>
            <a:r>
              <a:rPr lang="en-US" sz="3600" b="1" i="0" u="none" strike="noStrike" cap="none" dirty="0" err="1">
                <a:solidFill>
                  <a:schemeClr val="accent1"/>
                </a:solidFill>
                <a:latin typeface="Inter"/>
                <a:ea typeface="Inter"/>
                <a:cs typeface="Inter"/>
                <a:sym typeface="Inter"/>
              </a:rPr>
              <a:t>ppGIS</a:t>
            </a:r>
            <a:r>
              <a:rPr lang="en-US" sz="3600" b="1" i="0" u="none" strike="noStrike" cap="none" dirty="0">
                <a:solidFill>
                  <a:schemeClr val="accent1"/>
                </a:solidFill>
                <a:latin typeface="Inter"/>
                <a:ea typeface="Inter"/>
                <a:cs typeface="Inter"/>
                <a:sym typeface="Inter"/>
              </a:rPr>
              <a:t>)</a:t>
            </a:r>
            <a:endParaRPr sz="2400" b="0" i="0" u="none" strike="noStrike" cap="none" dirty="0">
              <a:solidFill>
                <a:srgbClr val="000000"/>
              </a:solidFill>
              <a:latin typeface="Inter"/>
              <a:ea typeface="Inter"/>
              <a:cs typeface="Inter"/>
              <a:sym typeface="Inter"/>
            </a:endParaRPr>
          </a:p>
        </p:txBody>
      </p:sp>
      <p:pic>
        <p:nvPicPr>
          <p:cNvPr id="8" name="Picture 7" descr="A diagram of a data analysis&#10;&#10;Description automatically generated with medium confidence">
            <a:extLst>
              <a:ext uri="{FF2B5EF4-FFF2-40B4-BE49-F238E27FC236}">
                <a16:creationId xmlns:a16="http://schemas.microsoft.com/office/drawing/2014/main" id="{355495F0-99CB-659E-16AF-73BB6CCD4A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7218" y="1269525"/>
            <a:ext cx="5861088" cy="4806092"/>
          </a:xfrm>
          <a:prstGeom prst="rect">
            <a:avLst/>
          </a:prstGeom>
        </p:spPr>
      </p:pic>
      <p:sp>
        <p:nvSpPr>
          <p:cNvPr id="9" name="TextBox 8">
            <a:extLst>
              <a:ext uri="{FF2B5EF4-FFF2-40B4-BE49-F238E27FC236}">
                <a16:creationId xmlns:a16="http://schemas.microsoft.com/office/drawing/2014/main" id="{A1E7A516-A81A-F376-3540-4CC1BCAF61F9}"/>
              </a:ext>
            </a:extLst>
          </p:cNvPr>
          <p:cNvSpPr txBox="1"/>
          <p:nvPr/>
        </p:nvSpPr>
        <p:spPr>
          <a:xfrm>
            <a:off x="5896454" y="6109257"/>
            <a:ext cx="2780767" cy="307777"/>
          </a:xfrm>
          <a:prstGeom prst="rect">
            <a:avLst/>
          </a:prstGeom>
          <a:noFill/>
        </p:spPr>
        <p:txBody>
          <a:bodyPr wrap="square" rtlCol="0">
            <a:spAutoFit/>
          </a:bodyPr>
          <a:lstStyle/>
          <a:p>
            <a:r>
              <a:rPr lang="en-US" sz="1400" dirty="0">
                <a:latin typeface="Inter" panose="020B0604020202020204"/>
              </a:rPr>
              <a:t>Source: Kirby et al., (2023) </a:t>
            </a:r>
            <a:endParaRPr lang="el-GR" sz="1400" dirty="0"/>
          </a:p>
        </p:txBody>
      </p:sp>
      <p:sp>
        <p:nvSpPr>
          <p:cNvPr id="10" name="TextBox 9">
            <a:extLst>
              <a:ext uri="{FF2B5EF4-FFF2-40B4-BE49-F238E27FC236}">
                <a16:creationId xmlns:a16="http://schemas.microsoft.com/office/drawing/2014/main" id="{4ECFCAEC-A066-E3D0-D6EB-48416A135D3B}"/>
              </a:ext>
            </a:extLst>
          </p:cNvPr>
          <p:cNvSpPr txBox="1"/>
          <p:nvPr/>
        </p:nvSpPr>
        <p:spPr>
          <a:xfrm>
            <a:off x="324502" y="1061722"/>
            <a:ext cx="5492716" cy="5355312"/>
          </a:xfrm>
          <a:prstGeom prst="rect">
            <a:avLst/>
          </a:prstGeom>
          <a:noFill/>
        </p:spPr>
        <p:txBody>
          <a:bodyPr wrap="square">
            <a:spAutoFit/>
          </a:bodyPr>
          <a:lstStyle/>
          <a:p>
            <a:r>
              <a:rPr lang="en-US" b="1" dirty="0">
                <a:latin typeface="Inter" panose="020B0604020202020204"/>
              </a:rPr>
              <a:t>How it works:</a:t>
            </a:r>
          </a:p>
          <a:p>
            <a:pPr marL="285750" indent="-285750">
              <a:buFont typeface="Wingdings" panose="05000000000000000000" pitchFamily="2" charset="2"/>
              <a:buChar char="§"/>
            </a:pPr>
            <a:r>
              <a:rPr lang="en-US" dirty="0">
                <a:latin typeface="Inter" panose="020B0604020202020204"/>
              </a:rPr>
              <a:t>A method of using GIS technology to involve communities and stakeholders in spatial decision-making.</a:t>
            </a:r>
          </a:p>
          <a:p>
            <a:pPr marL="285750" indent="-285750">
              <a:buFont typeface="Wingdings" panose="05000000000000000000" pitchFamily="2" charset="2"/>
              <a:buChar char="§"/>
            </a:pPr>
            <a:r>
              <a:rPr lang="en-US" dirty="0">
                <a:latin typeface="Inter" panose="020B0604020202020204"/>
              </a:rPr>
              <a:t>Maps created with the community, not for the community.</a:t>
            </a:r>
          </a:p>
          <a:p>
            <a:endParaRPr lang="en-US" dirty="0">
              <a:latin typeface="Inter" panose="020B0604020202020204"/>
            </a:endParaRPr>
          </a:p>
          <a:p>
            <a:r>
              <a:rPr lang="en-US" b="1" dirty="0">
                <a:latin typeface="Inter" panose="020B0604020202020204"/>
              </a:rPr>
              <a:t>Key Benefits:</a:t>
            </a:r>
          </a:p>
          <a:p>
            <a:pPr marL="285750" indent="-285750">
              <a:buFont typeface="Wingdings" panose="05000000000000000000" pitchFamily="2" charset="2"/>
              <a:buChar char="§"/>
            </a:pPr>
            <a:r>
              <a:rPr lang="en-US" dirty="0">
                <a:latin typeface="Inter" panose="020B0604020202020204"/>
              </a:rPr>
              <a:t>Empowers participants to contribute to spatial data.</a:t>
            </a:r>
          </a:p>
          <a:p>
            <a:pPr marL="285750" indent="-285750">
              <a:buFont typeface="Wingdings" panose="05000000000000000000" pitchFamily="2" charset="2"/>
              <a:buChar char="§"/>
            </a:pPr>
            <a:r>
              <a:rPr lang="en-US" dirty="0">
                <a:latin typeface="Inter" panose="020B0604020202020204"/>
              </a:rPr>
              <a:t>Visualizes complex issues (e.g., land use, environmental concerns).</a:t>
            </a:r>
          </a:p>
          <a:p>
            <a:pPr marL="285750" indent="-285750">
              <a:buFont typeface="Wingdings" panose="05000000000000000000" pitchFamily="2" charset="2"/>
              <a:buChar char="§"/>
            </a:pPr>
            <a:r>
              <a:rPr lang="en-US" dirty="0">
                <a:latin typeface="Inter" panose="020B0604020202020204"/>
              </a:rPr>
              <a:t>Supports more inclusive and informed planning.</a:t>
            </a:r>
          </a:p>
          <a:p>
            <a:endParaRPr lang="en-US" dirty="0">
              <a:latin typeface="Inter" panose="020B0604020202020204"/>
            </a:endParaRPr>
          </a:p>
          <a:p>
            <a:r>
              <a:rPr lang="en-US" b="1" dirty="0">
                <a:latin typeface="Inter" panose="020B0604020202020204"/>
              </a:rPr>
              <a:t>Common Tools:</a:t>
            </a:r>
          </a:p>
          <a:p>
            <a:pPr marL="285750" indent="-285750">
              <a:buFont typeface="Wingdings" panose="05000000000000000000" pitchFamily="2" charset="2"/>
              <a:buChar char="§"/>
            </a:pPr>
            <a:r>
              <a:rPr lang="en-US" dirty="0">
                <a:latin typeface="Inter" panose="020B0604020202020204"/>
              </a:rPr>
              <a:t>Open-source GIS (e.g., QGIS)</a:t>
            </a:r>
          </a:p>
          <a:p>
            <a:pPr marL="285750" indent="-285750">
              <a:buFont typeface="Wingdings" panose="05000000000000000000" pitchFamily="2" charset="2"/>
              <a:buChar char="§"/>
            </a:pPr>
            <a:r>
              <a:rPr lang="en-US" dirty="0">
                <a:latin typeface="Inter" panose="020B0604020202020204"/>
              </a:rPr>
              <a:t>Web-based mapping platforms (e.g., </a:t>
            </a:r>
            <a:r>
              <a:rPr lang="en-US" dirty="0" err="1">
                <a:latin typeface="Inter" panose="020B0604020202020204"/>
              </a:rPr>
              <a:t>Maptionnaire</a:t>
            </a:r>
            <a:r>
              <a:rPr lang="en-US" dirty="0">
                <a:latin typeface="Inter" panose="020B0604020202020204"/>
              </a:rPr>
              <a:t>, ArcGIS Online)</a:t>
            </a:r>
          </a:p>
          <a:p>
            <a:pPr marL="285750" indent="-285750">
              <a:buFont typeface="Wingdings" panose="05000000000000000000" pitchFamily="2" charset="2"/>
              <a:buChar char="§"/>
            </a:pPr>
            <a:r>
              <a:rPr lang="en-US" dirty="0">
                <a:latin typeface="Inter" panose="020B0604020202020204"/>
              </a:rPr>
              <a:t>Mobile mapping apps (e.g., Kobo Toolbox, Collector for ArcGIS)</a:t>
            </a:r>
          </a:p>
        </p:txBody>
      </p:sp>
    </p:spTree>
    <p:extLst>
      <p:ext uri="{BB962C8B-B14F-4D97-AF65-F5344CB8AC3E}">
        <p14:creationId xmlns:p14="http://schemas.microsoft.com/office/powerpoint/2010/main" val="387406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9" name="Google Shape;109;p2"/>
          <p:cNvPicPr preferRelativeResize="0"/>
          <p:nvPr/>
        </p:nvPicPr>
        <p:blipFill rotWithShape="1">
          <a:blip r:embed="rId3">
            <a:alphaModFix/>
          </a:blip>
          <a:srcRect/>
          <a:stretch/>
        </p:blipFill>
        <p:spPr>
          <a:xfrm>
            <a:off x="-1" y="6593097"/>
            <a:ext cx="12192000" cy="271763"/>
          </a:xfrm>
          <a:prstGeom prst="rect">
            <a:avLst/>
          </a:prstGeom>
          <a:noFill/>
          <a:ln>
            <a:noFill/>
          </a:ln>
        </p:spPr>
      </p:pic>
      <p:pic>
        <p:nvPicPr>
          <p:cNvPr id="122" name="Google Shape;122;p2"/>
          <p:cNvPicPr preferRelativeResize="0"/>
          <p:nvPr/>
        </p:nvPicPr>
        <p:blipFill rotWithShape="1">
          <a:blip r:embed="rId3">
            <a:alphaModFix/>
          </a:blip>
          <a:srcRect/>
          <a:stretch/>
        </p:blipFill>
        <p:spPr>
          <a:xfrm>
            <a:off x="0" y="6475722"/>
            <a:ext cx="12192000" cy="389125"/>
          </a:xfrm>
          <a:prstGeom prst="rect">
            <a:avLst/>
          </a:prstGeom>
          <a:noFill/>
          <a:ln>
            <a:noFill/>
          </a:ln>
        </p:spPr>
      </p:pic>
      <p:pic>
        <p:nvPicPr>
          <p:cNvPr id="4" name="Google Shape;128;p3">
            <a:extLst>
              <a:ext uri="{FF2B5EF4-FFF2-40B4-BE49-F238E27FC236}">
                <a16:creationId xmlns:a16="http://schemas.microsoft.com/office/drawing/2014/main" id="{300B3530-31FC-1414-9C96-17FE95480BBF}"/>
              </a:ext>
            </a:extLst>
          </p:cNvPr>
          <p:cNvPicPr preferRelativeResize="0"/>
          <p:nvPr/>
        </p:nvPicPr>
        <p:blipFill rotWithShape="1">
          <a:blip r:embed="rId4">
            <a:alphaModFix/>
          </a:blip>
          <a:srcRect/>
          <a:stretch/>
        </p:blipFill>
        <p:spPr>
          <a:xfrm>
            <a:off x="10583801" y="365125"/>
            <a:ext cx="1038650" cy="812850"/>
          </a:xfrm>
          <a:prstGeom prst="rect">
            <a:avLst/>
          </a:prstGeom>
          <a:noFill/>
          <a:ln>
            <a:noFill/>
          </a:ln>
        </p:spPr>
      </p:pic>
      <p:sp>
        <p:nvSpPr>
          <p:cNvPr id="5" name="Google Shape;162;g2d9b491803d_2_31">
            <a:extLst>
              <a:ext uri="{FF2B5EF4-FFF2-40B4-BE49-F238E27FC236}">
                <a16:creationId xmlns:a16="http://schemas.microsoft.com/office/drawing/2014/main" id="{CBD1D130-F6CD-77FD-ECBA-315FCD3262BC}"/>
              </a:ext>
            </a:extLst>
          </p:cNvPr>
          <p:cNvSpPr txBox="1"/>
          <p:nvPr/>
        </p:nvSpPr>
        <p:spPr>
          <a:xfrm>
            <a:off x="378373" y="372282"/>
            <a:ext cx="8454729" cy="683234"/>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4000"/>
              <a:buFont typeface="Arial"/>
              <a:buNone/>
            </a:pPr>
            <a:r>
              <a:rPr lang="en-US" sz="3600" b="1" i="0" u="none" strike="noStrike" cap="none" dirty="0">
                <a:solidFill>
                  <a:schemeClr val="accent1"/>
                </a:solidFill>
                <a:latin typeface="Inter"/>
                <a:ea typeface="Inter"/>
                <a:cs typeface="Inter"/>
                <a:sym typeface="Inter"/>
              </a:rPr>
              <a:t>Blended and Inclusive Approaches</a:t>
            </a:r>
            <a:endParaRPr sz="2400" b="0" i="0" u="none" strike="noStrike" cap="none" dirty="0">
              <a:solidFill>
                <a:srgbClr val="000000"/>
              </a:solidFill>
              <a:latin typeface="Inter"/>
              <a:ea typeface="Inter"/>
              <a:cs typeface="Inter"/>
              <a:sym typeface="Inter"/>
            </a:endParaRPr>
          </a:p>
        </p:txBody>
      </p:sp>
      <p:pic>
        <p:nvPicPr>
          <p:cNvPr id="7" name="Picture 6" descr="A group of hands holding a puzzle piece&#10;&#10;Description automatically generated">
            <a:extLst>
              <a:ext uri="{FF2B5EF4-FFF2-40B4-BE49-F238E27FC236}">
                <a16:creationId xmlns:a16="http://schemas.microsoft.com/office/drawing/2014/main" id="{84E133D3-3199-CEEB-3928-16BF45E6D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366343">
            <a:off x="7585687" y="1231856"/>
            <a:ext cx="2929708" cy="2929708"/>
          </a:xfrm>
          <a:prstGeom prst="rect">
            <a:avLst/>
          </a:prstGeom>
        </p:spPr>
      </p:pic>
      <p:sp>
        <p:nvSpPr>
          <p:cNvPr id="13" name="TextBox 12">
            <a:extLst>
              <a:ext uri="{FF2B5EF4-FFF2-40B4-BE49-F238E27FC236}">
                <a16:creationId xmlns:a16="http://schemas.microsoft.com/office/drawing/2014/main" id="{45688E92-639B-EA42-F551-7BD05FADA819}"/>
              </a:ext>
            </a:extLst>
          </p:cNvPr>
          <p:cNvSpPr txBox="1"/>
          <p:nvPr/>
        </p:nvSpPr>
        <p:spPr>
          <a:xfrm>
            <a:off x="382630" y="1592284"/>
            <a:ext cx="6686763" cy="2339102"/>
          </a:xfrm>
          <a:prstGeom prst="rect">
            <a:avLst/>
          </a:prstGeom>
          <a:noFill/>
        </p:spPr>
        <p:txBody>
          <a:bodyPr wrap="square">
            <a:spAutoFit/>
          </a:bodyPr>
          <a:lstStyle/>
          <a:p>
            <a:pPr marL="285750" indent="-285750">
              <a:spcBef>
                <a:spcPts val="600"/>
              </a:spcBef>
              <a:spcAft>
                <a:spcPts val="600"/>
              </a:spcAft>
              <a:buFont typeface="Wingdings" panose="05000000000000000000" pitchFamily="2" charset="2"/>
              <a:buChar char="§"/>
            </a:pPr>
            <a:r>
              <a:rPr lang="en-US" b="1" dirty="0">
                <a:latin typeface="Inter" panose="020B0604020202020204"/>
              </a:rPr>
              <a:t>Integrated Engagement</a:t>
            </a:r>
            <a:r>
              <a:rPr lang="en-US" dirty="0">
                <a:latin typeface="Inter" panose="020B0604020202020204"/>
              </a:rPr>
              <a:t>: Combining digital platforms (e.g., online surveys, virtual meetings) with physical tools (e.g., maps, workshops) enhances participant involvement.</a:t>
            </a:r>
          </a:p>
          <a:p>
            <a:pPr marL="285750" indent="-285750">
              <a:spcBef>
                <a:spcPts val="600"/>
              </a:spcBef>
              <a:spcAft>
                <a:spcPts val="600"/>
              </a:spcAft>
              <a:buFont typeface="Wingdings" panose="05000000000000000000" pitchFamily="2" charset="2"/>
              <a:buChar char="§"/>
            </a:pPr>
            <a:r>
              <a:rPr lang="en-US" b="1" dirty="0">
                <a:latin typeface="Inter" panose="020B0604020202020204"/>
              </a:rPr>
              <a:t>Flexibility</a:t>
            </a:r>
            <a:r>
              <a:rPr lang="en-US" dirty="0">
                <a:latin typeface="Inter" panose="020B0604020202020204"/>
              </a:rPr>
              <a:t>: Blended approaches accommodate diverse participant needs and preferences.</a:t>
            </a:r>
          </a:p>
          <a:p>
            <a:pPr marL="285750" indent="-285750">
              <a:spcBef>
                <a:spcPts val="600"/>
              </a:spcBef>
              <a:spcAft>
                <a:spcPts val="600"/>
              </a:spcAft>
              <a:buFont typeface="Wingdings" panose="05000000000000000000" pitchFamily="2" charset="2"/>
              <a:buChar char="§"/>
            </a:pPr>
            <a:r>
              <a:rPr lang="en-US" b="1" dirty="0">
                <a:latin typeface="Inter" panose="020B0604020202020204"/>
              </a:rPr>
              <a:t>Enhanced Data Collection</a:t>
            </a:r>
            <a:r>
              <a:rPr lang="en-US" dirty="0">
                <a:latin typeface="Inter" panose="020B0604020202020204"/>
              </a:rPr>
              <a:t>: Utilizing both digital and physical methods enriches the quality and depth of collected data.</a:t>
            </a:r>
          </a:p>
        </p:txBody>
      </p:sp>
      <p:sp>
        <p:nvSpPr>
          <p:cNvPr id="15" name="TextBox 14">
            <a:extLst>
              <a:ext uri="{FF2B5EF4-FFF2-40B4-BE49-F238E27FC236}">
                <a16:creationId xmlns:a16="http://schemas.microsoft.com/office/drawing/2014/main" id="{B8141660-10AD-1BC3-F8F4-164A044FAA85}"/>
              </a:ext>
            </a:extLst>
          </p:cNvPr>
          <p:cNvSpPr txBox="1"/>
          <p:nvPr/>
        </p:nvSpPr>
        <p:spPr>
          <a:xfrm>
            <a:off x="382631" y="1097502"/>
            <a:ext cx="6096000" cy="461665"/>
          </a:xfrm>
          <a:prstGeom prst="rect">
            <a:avLst/>
          </a:prstGeom>
          <a:noFill/>
        </p:spPr>
        <p:txBody>
          <a:bodyPr wrap="square">
            <a:spAutoFit/>
          </a:bodyPr>
          <a:lstStyle/>
          <a:p>
            <a:r>
              <a:rPr lang="en-US" sz="2400" b="1" dirty="0">
                <a:latin typeface="Inter" panose="020B0604020202020204"/>
              </a:rPr>
              <a:t>Key Benefits:</a:t>
            </a:r>
          </a:p>
        </p:txBody>
      </p:sp>
      <p:sp>
        <p:nvSpPr>
          <p:cNvPr id="17" name="TextBox 16">
            <a:extLst>
              <a:ext uri="{FF2B5EF4-FFF2-40B4-BE49-F238E27FC236}">
                <a16:creationId xmlns:a16="http://schemas.microsoft.com/office/drawing/2014/main" id="{FABE6F5E-C6E1-3A62-2C69-F3059C4F5DE6}"/>
              </a:ext>
            </a:extLst>
          </p:cNvPr>
          <p:cNvSpPr txBox="1"/>
          <p:nvPr/>
        </p:nvSpPr>
        <p:spPr>
          <a:xfrm>
            <a:off x="5038771" y="4647085"/>
            <a:ext cx="6920176" cy="1661993"/>
          </a:xfrm>
          <a:prstGeom prst="rect">
            <a:avLst/>
          </a:prstGeom>
          <a:noFill/>
        </p:spPr>
        <p:txBody>
          <a:bodyPr wrap="square">
            <a:spAutoFit/>
          </a:bodyPr>
          <a:lstStyle/>
          <a:p>
            <a:pPr marL="285750" indent="-285750">
              <a:spcBef>
                <a:spcPts val="600"/>
              </a:spcBef>
              <a:spcAft>
                <a:spcPts val="600"/>
              </a:spcAft>
              <a:buFont typeface="Wingdings" panose="05000000000000000000" pitchFamily="2" charset="2"/>
              <a:buChar char="§"/>
            </a:pPr>
            <a:r>
              <a:rPr lang="en-US" dirty="0"/>
              <a:t>Digital/physical boards (interactive screens, whiteboards)</a:t>
            </a:r>
          </a:p>
          <a:p>
            <a:pPr marL="285750" indent="-285750">
              <a:spcBef>
                <a:spcPts val="600"/>
              </a:spcBef>
              <a:spcAft>
                <a:spcPts val="600"/>
              </a:spcAft>
              <a:buFont typeface="Wingdings" panose="05000000000000000000" pitchFamily="2" charset="2"/>
              <a:buChar char="§"/>
            </a:pPr>
            <a:r>
              <a:rPr lang="en-US" dirty="0"/>
              <a:t>QR codes &amp; AR overlays for in-situ engagement</a:t>
            </a:r>
          </a:p>
          <a:p>
            <a:pPr marL="285750" indent="-285750">
              <a:spcBef>
                <a:spcPts val="600"/>
              </a:spcBef>
              <a:spcAft>
                <a:spcPts val="600"/>
              </a:spcAft>
              <a:buFont typeface="Wingdings" panose="05000000000000000000" pitchFamily="2" charset="2"/>
              <a:buChar char="§"/>
            </a:pPr>
            <a:r>
              <a:rPr lang="en-US" dirty="0"/>
              <a:t>Inclusive toolkits (multi-lingual materials, accessible formats)</a:t>
            </a:r>
          </a:p>
          <a:p>
            <a:pPr marL="285750" indent="-285750">
              <a:spcBef>
                <a:spcPts val="600"/>
              </a:spcBef>
              <a:spcAft>
                <a:spcPts val="600"/>
              </a:spcAft>
              <a:buFont typeface="Wingdings" panose="05000000000000000000" pitchFamily="2" charset="2"/>
              <a:buChar char="§"/>
            </a:pPr>
            <a:r>
              <a:rPr lang="en-US" dirty="0"/>
              <a:t>Blended sessions for maximum reach</a:t>
            </a:r>
          </a:p>
        </p:txBody>
      </p:sp>
      <p:sp>
        <p:nvSpPr>
          <p:cNvPr id="19" name="TextBox 18">
            <a:extLst>
              <a:ext uri="{FF2B5EF4-FFF2-40B4-BE49-F238E27FC236}">
                <a16:creationId xmlns:a16="http://schemas.microsoft.com/office/drawing/2014/main" id="{4FF753DF-9778-77A8-11F5-CB60FE9BDA74}"/>
              </a:ext>
            </a:extLst>
          </p:cNvPr>
          <p:cNvSpPr txBox="1"/>
          <p:nvPr/>
        </p:nvSpPr>
        <p:spPr>
          <a:xfrm>
            <a:off x="5024283" y="4185407"/>
            <a:ext cx="1071716" cy="461665"/>
          </a:xfrm>
          <a:prstGeom prst="rect">
            <a:avLst/>
          </a:prstGeom>
          <a:noFill/>
        </p:spPr>
        <p:txBody>
          <a:bodyPr wrap="square">
            <a:spAutoFit/>
          </a:bodyPr>
          <a:lstStyle/>
          <a:p>
            <a:r>
              <a:rPr lang="en-US" sz="2400" b="1" dirty="0"/>
              <a:t>Tools:</a:t>
            </a:r>
          </a:p>
        </p:txBody>
      </p:sp>
    </p:spTree>
    <p:extLst>
      <p:ext uri="{BB962C8B-B14F-4D97-AF65-F5344CB8AC3E}">
        <p14:creationId xmlns:p14="http://schemas.microsoft.com/office/powerpoint/2010/main" val="1908914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58" name="Google Shape;358;p20"/>
          <p:cNvPicPr preferRelativeResize="0"/>
          <p:nvPr/>
        </p:nvPicPr>
        <p:blipFill rotWithShape="1">
          <a:blip r:embed="rId3">
            <a:alphaModFix/>
          </a:blip>
          <a:srcRect t="69415" r="81" b="4465"/>
          <a:stretch/>
        </p:blipFill>
        <p:spPr>
          <a:xfrm>
            <a:off x="1" y="4889332"/>
            <a:ext cx="12192000" cy="1968667"/>
          </a:xfrm>
          <a:prstGeom prst="rect">
            <a:avLst/>
          </a:prstGeom>
          <a:noFill/>
          <a:ln>
            <a:noFill/>
          </a:ln>
        </p:spPr>
      </p:pic>
      <p:sp>
        <p:nvSpPr>
          <p:cNvPr id="359" name="Google Shape;359;p20"/>
          <p:cNvSpPr txBox="1">
            <a:spLocks noGrp="1"/>
          </p:cNvSpPr>
          <p:nvPr>
            <p:ph type="ctrTitle"/>
          </p:nvPr>
        </p:nvSpPr>
        <p:spPr>
          <a:xfrm>
            <a:off x="1524000" y="2701810"/>
            <a:ext cx="9144000" cy="1168629"/>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307668"/>
              </a:buClr>
              <a:buSzPts val="6000"/>
              <a:buFont typeface="Trebuchet MS"/>
              <a:buNone/>
            </a:pPr>
            <a:r>
              <a:rPr lang="en-US" dirty="0">
                <a:latin typeface="Inter"/>
                <a:ea typeface="Inter"/>
                <a:cs typeface="Inter"/>
                <a:sym typeface="Inter"/>
              </a:rPr>
              <a:t>Thank you!</a:t>
            </a:r>
            <a:endParaRPr dirty="0">
              <a:latin typeface="Inter"/>
              <a:ea typeface="Inter"/>
              <a:cs typeface="Inter"/>
              <a:sym typeface="Inter"/>
            </a:endParaRPr>
          </a:p>
        </p:txBody>
      </p:sp>
      <p:pic>
        <p:nvPicPr>
          <p:cNvPr id="360" name="Google Shape;360;p20"/>
          <p:cNvPicPr preferRelativeResize="0"/>
          <p:nvPr/>
        </p:nvPicPr>
        <p:blipFill rotWithShape="1">
          <a:blip r:embed="rId4">
            <a:alphaModFix/>
          </a:blip>
          <a:srcRect/>
          <a:stretch/>
        </p:blipFill>
        <p:spPr>
          <a:xfrm>
            <a:off x="598111" y="5650047"/>
            <a:ext cx="2353920" cy="494062"/>
          </a:xfrm>
          <a:prstGeom prst="rect">
            <a:avLst/>
          </a:prstGeom>
          <a:noFill/>
          <a:ln>
            <a:noFill/>
          </a:ln>
        </p:spPr>
      </p:pic>
      <p:pic>
        <p:nvPicPr>
          <p:cNvPr id="361" name="Google Shape;361;p20"/>
          <p:cNvPicPr preferRelativeResize="0"/>
          <p:nvPr/>
        </p:nvPicPr>
        <p:blipFill rotWithShape="1">
          <a:blip r:embed="rId5">
            <a:alphaModFix/>
          </a:blip>
          <a:srcRect/>
          <a:stretch/>
        </p:blipFill>
        <p:spPr>
          <a:xfrm>
            <a:off x="9239967" y="5647621"/>
            <a:ext cx="2286000" cy="476719"/>
          </a:xfrm>
          <a:prstGeom prst="rect">
            <a:avLst/>
          </a:prstGeom>
          <a:noFill/>
          <a:ln>
            <a:noFill/>
          </a:ln>
        </p:spPr>
      </p:pic>
      <p:pic>
        <p:nvPicPr>
          <p:cNvPr id="362" name="Google Shape;362;p20"/>
          <p:cNvPicPr preferRelativeResize="0"/>
          <p:nvPr/>
        </p:nvPicPr>
        <p:blipFill rotWithShape="1">
          <a:blip r:embed="rId6">
            <a:alphaModFix/>
          </a:blip>
          <a:srcRect/>
          <a:stretch/>
        </p:blipFill>
        <p:spPr>
          <a:xfrm>
            <a:off x="0" y="6588369"/>
            <a:ext cx="12192000" cy="271763"/>
          </a:xfrm>
          <a:prstGeom prst="rect">
            <a:avLst/>
          </a:prstGeom>
          <a:noFill/>
          <a:ln>
            <a:noFill/>
          </a:ln>
        </p:spPr>
      </p:pic>
      <p:pic>
        <p:nvPicPr>
          <p:cNvPr id="363" name="Google Shape;363;p20"/>
          <p:cNvPicPr preferRelativeResize="0"/>
          <p:nvPr/>
        </p:nvPicPr>
        <p:blipFill rotWithShape="1">
          <a:blip r:embed="rId7">
            <a:alphaModFix/>
          </a:blip>
          <a:srcRect/>
          <a:stretch/>
        </p:blipFill>
        <p:spPr>
          <a:xfrm>
            <a:off x="5399872" y="1266825"/>
            <a:ext cx="1392275" cy="1089600"/>
          </a:xfrm>
          <a:prstGeom prst="rect">
            <a:avLst/>
          </a:prstGeom>
          <a:noFill/>
          <a:ln>
            <a:noFill/>
          </a:ln>
        </p:spPr>
      </p:pic>
      <p:pic>
        <p:nvPicPr>
          <p:cNvPr id="364" name="Google Shape;364;p20"/>
          <p:cNvPicPr preferRelativeResize="0"/>
          <p:nvPr/>
        </p:nvPicPr>
        <p:blipFill rotWithShape="1">
          <a:blip r:embed="rId8">
            <a:alphaModFix/>
          </a:blip>
          <a:srcRect/>
          <a:stretch/>
        </p:blipFill>
        <p:spPr>
          <a:xfrm>
            <a:off x="4052425" y="4363662"/>
            <a:ext cx="3810049" cy="1731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9" name="Google Shape;109;p2"/>
          <p:cNvPicPr preferRelativeResize="0"/>
          <p:nvPr/>
        </p:nvPicPr>
        <p:blipFill rotWithShape="1">
          <a:blip r:embed="rId3">
            <a:alphaModFix/>
          </a:blip>
          <a:srcRect/>
          <a:stretch/>
        </p:blipFill>
        <p:spPr>
          <a:xfrm>
            <a:off x="-1" y="6593097"/>
            <a:ext cx="12192000" cy="271763"/>
          </a:xfrm>
          <a:prstGeom prst="rect">
            <a:avLst/>
          </a:prstGeom>
          <a:noFill/>
          <a:ln>
            <a:noFill/>
          </a:ln>
        </p:spPr>
      </p:pic>
      <p:pic>
        <p:nvPicPr>
          <p:cNvPr id="122" name="Google Shape;122;p2"/>
          <p:cNvPicPr preferRelativeResize="0"/>
          <p:nvPr/>
        </p:nvPicPr>
        <p:blipFill rotWithShape="1">
          <a:blip r:embed="rId3">
            <a:alphaModFix/>
          </a:blip>
          <a:srcRect/>
          <a:stretch/>
        </p:blipFill>
        <p:spPr>
          <a:xfrm>
            <a:off x="0" y="6475722"/>
            <a:ext cx="12192000" cy="389125"/>
          </a:xfrm>
          <a:prstGeom prst="rect">
            <a:avLst/>
          </a:prstGeom>
          <a:noFill/>
          <a:ln>
            <a:noFill/>
          </a:ln>
        </p:spPr>
      </p:pic>
      <p:pic>
        <p:nvPicPr>
          <p:cNvPr id="4" name="Google Shape;128;p3">
            <a:extLst>
              <a:ext uri="{FF2B5EF4-FFF2-40B4-BE49-F238E27FC236}">
                <a16:creationId xmlns:a16="http://schemas.microsoft.com/office/drawing/2014/main" id="{300B3530-31FC-1414-9C96-17FE95480BBF}"/>
              </a:ext>
            </a:extLst>
          </p:cNvPr>
          <p:cNvPicPr preferRelativeResize="0"/>
          <p:nvPr/>
        </p:nvPicPr>
        <p:blipFill rotWithShape="1">
          <a:blip r:embed="rId4">
            <a:alphaModFix/>
          </a:blip>
          <a:srcRect/>
          <a:stretch/>
        </p:blipFill>
        <p:spPr>
          <a:xfrm>
            <a:off x="10583801" y="365125"/>
            <a:ext cx="1038650" cy="812850"/>
          </a:xfrm>
          <a:prstGeom prst="rect">
            <a:avLst/>
          </a:prstGeom>
          <a:noFill/>
          <a:ln>
            <a:noFill/>
          </a:ln>
        </p:spPr>
      </p:pic>
      <p:sp>
        <p:nvSpPr>
          <p:cNvPr id="5" name="Google Shape;162;g2d9b491803d_2_31">
            <a:extLst>
              <a:ext uri="{FF2B5EF4-FFF2-40B4-BE49-F238E27FC236}">
                <a16:creationId xmlns:a16="http://schemas.microsoft.com/office/drawing/2014/main" id="{CBD1D130-F6CD-77FD-ECBA-315FCD3262BC}"/>
              </a:ext>
            </a:extLst>
          </p:cNvPr>
          <p:cNvSpPr txBox="1"/>
          <p:nvPr/>
        </p:nvSpPr>
        <p:spPr>
          <a:xfrm>
            <a:off x="378373" y="372282"/>
            <a:ext cx="8454729" cy="683234"/>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4000"/>
              <a:buFont typeface="Arial"/>
              <a:buNone/>
            </a:pPr>
            <a:r>
              <a:rPr lang="en-US" sz="3600" b="1" i="0" u="none" strike="noStrike" cap="none" dirty="0">
                <a:solidFill>
                  <a:schemeClr val="accent1"/>
                </a:solidFill>
                <a:latin typeface="Inter"/>
                <a:ea typeface="Inter"/>
                <a:cs typeface="Inter"/>
                <a:sym typeface="Inter"/>
              </a:rPr>
              <a:t>Selection Criteria</a:t>
            </a:r>
            <a:endParaRPr sz="2400" b="0" i="0" u="none" strike="noStrike" cap="none" dirty="0">
              <a:solidFill>
                <a:srgbClr val="000000"/>
              </a:solidFill>
              <a:latin typeface="Inter"/>
              <a:ea typeface="Inter"/>
              <a:cs typeface="Inter"/>
              <a:sym typeface="Inter"/>
            </a:endParaRPr>
          </a:p>
        </p:txBody>
      </p:sp>
      <p:graphicFrame>
        <p:nvGraphicFramePr>
          <p:cNvPr id="2" name="Diagram 1">
            <a:extLst>
              <a:ext uri="{FF2B5EF4-FFF2-40B4-BE49-F238E27FC236}">
                <a16:creationId xmlns:a16="http://schemas.microsoft.com/office/drawing/2014/main" id="{C948AE32-58F2-AEB9-3AA2-6ACC19EA9D34}"/>
              </a:ext>
            </a:extLst>
          </p:cNvPr>
          <p:cNvGraphicFramePr/>
          <p:nvPr/>
        </p:nvGraphicFramePr>
        <p:xfrm>
          <a:off x="221487" y="1241044"/>
          <a:ext cx="8128000" cy="479416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Picture 5" descr="A pencil and check boxes&#10;&#10;Description automatically generated">
            <a:extLst>
              <a:ext uri="{FF2B5EF4-FFF2-40B4-BE49-F238E27FC236}">
                <a16:creationId xmlns:a16="http://schemas.microsoft.com/office/drawing/2014/main" id="{80AF72BD-66E1-2E82-24BC-BDFF2E1DD85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56904" y="2277024"/>
            <a:ext cx="2722204" cy="2722204"/>
          </a:xfrm>
          <a:prstGeom prst="rect">
            <a:avLst/>
          </a:prstGeom>
        </p:spPr>
      </p:pic>
    </p:spTree>
    <p:extLst>
      <p:ext uri="{BB962C8B-B14F-4D97-AF65-F5344CB8AC3E}">
        <p14:creationId xmlns:p14="http://schemas.microsoft.com/office/powerpoint/2010/main" val="2203956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9" name="Google Shape;109;p2"/>
          <p:cNvPicPr preferRelativeResize="0"/>
          <p:nvPr/>
        </p:nvPicPr>
        <p:blipFill rotWithShape="1">
          <a:blip r:embed="rId3">
            <a:alphaModFix/>
          </a:blip>
          <a:srcRect/>
          <a:stretch/>
        </p:blipFill>
        <p:spPr>
          <a:xfrm>
            <a:off x="-1" y="6593097"/>
            <a:ext cx="12192000" cy="271763"/>
          </a:xfrm>
          <a:prstGeom prst="rect">
            <a:avLst/>
          </a:prstGeom>
          <a:noFill/>
          <a:ln>
            <a:noFill/>
          </a:ln>
        </p:spPr>
      </p:pic>
      <p:pic>
        <p:nvPicPr>
          <p:cNvPr id="122" name="Google Shape;122;p2"/>
          <p:cNvPicPr preferRelativeResize="0"/>
          <p:nvPr/>
        </p:nvPicPr>
        <p:blipFill rotWithShape="1">
          <a:blip r:embed="rId3">
            <a:alphaModFix/>
          </a:blip>
          <a:srcRect/>
          <a:stretch/>
        </p:blipFill>
        <p:spPr>
          <a:xfrm>
            <a:off x="0" y="6475722"/>
            <a:ext cx="12192000" cy="389125"/>
          </a:xfrm>
          <a:prstGeom prst="rect">
            <a:avLst/>
          </a:prstGeom>
          <a:noFill/>
          <a:ln>
            <a:noFill/>
          </a:ln>
        </p:spPr>
      </p:pic>
      <p:pic>
        <p:nvPicPr>
          <p:cNvPr id="4" name="Google Shape;128;p3">
            <a:extLst>
              <a:ext uri="{FF2B5EF4-FFF2-40B4-BE49-F238E27FC236}">
                <a16:creationId xmlns:a16="http://schemas.microsoft.com/office/drawing/2014/main" id="{300B3530-31FC-1414-9C96-17FE95480BBF}"/>
              </a:ext>
            </a:extLst>
          </p:cNvPr>
          <p:cNvPicPr preferRelativeResize="0"/>
          <p:nvPr/>
        </p:nvPicPr>
        <p:blipFill rotWithShape="1">
          <a:blip r:embed="rId4">
            <a:alphaModFix/>
          </a:blip>
          <a:srcRect/>
          <a:stretch/>
        </p:blipFill>
        <p:spPr>
          <a:xfrm>
            <a:off x="10583801" y="365125"/>
            <a:ext cx="1038650" cy="812850"/>
          </a:xfrm>
          <a:prstGeom prst="rect">
            <a:avLst/>
          </a:prstGeom>
          <a:noFill/>
          <a:ln>
            <a:noFill/>
          </a:ln>
        </p:spPr>
      </p:pic>
      <p:sp>
        <p:nvSpPr>
          <p:cNvPr id="5" name="Google Shape;162;g2d9b491803d_2_31">
            <a:extLst>
              <a:ext uri="{FF2B5EF4-FFF2-40B4-BE49-F238E27FC236}">
                <a16:creationId xmlns:a16="http://schemas.microsoft.com/office/drawing/2014/main" id="{CBD1D130-F6CD-77FD-ECBA-315FCD3262BC}"/>
              </a:ext>
            </a:extLst>
          </p:cNvPr>
          <p:cNvSpPr txBox="1"/>
          <p:nvPr/>
        </p:nvSpPr>
        <p:spPr>
          <a:xfrm>
            <a:off x="378373" y="372282"/>
            <a:ext cx="8454729" cy="683234"/>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4000"/>
              <a:buFont typeface="Arial"/>
              <a:buNone/>
            </a:pPr>
            <a:r>
              <a:rPr lang="en-US" sz="3600" b="1" i="0" u="none" strike="noStrike" cap="none" dirty="0">
                <a:solidFill>
                  <a:schemeClr val="accent1"/>
                </a:solidFill>
                <a:latin typeface="Inter"/>
                <a:ea typeface="Inter"/>
                <a:cs typeface="Inter"/>
                <a:sym typeface="Inter"/>
              </a:rPr>
              <a:t>Participatory Tool Categories</a:t>
            </a:r>
            <a:endParaRPr sz="2400" b="0" i="0" u="none" strike="noStrike" cap="none" dirty="0">
              <a:solidFill>
                <a:srgbClr val="000000"/>
              </a:solidFill>
              <a:latin typeface="Inter"/>
              <a:ea typeface="Inter"/>
              <a:cs typeface="Inter"/>
              <a:sym typeface="Inter"/>
            </a:endParaRPr>
          </a:p>
        </p:txBody>
      </p:sp>
      <p:graphicFrame>
        <p:nvGraphicFramePr>
          <p:cNvPr id="7" name="Diagram 6">
            <a:extLst>
              <a:ext uri="{FF2B5EF4-FFF2-40B4-BE49-F238E27FC236}">
                <a16:creationId xmlns:a16="http://schemas.microsoft.com/office/drawing/2014/main" id="{ABE06D1A-E767-78BB-A206-26257F28B783}"/>
              </a:ext>
            </a:extLst>
          </p:cNvPr>
          <p:cNvGraphicFramePr/>
          <p:nvPr/>
        </p:nvGraphicFramePr>
        <p:xfrm>
          <a:off x="2031999" y="1352630"/>
          <a:ext cx="8128000" cy="482597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074019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FED8CBE-D4F4-4EA2-8D63-290BEFFE0752}"/>
              </a:ext>
            </a:extLst>
          </p:cNvPr>
          <p:cNvSpPr txBox="1"/>
          <p:nvPr/>
        </p:nvSpPr>
        <p:spPr>
          <a:xfrm>
            <a:off x="1249831" y="1034013"/>
            <a:ext cx="2012579" cy="1077218"/>
          </a:xfrm>
          <a:prstGeom prst="rect">
            <a:avLst/>
          </a:prstGeom>
          <a:noFill/>
        </p:spPr>
        <p:txBody>
          <a:bodyPr wrap="square" rtlCol="0">
            <a:spAutoFit/>
          </a:bodyPr>
          <a:lstStyle/>
          <a:p>
            <a:pPr algn="ctr"/>
            <a:r>
              <a:rPr lang="en-US" sz="3200" b="1" dirty="0">
                <a:latin typeface="Linux Biolinum O"/>
              </a:rPr>
              <a:t>Workshop Goals</a:t>
            </a:r>
            <a:endParaRPr lang="el-GR" sz="3200" b="1" dirty="0">
              <a:latin typeface="Linux Biolinum O"/>
            </a:endParaRPr>
          </a:p>
        </p:txBody>
      </p:sp>
      <p:sp>
        <p:nvSpPr>
          <p:cNvPr id="3" name="TextBox 2">
            <a:extLst>
              <a:ext uri="{FF2B5EF4-FFF2-40B4-BE49-F238E27FC236}">
                <a16:creationId xmlns:a16="http://schemas.microsoft.com/office/drawing/2014/main" id="{4A059F3D-18A1-C663-75F7-12D5ED8767DA}"/>
              </a:ext>
            </a:extLst>
          </p:cNvPr>
          <p:cNvSpPr txBox="1"/>
          <p:nvPr/>
        </p:nvSpPr>
        <p:spPr>
          <a:xfrm>
            <a:off x="344128" y="2220336"/>
            <a:ext cx="3808084" cy="3416320"/>
          </a:xfrm>
          <a:prstGeom prst="rect">
            <a:avLst/>
          </a:prstGeom>
          <a:noFill/>
        </p:spPr>
        <p:txBody>
          <a:bodyPr wrap="square">
            <a:spAutoFit/>
          </a:bodyPr>
          <a:lstStyle/>
          <a:p>
            <a:pPr algn="ctr"/>
            <a:r>
              <a:rPr lang="en-US" dirty="0">
                <a:solidFill>
                  <a:prstClr val="black"/>
                </a:solidFill>
                <a:latin typeface="Linux Biolinum O"/>
                <a:ea typeface="Roboto" panose="02000000000000000000" pitchFamily="2" charset="0"/>
                <a:cs typeface="Roboto" panose="02000000000000000000" pitchFamily="2" charset="0"/>
              </a:rPr>
              <a:t>* to </a:t>
            </a:r>
            <a:r>
              <a:rPr lang="en-US" b="1" dirty="0">
                <a:solidFill>
                  <a:prstClr val="black"/>
                </a:solidFill>
                <a:latin typeface="Linux Biolinum O"/>
                <a:ea typeface="Roboto" panose="02000000000000000000" pitchFamily="2" charset="0"/>
                <a:cs typeface="Roboto" panose="02000000000000000000" pitchFamily="2" charset="0"/>
              </a:rPr>
              <a:t>map local cultural elements </a:t>
            </a:r>
            <a:r>
              <a:rPr lang="en-US" dirty="0">
                <a:solidFill>
                  <a:prstClr val="black"/>
                </a:solidFill>
                <a:latin typeface="Linux Biolinum O"/>
                <a:ea typeface="Roboto" panose="02000000000000000000" pitchFamily="2" charset="0"/>
                <a:cs typeface="Roboto" panose="02000000000000000000" pitchFamily="2" charset="0"/>
              </a:rPr>
              <a:t>and create routes</a:t>
            </a:r>
          </a:p>
          <a:p>
            <a:pPr algn="ctr"/>
            <a:endParaRPr lang="en-US" dirty="0">
              <a:solidFill>
                <a:prstClr val="black"/>
              </a:solidFill>
              <a:latin typeface="Linux Biolinum O"/>
              <a:ea typeface="Roboto" panose="02000000000000000000" pitchFamily="2" charset="0"/>
              <a:cs typeface="Roboto" panose="02000000000000000000" pitchFamily="2" charset="0"/>
            </a:endParaRPr>
          </a:p>
          <a:p>
            <a:pPr algn="ctr"/>
            <a:r>
              <a:rPr lang="en-US" dirty="0">
                <a:solidFill>
                  <a:prstClr val="black"/>
                </a:solidFill>
                <a:latin typeface="Linux Biolinum O"/>
                <a:ea typeface="Roboto" panose="02000000000000000000" pitchFamily="2" charset="0"/>
                <a:cs typeface="Roboto" panose="02000000000000000000" pitchFamily="2" charset="0"/>
              </a:rPr>
              <a:t>*to </a:t>
            </a:r>
            <a:r>
              <a:rPr lang="en-US" b="1" dirty="0">
                <a:solidFill>
                  <a:prstClr val="black"/>
                </a:solidFill>
                <a:latin typeface="Linux Biolinum O"/>
                <a:ea typeface="Roboto" panose="02000000000000000000" pitchFamily="2" charset="0"/>
                <a:cs typeface="Roboto" panose="02000000000000000000" pitchFamily="2" charset="0"/>
              </a:rPr>
              <a:t>shape together the future image </a:t>
            </a:r>
            <a:r>
              <a:rPr lang="en-US" dirty="0">
                <a:solidFill>
                  <a:prstClr val="black"/>
                </a:solidFill>
                <a:latin typeface="Linux Biolinum O"/>
                <a:ea typeface="Roboto" panose="02000000000000000000" pitchFamily="2" charset="0"/>
                <a:cs typeface="Roboto" panose="02000000000000000000" pitchFamily="2" charset="0"/>
              </a:rPr>
              <a:t>(vision) of a sustainable tourism model for the island as it emerges from the </a:t>
            </a:r>
            <a:r>
              <a:rPr lang="en-US" b="1" dirty="0">
                <a:solidFill>
                  <a:prstClr val="black"/>
                </a:solidFill>
                <a:latin typeface="Linux Biolinum O"/>
                <a:ea typeface="Roboto" panose="02000000000000000000" pitchFamily="2" charset="0"/>
                <a:cs typeface="Roboto" panose="02000000000000000000" pitchFamily="2" charset="0"/>
              </a:rPr>
              <a:t>values </a:t>
            </a:r>
            <a:r>
              <a:rPr lang="en-US" dirty="0">
                <a:solidFill>
                  <a:prstClr val="black"/>
                </a:solidFill>
                <a:latin typeface="Linux Biolinum O"/>
                <a:ea typeface="Roboto" panose="02000000000000000000" pitchFamily="2" charset="0"/>
                <a:cs typeface="Roboto" panose="02000000000000000000" pitchFamily="2" charset="0"/>
              </a:rPr>
              <a:t>of the people who are active in the fields of culture and tourism on the island</a:t>
            </a:r>
          </a:p>
          <a:p>
            <a:pPr algn="ctr"/>
            <a:endParaRPr lang="en-US" dirty="0">
              <a:solidFill>
                <a:prstClr val="black"/>
              </a:solidFill>
              <a:latin typeface="Linux Biolinum O"/>
              <a:ea typeface="Roboto" panose="02000000000000000000" pitchFamily="2" charset="0"/>
              <a:cs typeface="Roboto" panose="02000000000000000000" pitchFamily="2" charset="0"/>
            </a:endParaRPr>
          </a:p>
          <a:p>
            <a:pPr algn="ctr"/>
            <a:r>
              <a:rPr lang="en-US" dirty="0">
                <a:solidFill>
                  <a:prstClr val="black"/>
                </a:solidFill>
                <a:latin typeface="Linux Biolinum O"/>
                <a:ea typeface="Roboto" panose="02000000000000000000" pitchFamily="2" charset="0"/>
                <a:cs typeface="Roboto" panose="02000000000000000000" pitchFamily="2" charset="0"/>
              </a:rPr>
              <a:t>*to </a:t>
            </a:r>
            <a:r>
              <a:rPr lang="en-US" b="1" dirty="0">
                <a:solidFill>
                  <a:prstClr val="black"/>
                </a:solidFill>
                <a:latin typeface="Linux Biolinum O"/>
                <a:ea typeface="Roboto" panose="02000000000000000000" pitchFamily="2" charset="0"/>
                <a:cs typeface="Roboto" panose="02000000000000000000" pitchFamily="2" charset="0"/>
              </a:rPr>
              <a:t>learn to work together </a:t>
            </a:r>
            <a:r>
              <a:rPr lang="en-US" dirty="0">
                <a:solidFill>
                  <a:prstClr val="black"/>
                </a:solidFill>
                <a:latin typeface="Linux Biolinum O"/>
                <a:ea typeface="Roboto" panose="02000000000000000000" pitchFamily="2" charset="0"/>
                <a:cs typeface="Roboto" panose="02000000000000000000" pitchFamily="2" charset="0"/>
              </a:rPr>
              <a:t>to achieve a common vision</a:t>
            </a:r>
            <a:endParaRPr lang="el-GR" b="1" dirty="0">
              <a:solidFill>
                <a:prstClr val="black"/>
              </a:solidFill>
              <a:latin typeface="Linux Biolinum O"/>
              <a:ea typeface="Roboto" panose="02000000000000000000" pitchFamily="2" charset="0"/>
              <a:cs typeface="Roboto" panose="02000000000000000000" pitchFamily="2" charset="0"/>
            </a:endParaRPr>
          </a:p>
        </p:txBody>
      </p:sp>
      <p:graphicFrame>
        <p:nvGraphicFramePr>
          <p:cNvPr id="5" name="Diagram 4">
            <a:extLst>
              <a:ext uri="{FF2B5EF4-FFF2-40B4-BE49-F238E27FC236}">
                <a16:creationId xmlns:a16="http://schemas.microsoft.com/office/drawing/2014/main" id="{109F534A-EB7F-49A4-C8E2-CF4A02084A7A}"/>
              </a:ext>
            </a:extLst>
          </p:cNvPr>
          <p:cNvGraphicFramePr/>
          <p:nvPr/>
        </p:nvGraphicFramePr>
        <p:xfrm>
          <a:off x="4345012" y="1298448"/>
          <a:ext cx="7389556" cy="44255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Google Shape;128;p3">
            <a:extLst>
              <a:ext uri="{FF2B5EF4-FFF2-40B4-BE49-F238E27FC236}">
                <a16:creationId xmlns:a16="http://schemas.microsoft.com/office/drawing/2014/main" id="{AE38B405-6502-803E-111C-F1084E05CAD9}"/>
              </a:ext>
            </a:extLst>
          </p:cNvPr>
          <p:cNvPicPr preferRelativeResize="0"/>
          <p:nvPr/>
        </p:nvPicPr>
        <p:blipFill rotWithShape="1">
          <a:blip r:embed="rId8">
            <a:alphaModFix/>
          </a:blip>
          <a:srcRect/>
          <a:stretch/>
        </p:blipFill>
        <p:spPr>
          <a:xfrm>
            <a:off x="10583801" y="365125"/>
            <a:ext cx="1038650" cy="812850"/>
          </a:xfrm>
          <a:prstGeom prst="rect">
            <a:avLst/>
          </a:prstGeom>
          <a:noFill/>
          <a:ln>
            <a:noFill/>
          </a:ln>
        </p:spPr>
      </p:pic>
      <p:pic>
        <p:nvPicPr>
          <p:cNvPr id="6" name="Google Shape;122;p2">
            <a:extLst>
              <a:ext uri="{FF2B5EF4-FFF2-40B4-BE49-F238E27FC236}">
                <a16:creationId xmlns:a16="http://schemas.microsoft.com/office/drawing/2014/main" id="{3D099955-86EB-7EF9-4A16-AF00C49B3582}"/>
              </a:ext>
            </a:extLst>
          </p:cNvPr>
          <p:cNvPicPr preferRelativeResize="0"/>
          <p:nvPr/>
        </p:nvPicPr>
        <p:blipFill rotWithShape="1">
          <a:blip r:embed="rId9">
            <a:alphaModFix/>
          </a:blip>
          <a:srcRect/>
          <a:stretch/>
        </p:blipFill>
        <p:spPr>
          <a:xfrm>
            <a:off x="0" y="6475722"/>
            <a:ext cx="12192000" cy="389125"/>
          </a:xfrm>
          <a:prstGeom prst="rect">
            <a:avLst/>
          </a:prstGeom>
          <a:noFill/>
          <a:ln>
            <a:noFill/>
          </a:ln>
        </p:spPr>
      </p:pic>
      <p:pic>
        <p:nvPicPr>
          <p:cNvPr id="7" name="Picture 6">
            <a:extLst>
              <a:ext uri="{FF2B5EF4-FFF2-40B4-BE49-F238E27FC236}">
                <a16:creationId xmlns:a16="http://schemas.microsoft.com/office/drawing/2014/main" id="{9F95957E-00AE-F9EA-30BB-D72AB51696F7}"/>
              </a:ext>
            </a:extLst>
          </p:cNvPr>
          <p:cNvPicPr>
            <a:picLocks noChangeAspect="1"/>
          </p:cNvPicPr>
          <p:nvPr/>
        </p:nvPicPr>
        <p:blipFill rotWithShape="1">
          <a:blip r:embed="rId10"/>
          <a:srcRect b="86727"/>
          <a:stretch/>
        </p:blipFill>
        <p:spPr>
          <a:xfrm>
            <a:off x="157311" y="182382"/>
            <a:ext cx="9763437" cy="727114"/>
          </a:xfrm>
          <a:prstGeom prst="rect">
            <a:avLst/>
          </a:prstGeom>
        </p:spPr>
      </p:pic>
    </p:spTree>
    <p:extLst>
      <p:ext uri="{BB962C8B-B14F-4D97-AF65-F5344CB8AC3E}">
        <p14:creationId xmlns:p14="http://schemas.microsoft.com/office/powerpoint/2010/main" val="28716423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1D255EA-1FF0-D301-3963-1A8F16045FC6}"/>
              </a:ext>
            </a:extLst>
          </p:cNvPr>
          <p:cNvSpPr txBox="1"/>
          <p:nvPr/>
        </p:nvSpPr>
        <p:spPr>
          <a:xfrm>
            <a:off x="130307" y="289979"/>
            <a:ext cx="6677860" cy="470000"/>
          </a:xfrm>
          <a:prstGeom prst="rect">
            <a:avLst/>
          </a:prstGeom>
          <a:noFill/>
        </p:spPr>
        <p:txBody>
          <a:bodyPr wrap="square">
            <a:spAutoFit/>
          </a:bodyPr>
          <a:lstStyle/>
          <a:p>
            <a:pPr lvl="0" algn="just">
              <a:lnSpc>
                <a:spcPct val="107000"/>
              </a:lnSpc>
              <a:spcBef>
                <a:spcPts val="1800"/>
              </a:spcBef>
              <a:spcAft>
                <a:spcPts val="600"/>
              </a:spcAft>
            </a:pPr>
            <a:r>
              <a:rPr lang="en-US" sz="2400" b="1" kern="0" dirty="0">
                <a:effectLst/>
                <a:latin typeface="Linux Biolinum O"/>
                <a:ea typeface="Times New Roman" panose="02020603050405020304" pitchFamily="18" charset="0"/>
                <a:cs typeface="Times New Roman" panose="02020603050405020304" pitchFamily="18" charset="0"/>
              </a:rPr>
              <a:t>1</a:t>
            </a:r>
            <a:r>
              <a:rPr lang="en-US" sz="2400" b="1" kern="0" baseline="30000" dirty="0">
                <a:effectLst/>
                <a:latin typeface="Linux Biolinum O"/>
                <a:ea typeface="Times New Roman" panose="02020603050405020304" pitchFamily="18" charset="0"/>
                <a:cs typeface="Times New Roman" panose="02020603050405020304" pitchFamily="18" charset="0"/>
              </a:rPr>
              <a:t>st</a:t>
            </a:r>
            <a:r>
              <a:rPr lang="en-US" sz="2400" b="1" kern="0" dirty="0">
                <a:effectLst/>
                <a:latin typeface="Linux Biolinum O"/>
                <a:ea typeface="Times New Roman" panose="02020603050405020304" pitchFamily="18" charset="0"/>
                <a:cs typeface="Times New Roman" panose="02020603050405020304" pitchFamily="18" charset="0"/>
              </a:rPr>
              <a:t> Stop: </a:t>
            </a:r>
            <a:r>
              <a:rPr lang="en-US" sz="2400" b="1" kern="0" dirty="0" err="1">
                <a:effectLst/>
                <a:latin typeface="Linux Biolinum O"/>
                <a:ea typeface="Times New Roman" panose="02020603050405020304" pitchFamily="18" charset="0"/>
                <a:cs typeface="Times New Roman" panose="02020603050405020304" pitchFamily="18" charset="0"/>
              </a:rPr>
              <a:t>Leros</a:t>
            </a:r>
            <a:r>
              <a:rPr lang="en-US" sz="2400" b="1" kern="0" dirty="0">
                <a:effectLst/>
                <a:latin typeface="Linux Biolinum O"/>
                <a:ea typeface="Times New Roman" panose="02020603050405020304" pitchFamily="18" charset="0"/>
                <a:cs typeface="Times New Roman" panose="02020603050405020304" pitchFamily="18" charset="0"/>
              </a:rPr>
              <a:t> island, Greece</a:t>
            </a:r>
            <a:endParaRPr lang="el-GR" sz="2400" b="1" kern="0" dirty="0">
              <a:effectLst/>
              <a:latin typeface="Linux Biolinum O"/>
              <a:ea typeface="Times New Roman" panose="02020603050405020304" pitchFamily="18" charset="0"/>
              <a:cs typeface="Times New Roman" panose="02020603050405020304" pitchFamily="18" charset="0"/>
            </a:endParaRPr>
          </a:p>
        </p:txBody>
      </p:sp>
      <p:pic>
        <p:nvPicPr>
          <p:cNvPr id="5" name="Picture 4" descr="Calendar&#10;&#10;Description automatically generated">
            <a:extLst>
              <a:ext uri="{FF2B5EF4-FFF2-40B4-BE49-F238E27FC236}">
                <a16:creationId xmlns:a16="http://schemas.microsoft.com/office/drawing/2014/main" id="{954CE59D-EC5D-5684-7D92-FDC9684178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736"/>
          <a:stretch/>
        </p:blipFill>
        <p:spPr bwMode="auto">
          <a:xfrm rot="5400000">
            <a:off x="-455722" y="1783435"/>
            <a:ext cx="4558788" cy="3291130"/>
          </a:xfrm>
          <a:prstGeom prst="rect">
            <a:avLst/>
          </a:prstGeom>
          <a:ln>
            <a:noFill/>
          </a:ln>
          <a:extLst>
            <a:ext uri="{53640926-AAD7-44D8-BBD7-CCE9431645EC}">
              <a14:shadowObscured xmlns:a14="http://schemas.microsoft.com/office/drawing/2010/main"/>
            </a:ext>
          </a:extLst>
        </p:spPr>
      </p:pic>
      <p:pic>
        <p:nvPicPr>
          <p:cNvPr id="6" name="Picture 5" descr="A group of people sitting around a table looking at a map&#10;&#10;Description automatically generated with medium confidence">
            <a:extLst>
              <a:ext uri="{FF2B5EF4-FFF2-40B4-BE49-F238E27FC236}">
                <a16:creationId xmlns:a16="http://schemas.microsoft.com/office/drawing/2014/main" id="{C4BD2A9A-92A4-48B4-28C5-98560D712D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3048" y="1816612"/>
            <a:ext cx="4407364" cy="3305523"/>
          </a:xfrm>
          <a:prstGeom prst="rect">
            <a:avLst/>
          </a:prstGeom>
          <a:ln>
            <a:noFill/>
          </a:ln>
          <a:effectLst>
            <a:softEdge rad="112500"/>
          </a:effectLst>
        </p:spPr>
      </p:pic>
      <p:pic>
        <p:nvPicPr>
          <p:cNvPr id="8" name="Picture 7" descr="A shelf with books and posters&#10;&#10;Description automatically generated">
            <a:extLst>
              <a:ext uri="{FF2B5EF4-FFF2-40B4-BE49-F238E27FC236}">
                <a16:creationId xmlns:a16="http://schemas.microsoft.com/office/drawing/2014/main" id="{E389E133-63CF-EB99-E6FB-56A4F11D86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372636" y="1574901"/>
            <a:ext cx="5199937" cy="3899953"/>
          </a:xfrm>
          <a:prstGeom prst="rect">
            <a:avLst/>
          </a:prstGeom>
        </p:spPr>
      </p:pic>
      <p:sp>
        <p:nvSpPr>
          <p:cNvPr id="10" name="TextBox 9">
            <a:extLst>
              <a:ext uri="{FF2B5EF4-FFF2-40B4-BE49-F238E27FC236}">
                <a16:creationId xmlns:a16="http://schemas.microsoft.com/office/drawing/2014/main" id="{7B324AC4-A32C-1310-F58C-3CB62B947A37}"/>
              </a:ext>
            </a:extLst>
          </p:cNvPr>
          <p:cNvSpPr txBox="1"/>
          <p:nvPr/>
        </p:nvSpPr>
        <p:spPr>
          <a:xfrm>
            <a:off x="3893731" y="1424012"/>
            <a:ext cx="3678215" cy="400110"/>
          </a:xfrm>
          <a:prstGeom prst="rect">
            <a:avLst/>
          </a:prstGeom>
          <a:solidFill>
            <a:srgbClr val="5B9BD5">
              <a:lumMod val="75000"/>
            </a:srgbClr>
          </a:solidFill>
        </p:spPr>
        <p:txBody>
          <a:bodyPr wrap="square" rtlCol="0">
            <a:spAutoFit/>
          </a:bodyPr>
          <a:lstStyle/>
          <a:p>
            <a:pPr>
              <a:defRPr/>
            </a:pPr>
            <a:r>
              <a:rPr lang="en-US" sz="2000" b="1" kern="0" dirty="0">
                <a:solidFill>
                  <a:prstClr val="white"/>
                </a:solidFill>
                <a:latin typeface="Linux Biolinum O"/>
              </a:rPr>
              <a:t>More than 50 points on the map</a:t>
            </a:r>
            <a:endParaRPr lang="el-GR" sz="2000" b="1" kern="0" dirty="0">
              <a:solidFill>
                <a:prstClr val="white"/>
              </a:solidFill>
              <a:latin typeface="Linux Biolinum O"/>
            </a:endParaRPr>
          </a:p>
        </p:txBody>
      </p:sp>
      <p:sp>
        <p:nvSpPr>
          <p:cNvPr id="2" name="TextBox 1">
            <a:extLst>
              <a:ext uri="{FF2B5EF4-FFF2-40B4-BE49-F238E27FC236}">
                <a16:creationId xmlns:a16="http://schemas.microsoft.com/office/drawing/2014/main" id="{6D83D3F6-1BBB-E2A0-51CB-989E5E975E9E}"/>
              </a:ext>
            </a:extLst>
          </p:cNvPr>
          <p:cNvSpPr txBox="1"/>
          <p:nvPr/>
        </p:nvSpPr>
        <p:spPr>
          <a:xfrm>
            <a:off x="178107" y="6033656"/>
            <a:ext cx="6342562" cy="707886"/>
          </a:xfrm>
          <a:prstGeom prst="rect">
            <a:avLst/>
          </a:prstGeom>
          <a:solidFill>
            <a:srgbClr val="5B9BD5">
              <a:lumMod val="75000"/>
            </a:srgbClr>
          </a:solidFill>
        </p:spPr>
        <p:txBody>
          <a:bodyPr wrap="square" rtlCol="0">
            <a:spAutoFit/>
          </a:bodyPr>
          <a:lstStyle/>
          <a:p>
            <a:pPr>
              <a:defRPr/>
            </a:pPr>
            <a:r>
              <a:rPr lang="en-US" sz="2000" b="1" kern="0" dirty="0">
                <a:solidFill>
                  <a:schemeClr val="bg1"/>
                </a:solidFill>
                <a:latin typeface="Linux Biolinum O"/>
              </a:rPr>
              <a:t>More than 50 points on the map mostly representing the military history of the place</a:t>
            </a:r>
            <a:endParaRPr lang="el-GR" sz="2000" b="1" kern="0" dirty="0">
              <a:solidFill>
                <a:schemeClr val="bg1"/>
              </a:solidFill>
              <a:latin typeface="Linux Biolinum O"/>
            </a:endParaRPr>
          </a:p>
        </p:txBody>
      </p:sp>
      <p:sp>
        <p:nvSpPr>
          <p:cNvPr id="7" name="TextBox 6">
            <a:extLst>
              <a:ext uri="{FF2B5EF4-FFF2-40B4-BE49-F238E27FC236}">
                <a16:creationId xmlns:a16="http://schemas.microsoft.com/office/drawing/2014/main" id="{6D75E730-05A5-1BC3-D670-B012CB1C831E}"/>
              </a:ext>
            </a:extLst>
          </p:cNvPr>
          <p:cNvSpPr txBox="1"/>
          <p:nvPr/>
        </p:nvSpPr>
        <p:spPr>
          <a:xfrm>
            <a:off x="4042166" y="5102316"/>
            <a:ext cx="3529780" cy="1200329"/>
          </a:xfrm>
          <a:prstGeom prst="rect">
            <a:avLst/>
          </a:prstGeom>
          <a:noFill/>
        </p:spPr>
        <p:txBody>
          <a:bodyPr wrap="square" rtlCol="0">
            <a:spAutoFit/>
          </a:bodyPr>
          <a:lstStyle/>
          <a:p>
            <a:pPr algn="ctr"/>
            <a:r>
              <a:rPr lang="en-US" dirty="0"/>
              <a:t>People expressed that </a:t>
            </a:r>
            <a:r>
              <a:rPr lang="en-US" dirty="0" err="1"/>
              <a:t>Leros</a:t>
            </a:r>
            <a:r>
              <a:rPr lang="en-US" dirty="0"/>
              <a:t> means: “their home”, “hospitality”, “acceptance”, “friendship”</a:t>
            </a:r>
            <a:endParaRPr lang="el-GR" dirty="0"/>
          </a:p>
        </p:txBody>
      </p:sp>
      <p:pic>
        <p:nvPicPr>
          <p:cNvPr id="9" name="Google Shape;128;p3">
            <a:extLst>
              <a:ext uri="{FF2B5EF4-FFF2-40B4-BE49-F238E27FC236}">
                <a16:creationId xmlns:a16="http://schemas.microsoft.com/office/drawing/2014/main" id="{27370961-401D-FA36-EA81-57D56756B092}"/>
              </a:ext>
            </a:extLst>
          </p:cNvPr>
          <p:cNvPicPr preferRelativeResize="0"/>
          <p:nvPr/>
        </p:nvPicPr>
        <p:blipFill rotWithShape="1">
          <a:blip r:embed="rId6">
            <a:alphaModFix/>
          </a:blip>
          <a:srcRect/>
          <a:stretch/>
        </p:blipFill>
        <p:spPr>
          <a:xfrm>
            <a:off x="10741118" y="78118"/>
            <a:ext cx="1038650" cy="812850"/>
          </a:xfrm>
          <a:prstGeom prst="rect">
            <a:avLst/>
          </a:prstGeom>
          <a:noFill/>
          <a:ln>
            <a:noFill/>
          </a:ln>
        </p:spPr>
      </p:pic>
    </p:spTree>
    <p:extLst>
      <p:ext uri="{BB962C8B-B14F-4D97-AF65-F5344CB8AC3E}">
        <p14:creationId xmlns:p14="http://schemas.microsoft.com/office/powerpoint/2010/main" val="2180731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building with a clock on the side&#10;&#10;Description automatically generated">
            <a:extLst>
              <a:ext uri="{FF2B5EF4-FFF2-40B4-BE49-F238E27FC236}">
                <a16:creationId xmlns:a16="http://schemas.microsoft.com/office/drawing/2014/main" id="{400AEE42-0E82-DC99-7802-6074994F18BF}"/>
              </a:ext>
            </a:extLst>
          </p:cNvPr>
          <p:cNvPicPr>
            <a:picLocks noChangeAspect="1"/>
          </p:cNvPicPr>
          <p:nvPr/>
        </p:nvPicPr>
        <p:blipFill>
          <a:blip r:embed="rId3"/>
          <a:stretch>
            <a:fillRect/>
          </a:stretch>
        </p:blipFill>
        <p:spPr>
          <a:xfrm rot="5400000">
            <a:off x="1027709" y="2171165"/>
            <a:ext cx="1779333" cy="1334499"/>
          </a:xfrm>
          <a:prstGeom prst="rect">
            <a:avLst/>
          </a:prstGeom>
        </p:spPr>
      </p:pic>
      <p:pic>
        <p:nvPicPr>
          <p:cNvPr id="18" name="Picture 17" descr="A body of water with mountains in the background&#10;&#10;Description automatically generated">
            <a:extLst>
              <a:ext uri="{FF2B5EF4-FFF2-40B4-BE49-F238E27FC236}">
                <a16:creationId xmlns:a16="http://schemas.microsoft.com/office/drawing/2014/main" id="{13EA5030-F099-2D81-902C-83173486518A}"/>
              </a:ext>
            </a:extLst>
          </p:cNvPr>
          <p:cNvPicPr>
            <a:picLocks noChangeAspect="1"/>
          </p:cNvPicPr>
          <p:nvPr/>
        </p:nvPicPr>
        <p:blipFill>
          <a:blip r:embed="rId4"/>
          <a:stretch>
            <a:fillRect/>
          </a:stretch>
        </p:blipFill>
        <p:spPr>
          <a:xfrm>
            <a:off x="3567334" y="1991451"/>
            <a:ext cx="2258568" cy="1693926"/>
          </a:xfrm>
          <a:prstGeom prst="rect">
            <a:avLst/>
          </a:prstGeom>
        </p:spPr>
      </p:pic>
      <p:pic>
        <p:nvPicPr>
          <p:cNvPr id="10" name="Picture 9" descr="A picture containing outdoor, sky, building, car&#10;&#10;Description automatically generated">
            <a:extLst>
              <a:ext uri="{FF2B5EF4-FFF2-40B4-BE49-F238E27FC236}">
                <a16:creationId xmlns:a16="http://schemas.microsoft.com/office/drawing/2014/main" id="{1216C32B-745D-5C3A-CD32-79B4E72FAA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1843" y="1951925"/>
            <a:ext cx="2258568" cy="1772976"/>
          </a:xfrm>
          <a:prstGeom prst="rect">
            <a:avLst/>
          </a:prstGeom>
        </p:spPr>
      </p:pic>
      <p:pic>
        <p:nvPicPr>
          <p:cNvPr id="9" name="Picture 8" descr="A body of water with buildings and hills in the background&#10;&#10;Description automatically generated with low confidence">
            <a:extLst>
              <a:ext uri="{FF2B5EF4-FFF2-40B4-BE49-F238E27FC236}">
                <a16:creationId xmlns:a16="http://schemas.microsoft.com/office/drawing/2014/main" id="{8531B9C6-8F8A-CC4B-F266-C031F698BB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45282" y="1951926"/>
            <a:ext cx="2258568" cy="1772976"/>
          </a:xfrm>
          <a:prstGeom prst="rect">
            <a:avLst/>
          </a:prstGeom>
        </p:spPr>
      </p:pic>
      <p:sp>
        <p:nvSpPr>
          <p:cNvPr id="19" name="TextBox 18">
            <a:extLst>
              <a:ext uri="{FF2B5EF4-FFF2-40B4-BE49-F238E27FC236}">
                <a16:creationId xmlns:a16="http://schemas.microsoft.com/office/drawing/2014/main" id="{02F8BAE2-AEE4-D5B8-99E1-F886347D612F}"/>
              </a:ext>
            </a:extLst>
          </p:cNvPr>
          <p:cNvSpPr txBox="1"/>
          <p:nvPr/>
        </p:nvSpPr>
        <p:spPr>
          <a:xfrm>
            <a:off x="2210937" y="4228916"/>
            <a:ext cx="7781672" cy="2060485"/>
          </a:xfrm>
          <a:prstGeom prst="rect">
            <a:avLst/>
          </a:prstGeom>
        </p:spPr>
        <p:txBody>
          <a:bodyPr vert="horz" lIns="91440" tIns="45720" rIns="91440" bIns="45720" rtlCol="0" anchor="ctr">
            <a:normAutofit/>
          </a:bodyPr>
          <a:lstStyle/>
          <a:p>
            <a:pPr lvl="0" algn="ctr">
              <a:lnSpc>
                <a:spcPct val="90000"/>
              </a:lnSpc>
              <a:spcBef>
                <a:spcPts val="1800"/>
              </a:spcBef>
              <a:spcAft>
                <a:spcPts val="600"/>
              </a:spcAft>
            </a:pPr>
            <a:r>
              <a:rPr lang="en-US" sz="4800" b="1" dirty="0">
                <a:effectLst/>
                <a:latin typeface="Linux Biolinum O"/>
              </a:rPr>
              <a:t>Collective Walk</a:t>
            </a:r>
          </a:p>
        </p:txBody>
      </p:sp>
      <p:pic>
        <p:nvPicPr>
          <p:cNvPr id="2" name="Google Shape;128;p3">
            <a:extLst>
              <a:ext uri="{FF2B5EF4-FFF2-40B4-BE49-F238E27FC236}">
                <a16:creationId xmlns:a16="http://schemas.microsoft.com/office/drawing/2014/main" id="{FC69EDA2-9EA5-68EA-B1BF-1C53311B354D}"/>
              </a:ext>
            </a:extLst>
          </p:cNvPr>
          <p:cNvPicPr preferRelativeResize="0"/>
          <p:nvPr/>
        </p:nvPicPr>
        <p:blipFill rotWithShape="1">
          <a:blip r:embed="rId7">
            <a:alphaModFix/>
          </a:blip>
          <a:srcRect/>
          <a:stretch/>
        </p:blipFill>
        <p:spPr>
          <a:xfrm>
            <a:off x="10583801" y="365125"/>
            <a:ext cx="1038650" cy="812850"/>
          </a:xfrm>
          <a:prstGeom prst="rect">
            <a:avLst/>
          </a:prstGeom>
          <a:noFill/>
          <a:ln>
            <a:noFill/>
          </a:ln>
        </p:spPr>
      </p:pic>
      <p:pic>
        <p:nvPicPr>
          <p:cNvPr id="3" name="Google Shape;122;p2">
            <a:extLst>
              <a:ext uri="{FF2B5EF4-FFF2-40B4-BE49-F238E27FC236}">
                <a16:creationId xmlns:a16="http://schemas.microsoft.com/office/drawing/2014/main" id="{E55DB6A1-9EE3-0986-5BFA-B60E21500A4D}"/>
              </a:ext>
            </a:extLst>
          </p:cNvPr>
          <p:cNvPicPr preferRelativeResize="0"/>
          <p:nvPr/>
        </p:nvPicPr>
        <p:blipFill rotWithShape="1">
          <a:blip r:embed="rId8">
            <a:alphaModFix/>
          </a:blip>
          <a:srcRect/>
          <a:stretch/>
        </p:blipFill>
        <p:spPr>
          <a:xfrm>
            <a:off x="0" y="6475722"/>
            <a:ext cx="12192000" cy="389125"/>
          </a:xfrm>
          <a:prstGeom prst="rect">
            <a:avLst/>
          </a:prstGeom>
          <a:noFill/>
          <a:ln>
            <a:noFill/>
          </a:ln>
        </p:spPr>
      </p:pic>
    </p:spTree>
    <p:extLst>
      <p:ext uri="{BB962C8B-B14F-4D97-AF65-F5344CB8AC3E}">
        <p14:creationId xmlns:p14="http://schemas.microsoft.com/office/powerpoint/2010/main" val="18936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a city&#10;&#10;Description automatically generated">
            <a:extLst>
              <a:ext uri="{FF2B5EF4-FFF2-40B4-BE49-F238E27FC236}">
                <a16:creationId xmlns:a16="http://schemas.microsoft.com/office/drawing/2014/main" id="{BD125E03-6773-33C1-6CD1-E8C0EE3E2CD1}"/>
              </a:ext>
            </a:extLst>
          </p:cNvPr>
          <p:cNvPicPr>
            <a:picLocks noGrp="1" noChangeAspect="1"/>
          </p:cNvPicPr>
          <p:nvPr>
            <p:ph/>
          </p:nvPr>
        </p:nvPicPr>
        <p:blipFill>
          <a:blip r:embed="rId2">
            <a:extLst>
              <a:ext uri="{28A0092B-C50C-407E-A947-70E740481C1C}">
                <a14:useLocalDpi xmlns:a14="http://schemas.microsoft.com/office/drawing/2010/main" val="0"/>
              </a:ext>
            </a:extLst>
          </a:blip>
          <a:stretch>
            <a:fillRect/>
          </a:stretch>
        </p:blipFill>
        <p:spPr>
          <a:xfrm>
            <a:off x="203876" y="168890"/>
            <a:ext cx="8645155" cy="6112251"/>
          </a:xfrm>
        </p:spPr>
      </p:pic>
      <p:pic>
        <p:nvPicPr>
          <p:cNvPr id="6" name="Google Shape;128;p3">
            <a:extLst>
              <a:ext uri="{FF2B5EF4-FFF2-40B4-BE49-F238E27FC236}">
                <a16:creationId xmlns:a16="http://schemas.microsoft.com/office/drawing/2014/main" id="{DCAA94C0-534D-BE83-B4CB-57F3DA8C805E}"/>
              </a:ext>
            </a:extLst>
          </p:cNvPr>
          <p:cNvPicPr preferRelativeResize="0"/>
          <p:nvPr/>
        </p:nvPicPr>
        <p:blipFill rotWithShape="1">
          <a:blip r:embed="rId3">
            <a:alphaModFix/>
          </a:blip>
          <a:srcRect/>
          <a:stretch/>
        </p:blipFill>
        <p:spPr>
          <a:xfrm>
            <a:off x="10583801" y="56291"/>
            <a:ext cx="1038650" cy="812850"/>
          </a:xfrm>
          <a:prstGeom prst="rect">
            <a:avLst/>
          </a:prstGeom>
          <a:noFill/>
          <a:ln>
            <a:noFill/>
          </a:ln>
        </p:spPr>
      </p:pic>
      <p:pic>
        <p:nvPicPr>
          <p:cNvPr id="7" name="Google Shape;122;p2">
            <a:extLst>
              <a:ext uri="{FF2B5EF4-FFF2-40B4-BE49-F238E27FC236}">
                <a16:creationId xmlns:a16="http://schemas.microsoft.com/office/drawing/2014/main" id="{AE3DC99D-EBD4-3728-98FC-D7C8FC93CF03}"/>
              </a:ext>
            </a:extLst>
          </p:cNvPr>
          <p:cNvPicPr preferRelativeResize="0"/>
          <p:nvPr/>
        </p:nvPicPr>
        <p:blipFill rotWithShape="1">
          <a:blip r:embed="rId4">
            <a:alphaModFix/>
          </a:blip>
          <a:srcRect/>
          <a:stretch/>
        </p:blipFill>
        <p:spPr>
          <a:xfrm>
            <a:off x="0" y="6475722"/>
            <a:ext cx="12192000" cy="389125"/>
          </a:xfrm>
          <a:prstGeom prst="rect">
            <a:avLst/>
          </a:prstGeom>
          <a:noFill/>
          <a:ln>
            <a:noFill/>
          </a:ln>
        </p:spPr>
      </p:pic>
      <p:sp>
        <p:nvSpPr>
          <p:cNvPr id="8" name="TextBox 7">
            <a:extLst>
              <a:ext uri="{FF2B5EF4-FFF2-40B4-BE49-F238E27FC236}">
                <a16:creationId xmlns:a16="http://schemas.microsoft.com/office/drawing/2014/main" id="{0A968C56-1B2F-22CE-155F-7EAA443B30B9}"/>
              </a:ext>
            </a:extLst>
          </p:cNvPr>
          <p:cNvSpPr txBox="1"/>
          <p:nvPr/>
        </p:nvSpPr>
        <p:spPr>
          <a:xfrm>
            <a:off x="8957187" y="1986116"/>
            <a:ext cx="2665264" cy="2308324"/>
          </a:xfrm>
          <a:prstGeom prst="rect">
            <a:avLst/>
          </a:prstGeom>
          <a:noFill/>
        </p:spPr>
        <p:txBody>
          <a:bodyPr wrap="square" rtlCol="0">
            <a:spAutoFit/>
          </a:bodyPr>
          <a:lstStyle/>
          <a:p>
            <a:r>
              <a:rPr lang="en-US" sz="3600" b="1" dirty="0" err="1"/>
              <a:t>Leros</a:t>
            </a:r>
            <a:r>
              <a:rPr lang="en-US" sz="3600" b="1" dirty="0"/>
              <a:t>’ island workshop </a:t>
            </a:r>
          </a:p>
          <a:p>
            <a:r>
              <a:rPr lang="en-US" sz="3600" b="1" dirty="0"/>
              <a:t>Mapping results</a:t>
            </a:r>
            <a:endParaRPr lang="el-GR" sz="3600" b="1" dirty="0"/>
          </a:p>
        </p:txBody>
      </p:sp>
    </p:spTree>
    <p:extLst>
      <p:ext uri="{BB962C8B-B14F-4D97-AF65-F5344CB8AC3E}">
        <p14:creationId xmlns:p14="http://schemas.microsoft.com/office/powerpoint/2010/main" val="1554774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471493-DAAD-55B2-6FED-EEFD629FFF7F}"/>
              </a:ext>
            </a:extLst>
          </p:cNvPr>
          <p:cNvSpPr txBox="1"/>
          <p:nvPr/>
        </p:nvSpPr>
        <p:spPr>
          <a:xfrm>
            <a:off x="480875" y="365125"/>
            <a:ext cx="6096000" cy="407035"/>
          </a:xfrm>
          <a:prstGeom prst="rect">
            <a:avLst/>
          </a:prstGeom>
          <a:noFill/>
        </p:spPr>
        <p:txBody>
          <a:bodyPr wrap="square">
            <a:spAutoFit/>
          </a:bodyPr>
          <a:lstStyle/>
          <a:p>
            <a:pPr lvl="0" algn="just">
              <a:lnSpc>
                <a:spcPct val="107000"/>
              </a:lnSpc>
              <a:spcBef>
                <a:spcPts val="1800"/>
              </a:spcBef>
              <a:spcAft>
                <a:spcPts val="600"/>
              </a:spcAft>
            </a:pPr>
            <a:r>
              <a:rPr lang="en-US" sz="2000" b="1" kern="0" dirty="0">
                <a:effectLst/>
                <a:latin typeface="Linux Biolinum O"/>
                <a:ea typeface="Times New Roman" panose="02020603050405020304" pitchFamily="18" charset="0"/>
                <a:cs typeface="Times New Roman" panose="02020603050405020304" pitchFamily="18" charset="0"/>
              </a:rPr>
              <a:t>Part 2: Visioning</a:t>
            </a:r>
            <a:endParaRPr lang="el-GR" sz="2000" b="1" kern="0" dirty="0">
              <a:effectLst/>
              <a:latin typeface="Linux Biolinum O"/>
              <a:ea typeface="Times New Roman" panose="02020603050405020304" pitchFamily="18" charset="0"/>
              <a:cs typeface="Times New Roman" panose="02020603050405020304" pitchFamily="18" charset="0"/>
            </a:endParaRPr>
          </a:p>
        </p:txBody>
      </p:sp>
      <p:pic>
        <p:nvPicPr>
          <p:cNvPr id="4" name="Picture 3" descr="A group of post it notes on a white board&#10;&#10;Description automatically generated">
            <a:extLst>
              <a:ext uri="{FF2B5EF4-FFF2-40B4-BE49-F238E27FC236}">
                <a16:creationId xmlns:a16="http://schemas.microsoft.com/office/drawing/2014/main" id="{6159CDA8-5132-9871-BEF9-FDB6591C8FC4}"/>
              </a:ext>
            </a:extLst>
          </p:cNvPr>
          <p:cNvPicPr>
            <a:picLocks noChangeAspect="1"/>
          </p:cNvPicPr>
          <p:nvPr/>
        </p:nvPicPr>
        <p:blipFill>
          <a:blip r:embed="rId3"/>
          <a:stretch>
            <a:fillRect/>
          </a:stretch>
        </p:blipFill>
        <p:spPr>
          <a:xfrm rot="5400000">
            <a:off x="-169647" y="1519663"/>
            <a:ext cx="5204176" cy="3903132"/>
          </a:xfrm>
          <a:prstGeom prst="rect">
            <a:avLst/>
          </a:prstGeom>
        </p:spPr>
      </p:pic>
      <p:pic>
        <p:nvPicPr>
          <p:cNvPr id="8" name="Picture 7" descr="Text&#10;&#10;Description automatically generated">
            <a:extLst>
              <a:ext uri="{FF2B5EF4-FFF2-40B4-BE49-F238E27FC236}">
                <a16:creationId xmlns:a16="http://schemas.microsoft.com/office/drawing/2014/main" id="{A7531C36-3F25-B4D5-83CB-10C93F90FE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077" t="8216" r="7742" b="11278"/>
          <a:stretch/>
        </p:blipFill>
        <p:spPr bwMode="auto">
          <a:xfrm>
            <a:off x="4976894" y="938633"/>
            <a:ext cx="6944172" cy="4980733"/>
          </a:xfrm>
          <a:prstGeom prst="rect">
            <a:avLst/>
          </a:prstGeom>
          <a:ln>
            <a:noFill/>
          </a:ln>
          <a:extLst>
            <a:ext uri="{53640926-AAD7-44D8-BBD7-CCE9431645EC}">
              <a14:shadowObscured xmlns:a14="http://schemas.microsoft.com/office/drawing/2010/main"/>
            </a:ext>
          </a:extLst>
        </p:spPr>
      </p:pic>
      <p:sp>
        <p:nvSpPr>
          <p:cNvPr id="12" name="TextBox 11">
            <a:extLst>
              <a:ext uri="{FF2B5EF4-FFF2-40B4-BE49-F238E27FC236}">
                <a16:creationId xmlns:a16="http://schemas.microsoft.com/office/drawing/2014/main" id="{6C2889F6-AE88-1CB3-5BD9-8FCB87822EC4}"/>
              </a:ext>
            </a:extLst>
          </p:cNvPr>
          <p:cNvSpPr txBox="1"/>
          <p:nvPr/>
        </p:nvSpPr>
        <p:spPr>
          <a:xfrm>
            <a:off x="4976894" y="2562070"/>
            <a:ext cx="6944173" cy="1631216"/>
          </a:xfrm>
          <a:prstGeom prst="rect">
            <a:avLst/>
          </a:prstGeom>
          <a:solidFill>
            <a:srgbClr val="D8F0E7">
              <a:alpha val="80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000" b="1" i="0" u="none" strike="noStrike" kern="0" cap="none" spc="0" normalizeH="0" baseline="0" noProof="0" dirty="0">
                <a:ln>
                  <a:noFill/>
                </a:ln>
                <a:solidFill>
                  <a:prstClr val="black"/>
                </a:solidFill>
                <a:effectLst/>
                <a:uLnTx/>
                <a:uFillTx/>
                <a:latin typeface="Calibri" panose="020F0502020204030204"/>
              </a:rPr>
              <a:t>"</a:t>
            </a:r>
            <a:r>
              <a:rPr kumimoji="0" lang="el-GR" sz="2000" b="0" i="0" u="none" strike="noStrike" kern="0" cap="none" spc="0" normalizeH="0" baseline="0" noProof="0" dirty="0" err="1">
                <a:ln>
                  <a:noFill/>
                </a:ln>
                <a:solidFill>
                  <a:prstClr val="black"/>
                </a:solidFill>
                <a:effectLst/>
                <a:uLnTx/>
                <a:uFillTx/>
                <a:latin typeface="Calibri" panose="020F0502020204030204"/>
              </a:rPr>
              <a:t>Leros</a:t>
            </a:r>
            <a:r>
              <a:rPr kumimoji="0" lang="el-GR" sz="2000" b="0" i="0" u="none" strike="noStrike" kern="0" cap="none" spc="0" normalizeH="0" baseline="0" noProof="0" dirty="0">
                <a:ln>
                  <a:noFill/>
                </a:ln>
                <a:solidFill>
                  <a:prstClr val="black"/>
                </a:solidFill>
                <a:effectLst/>
                <a:uLnTx/>
                <a:uFillTx/>
                <a:latin typeface="Calibri" panose="020F0502020204030204"/>
              </a:rPr>
              <a:t> </a:t>
            </a:r>
            <a:r>
              <a:rPr kumimoji="0" lang="el-GR" sz="2000" b="0" i="0" u="none" strike="noStrike" kern="0" cap="none" spc="0" normalizeH="0" baseline="0" noProof="0" dirty="0" err="1">
                <a:ln>
                  <a:noFill/>
                </a:ln>
                <a:solidFill>
                  <a:prstClr val="black"/>
                </a:solidFill>
                <a:effectLst/>
                <a:uLnTx/>
                <a:uFillTx/>
                <a:latin typeface="Calibri" panose="020F0502020204030204"/>
              </a:rPr>
              <a:t>as</a:t>
            </a:r>
            <a:r>
              <a:rPr kumimoji="0" lang="el-GR" sz="2000" b="0" i="0" u="none" strike="noStrike" kern="0" cap="none" spc="0" normalizeH="0" baseline="0" noProof="0" dirty="0">
                <a:ln>
                  <a:noFill/>
                </a:ln>
                <a:solidFill>
                  <a:prstClr val="black"/>
                </a:solidFill>
                <a:effectLst/>
                <a:uLnTx/>
                <a:uFillTx/>
                <a:latin typeface="Calibri" panose="020F0502020204030204"/>
              </a:rPr>
              <a:t> a </a:t>
            </a:r>
            <a:r>
              <a:rPr kumimoji="0" lang="el-GR" sz="2000" b="0" i="0" u="none" strike="noStrike" kern="0" cap="none" spc="0" normalizeH="0" baseline="0" noProof="0" dirty="0" err="1">
                <a:ln>
                  <a:noFill/>
                </a:ln>
                <a:solidFill>
                  <a:prstClr val="black"/>
                </a:solidFill>
                <a:effectLst/>
                <a:uLnTx/>
                <a:uFillTx/>
                <a:latin typeface="Calibri" panose="020F0502020204030204"/>
              </a:rPr>
              <a:t>destination</a:t>
            </a:r>
            <a:r>
              <a:rPr kumimoji="0" lang="el-GR" sz="2000" b="0" i="0" u="none" strike="noStrike" kern="0" cap="none" spc="0" normalizeH="0" baseline="0" noProof="0" dirty="0">
                <a:ln>
                  <a:noFill/>
                </a:ln>
                <a:solidFill>
                  <a:prstClr val="black"/>
                </a:solidFill>
                <a:effectLst/>
                <a:uLnTx/>
                <a:uFillTx/>
                <a:latin typeface="Calibri" panose="020F0502020204030204"/>
              </a:rPr>
              <a:t> </a:t>
            </a:r>
            <a:r>
              <a:rPr kumimoji="0" lang="el-GR" sz="2000" b="0" i="0" u="none" strike="noStrike" kern="0" cap="none" spc="0" normalizeH="0" baseline="0" noProof="0" dirty="0" err="1">
                <a:ln>
                  <a:noFill/>
                </a:ln>
                <a:solidFill>
                  <a:prstClr val="black"/>
                </a:solidFill>
                <a:effectLst/>
                <a:uLnTx/>
                <a:uFillTx/>
                <a:latin typeface="Calibri" panose="020F0502020204030204"/>
              </a:rPr>
              <a:t>that</a:t>
            </a:r>
            <a:r>
              <a:rPr kumimoji="0" lang="el-GR" sz="2000" b="0" i="0" u="none" strike="noStrike" kern="0" cap="none" spc="0" normalizeH="0" baseline="0" noProof="0" dirty="0">
                <a:ln>
                  <a:noFill/>
                </a:ln>
                <a:solidFill>
                  <a:prstClr val="black"/>
                </a:solidFill>
                <a:effectLst/>
                <a:uLnTx/>
                <a:uFillTx/>
                <a:latin typeface="Calibri" panose="020F0502020204030204"/>
              </a:rPr>
              <a:t> </a:t>
            </a:r>
            <a:r>
              <a:rPr kumimoji="0" lang="el-GR" sz="2000" b="0" i="0" u="none" strike="noStrike" kern="0" cap="none" spc="0" normalizeH="0" baseline="0" noProof="0" dirty="0" err="1">
                <a:ln>
                  <a:noFill/>
                </a:ln>
                <a:solidFill>
                  <a:prstClr val="black"/>
                </a:solidFill>
                <a:effectLst/>
                <a:uLnTx/>
                <a:uFillTx/>
                <a:latin typeface="Calibri" panose="020F0502020204030204"/>
              </a:rPr>
              <a:t>attracts</a:t>
            </a:r>
            <a:r>
              <a:rPr kumimoji="0" lang="el-GR" sz="2000" b="0" i="0" u="none" strike="noStrike" kern="0" cap="none" spc="0" normalizeH="0" baseline="0" noProof="0" dirty="0">
                <a:ln>
                  <a:noFill/>
                </a:ln>
                <a:solidFill>
                  <a:prstClr val="black"/>
                </a:solidFill>
                <a:effectLst/>
                <a:uLnTx/>
                <a:uFillTx/>
                <a:latin typeface="Calibri" panose="020F0502020204030204"/>
              </a:rPr>
              <a:t> </a:t>
            </a:r>
            <a:r>
              <a:rPr kumimoji="0" lang="el-GR" sz="2000" b="1" i="0" u="none" strike="noStrike" kern="0" cap="none" spc="0" normalizeH="0" baseline="0" noProof="0" dirty="0" err="1">
                <a:ln>
                  <a:noFill/>
                </a:ln>
                <a:solidFill>
                  <a:prstClr val="black"/>
                </a:solidFill>
                <a:effectLst/>
                <a:uLnTx/>
                <a:uFillTx/>
                <a:latin typeface="Calibri" panose="020F0502020204030204"/>
              </a:rPr>
              <a:t>high</a:t>
            </a:r>
            <a:r>
              <a:rPr kumimoji="0" lang="el-GR" sz="2000" b="1" i="0" u="none" strike="noStrike" kern="0" cap="none" spc="0" normalizeH="0" baseline="0" noProof="0" dirty="0">
                <a:ln>
                  <a:noFill/>
                </a:ln>
                <a:solidFill>
                  <a:prstClr val="black"/>
                </a:solidFill>
                <a:effectLst/>
                <a:uLnTx/>
                <a:uFillTx/>
                <a:latin typeface="Calibri" panose="020F0502020204030204"/>
              </a:rPr>
              <a:t> </a:t>
            </a:r>
            <a:r>
              <a:rPr kumimoji="0" lang="el-GR" sz="2000" b="1" i="0" u="none" strike="noStrike" kern="0" cap="none" spc="0" normalizeH="0" baseline="0" noProof="0" dirty="0" err="1">
                <a:ln>
                  <a:noFill/>
                </a:ln>
                <a:solidFill>
                  <a:prstClr val="black"/>
                </a:solidFill>
                <a:effectLst/>
                <a:uLnTx/>
                <a:uFillTx/>
                <a:latin typeface="Calibri" panose="020F0502020204030204"/>
              </a:rPr>
              <a:t>quality</a:t>
            </a:r>
            <a:r>
              <a:rPr kumimoji="0" lang="el-GR" sz="2000" b="1" i="0" u="none" strike="noStrike" kern="0" cap="none" spc="0" normalizeH="0" baseline="0" noProof="0" dirty="0">
                <a:ln>
                  <a:noFill/>
                </a:ln>
                <a:solidFill>
                  <a:prstClr val="black"/>
                </a:solidFill>
                <a:effectLst/>
                <a:uLnTx/>
                <a:uFillTx/>
                <a:latin typeface="Calibri" panose="020F0502020204030204"/>
              </a:rPr>
              <a:t> </a:t>
            </a:r>
            <a:r>
              <a:rPr kumimoji="0" lang="el-GR" sz="2000" b="1" i="0" u="none" strike="noStrike" kern="0" cap="none" spc="0" normalizeH="0" baseline="0" noProof="0" dirty="0" err="1">
                <a:ln>
                  <a:noFill/>
                </a:ln>
                <a:solidFill>
                  <a:prstClr val="black"/>
                </a:solidFill>
                <a:effectLst/>
                <a:uLnTx/>
                <a:uFillTx/>
                <a:latin typeface="Calibri" panose="020F0502020204030204"/>
              </a:rPr>
              <a:t>visitors</a:t>
            </a:r>
            <a:r>
              <a:rPr kumimoji="0" lang="el-GR" sz="2000" b="0" i="0" u="none" strike="noStrike" kern="0" cap="none" spc="0" normalizeH="0" baseline="0" noProof="0" dirty="0">
                <a:ln>
                  <a:noFill/>
                </a:ln>
                <a:solidFill>
                  <a:prstClr val="black"/>
                </a:solidFill>
                <a:effectLst/>
                <a:uLnTx/>
                <a:uFillTx/>
                <a:latin typeface="Calibri" panose="020F0502020204030204"/>
              </a:rPr>
              <a:t>, </a:t>
            </a:r>
            <a:r>
              <a:rPr kumimoji="0" lang="el-GR" sz="2000" b="0" i="0" u="none" strike="noStrike" kern="0" cap="none" spc="0" normalizeH="0" baseline="0" noProof="0" dirty="0" err="1">
                <a:ln>
                  <a:noFill/>
                </a:ln>
                <a:solidFill>
                  <a:prstClr val="black"/>
                </a:solidFill>
                <a:effectLst/>
                <a:uLnTx/>
                <a:uFillTx/>
                <a:latin typeface="Calibri" panose="020F0502020204030204"/>
              </a:rPr>
              <a:t>who</a:t>
            </a:r>
            <a:r>
              <a:rPr kumimoji="0" lang="el-GR" sz="2000" b="0" i="0" u="none" strike="noStrike" kern="0" cap="none" spc="0" normalizeH="0" baseline="0" noProof="0" dirty="0">
                <a:ln>
                  <a:noFill/>
                </a:ln>
                <a:solidFill>
                  <a:prstClr val="black"/>
                </a:solidFill>
                <a:effectLst/>
                <a:uLnTx/>
                <a:uFillTx/>
                <a:latin typeface="Calibri" panose="020F0502020204030204"/>
              </a:rPr>
              <a:t> </a:t>
            </a:r>
            <a:r>
              <a:rPr kumimoji="0" lang="el-GR" sz="2000" b="1" i="0" u="none" strike="noStrike" kern="0" cap="none" spc="0" normalizeH="0" baseline="0" noProof="0" dirty="0" err="1">
                <a:ln>
                  <a:noFill/>
                </a:ln>
                <a:solidFill>
                  <a:prstClr val="black"/>
                </a:solidFill>
                <a:effectLst/>
                <a:uLnTx/>
                <a:uFillTx/>
                <a:latin typeface="Calibri" panose="020F0502020204030204"/>
              </a:rPr>
              <a:t>create</a:t>
            </a:r>
            <a:r>
              <a:rPr kumimoji="0" lang="el-GR" sz="2000" b="1" i="0" u="none" strike="noStrike" kern="0" cap="none" spc="0" normalizeH="0" baseline="0" noProof="0" dirty="0">
                <a:ln>
                  <a:noFill/>
                </a:ln>
                <a:solidFill>
                  <a:prstClr val="black"/>
                </a:solidFill>
                <a:effectLst/>
                <a:uLnTx/>
                <a:uFillTx/>
                <a:latin typeface="Calibri" panose="020F0502020204030204"/>
              </a:rPr>
              <a:t> </a:t>
            </a:r>
            <a:r>
              <a:rPr kumimoji="0" lang="el-GR" sz="2000" b="1" i="0" u="none" strike="noStrike" kern="0" cap="none" spc="0" normalizeH="0" baseline="0" noProof="0" dirty="0" err="1">
                <a:ln>
                  <a:noFill/>
                </a:ln>
                <a:solidFill>
                  <a:prstClr val="black"/>
                </a:solidFill>
                <a:effectLst/>
                <a:uLnTx/>
                <a:uFillTx/>
                <a:latin typeface="Calibri" panose="020F0502020204030204"/>
              </a:rPr>
              <a:t>strong</a:t>
            </a:r>
            <a:r>
              <a:rPr kumimoji="0" lang="el-GR" sz="2000" b="1" i="0" u="none" strike="noStrike" kern="0" cap="none" spc="0" normalizeH="0" baseline="0" noProof="0" dirty="0">
                <a:ln>
                  <a:noFill/>
                </a:ln>
                <a:solidFill>
                  <a:prstClr val="black"/>
                </a:solidFill>
                <a:effectLst/>
                <a:uLnTx/>
                <a:uFillTx/>
                <a:latin typeface="Calibri" panose="020F0502020204030204"/>
              </a:rPr>
              <a:t> </a:t>
            </a:r>
            <a:r>
              <a:rPr kumimoji="0" lang="el-GR" sz="2000" b="1" i="0" u="none" strike="noStrike" kern="0" cap="none" spc="0" normalizeH="0" baseline="0" noProof="0" dirty="0" err="1">
                <a:ln>
                  <a:noFill/>
                </a:ln>
                <a:solidFill>
                  <a:prstClr val="black"/>
                </a:solidFill>
                <a:effectLst/>
                <a:uLnTx/>
                <a:uFillTx/>
                <a:latin typeface="Calibri" panose="020F0502020204030204"/>
              </a:rPr>
              <a:t>relationships</a:t>
            </a:r>
            <a:r>
              <a:rPr kumimoji="0" lang="el-GR" sz="2000" b="1" i="0" u="none" strike="noStrike" kern="0" cap="none" spc="0" normalizeH="0" baseline="0" noProof="0" dirty="0">
                <a:ln>
                  <a:noFill/>
                </a:ln>
                <a:solidFill>
                  <a:prstClr val="black"/>
                </a:solidFill>
                <a:effectLst/>
                <a:uLnTx/>
                <a:uFillTx/>
                <a:latin typeface="Calibri" panose="020F0502020204030204"/>
              </a:rPr>
              <a:t> </a:t>
            </a:r>
            <a:r>
              <a:rPr kumimoji="0" lang="el-GR" sz="2000" b="1" i="0" u="none" strike="noStrike" kern="0" cap="none" spc="0" normalizeH="0" baseline="0" noProof="0" dirty="0" err="1">
                <a:ln>
                  <a:noFill/>
                </a:ln>
                <a:solidFill>
                  <a:prstClr val="black"/>
                </a:solidFill>
                <a:effectLst/>
                <a:uLnTx/>
                <a:uFillTx/>
                <a:latin typeface="Calibri" panose="020F0502020204030204"/>
              </a:rPr>
              <a:t>with</a:t>
            </a:r>
            <a:r>
              <a:rPr kumimoji="0" lang="el-GR" sz="2000" b="1" i="0" u="none" strike="noStrike" kern="0" cap="none" spc="0" normalizeH="0" baseline="0" noProof="0" dirty="0">
                <a:ln>
                  <a:noFill/>
                </a:ln>
                <a:solidFill>
                  <a:prstClr val="black"/>
                </a:solidFill>
                <a:effectLst/>
                <a:uLnTx/>
                <a:uFillTx/>
                <a:latin typeface="Calibri" panose="020F0502020204030204"/>
              </a:rPr>
              <a:t> the </a:t>
            </a:r>
            <a:r>
              <a:rPr kumimoji="0" lang="el-GR" sz="2000" b="1" i="0" u="none" strike="noStrike" kern="0" cap="none" spc="0" normalizeH="0" baseline="0" noProof="0" dirty="0" err="1">
                <a:ln>
                  <a:noFill/>
                </a:ln>
                <a:solidFill>
                  <a:prstClr val="black"/>
                </a:solidFill>
                <a:effectLst/>
                <a:uLnTx/>
                <a:uFillTx/>
                <a:latin typeface="Calibri" panose="020F0502020204030204"/>
              </a:rPr>
              <a:t>island</a:t>
            </a:r>
            <a:r>
              <a:rPr kumimoji="0" lang="el-GR" sz="2000" b="1" i="0" u="none" strike="noStrike" kern="0" cap="none" spc="0" normalizeH="0" baseline="0" noProof="0" dirty="0">
                <a:ln>
                  <a:noFill/>
                </a:ln>
                <a:solidFill>
                  <a:prstClr val="black"/>
                </a:solidFill>
                <a:effectLst/>
                <a:uLnTx/>
                <a:uFillTx/>
                <a:latin typeface="Calibri" panose="020F0502020204030204"/>
              </a:rPr>
              <a:t> </a:t>
            </a:r>
            <a:r>
              <a:rPr kumimoji="0" lang="el-GR" sz="2000" b="0" i="0" u="none" strike="noStrike" kern="0" cap="none" spc="0" normalizeH="0" baseline="0" noProof="0" dirty="0">
                <a:ln>
                  <a:noFill/>
                </a:ln>
                <a:solidFill>
                  <a:prstClr val="black"/>
                </a:solidFill>
                <a:effectLst/>
                <a:uLnTx/>
                <a:uFillTx/>
                <a:latin typeface="Calibri" panose="020F0502020204030204"/>
              </a:rPr>
              <a:t>and </a:t>
            </a:r>
            <a:r>
              <a:rPr kumimoji="0" lang="el-GR" sz="2000" b="0" i="0" u="none" strike="noStrike" kern="0" cap="none" spc="0" normalizeH="0" baseline="0" noProof="0" dirty="0" err="1">
                <a:ln>
                  <a:noFill/>
                </a:ln>
                <a:solidFill>
                  <a:prstClr val="black"/>
                </a:solidFill>
                <a:effectLst/>
                <a:uLnTx/>
                <a:uFillTx/>
                <a:latin typeface="Calibri" panose="020F0502020204030204"/>
              </a:rPr>
              <a:t>visit</a:t>
            </a:r>
            <a:r>
              <a:rPr kumimoji="0" lang="el-GR" sz="2000" b="0" i="0" u="none" strike="noStrike" kern="0" cap="none" spc="0" normalizeH="0" baseline="0" noProof="0" dirty="0">
                <a:ln>
                  <a:noFill/>
                </a:ln>
                <a:solidFill>
                  <a:prstClr val="black"/>
                </a:solidFill>
                <a:effectLst/>
                <a:uLnTx/>
                <a:uFillTx/>
                <a:latin typeface="Calibri" panose="020F0502020204030204"/>
              </a:rPr>
              <a:t> </a:t>
            </a:r>
            <a:r>
              <a:rPr kumimoji="0" lang="el-GR" sz="2000" b="0" i="0" u="none" strike="noStrike" kern="0" cap="none" spc="0" normalizeH="0" baseline="0" noProof="0" dirty="0" err="1">
                <a:ln>
                  <a:noFill/>
                </a:ln>
                <a:solidFill>
                  <a:prstClr val="black"/>
                </a:solidFill>
                <a:effectLst/>
                <a:uLnTx/>
                <a:uFillTx/>
                <a:latin typeface="Calibri" panose="020F0502020204030204"/>
              </a:rPr>
              <a:t>it</a:t>
            </a:r>
            <a:r>
              <a:rPr kumimoji="0" lang="el-GR" sz="2000" b="0" i="0" u="none" strike="noStrike" kern="0" cap="none" spc="0" normalizeH="0" baseline="0" noProof="0" dirty="0">
                <a:ln>
                  <a:noFill/>
                </a:ln>
                <a:solidFill>
                  <a:prstClr val="black"/>
                </a:solidFill>
                <a:effectLst/>
                <a:uLnTx/>
                <a:uFillTx/>
                <a:latin typeface="Calibri" panose="020F0502020204030204"/>
              </a:rPr>
              <a:t> on a </a:t>
            </a:r>
            <a:r>
              <a:rPr kumimoji="0" lang="el-GR" sz="2000" b="1" i="0" u="none" strike="noStrike" kern="0" cap="none" spc="0" normalizeH="0" baseline="0" noProof="0" dirty="0" err="1">
                <a:ln>
                  <a:noFill/>
                </a:ln>
                <a:solidFill>
                  <a:prstClr val="black"/>
                </a:solidFill>
                <a:effectLst/>
                <a:uLnTx/>
                <a:uFillTx/>
                <a:latin typeface="Calibri" panose="020F0502020204030204"/>
              </a:rPr>
              <a:t>regular</a:t>
            </a:r>
            <a:r>
              <a:rPr kumimoji="0" lang="el-GR" sz="2000" b="1" i="0" u="none" strike="noStrike" kern="0" cap="none" spc="0" normalizeH="0" baseline="0" noProof="0" dirty="0">
                <a:ln>
                  <a:noFill/>
                </a:ln>
                <a:solidFill>
                  <a:prstClr val="black"/>
                </a:solidFill>
                <a:effectLst/>
                <a:uLnTx/>
                <a:uFillTx/>
                <a:latin typeface="Calibri" panose="020F0502020204030204"/>
              </a:rPr>
              <a:t> </a:t>
            </a:r>
            <a:r>
              <a:rPr kumimoji="0" lang="el-GR" sz="2000" b="1" i="0" u="none" strike="noStrike" kern="0" cap="none" spc="0" normalizeH="0" baseline="0" noProof="0" dirty="0" err="1">
                <a:ln>
                  <a:noFill/>
                </a:ln>
                <a:solidFill>
                  <a:prstClr val="black"/>
                </a:solidFill>
                <a:effectLst/>
                <a:uLnTx/>
                <a:uFillTx/>
                <a:latin typeface="Calibri" panose="020F0502020204030204"/>
              </a:rPr>
              <a:t>basis</a:t>
            </a:r>
            <a:r>
              <a:rPr kumimoji="0" lang="el-GR" sz="2000" b="0" i="0" u="none" strike="noStrike" kern="0" cap="none" spc="0" normalizeH="0" baseline="0" noProof="0" dirty="0">
                <a:ln>
                  <a:noFill/>
                </a:ln>
                <a:solidFill>
                  <a:prstClr val="black"/>
                </a:solidFill>
                <a:effectLst/>
                <a:uLnTx/>
                <a:uFillTx/>
                <a:latin typeface="Calibri" panose="020F0502020204030204"/>
              </a:rPr>
              <a:t>, </a:t>
            </a:r>
            <a:r>
              <a:rPr kumimoji="0" lang="el-GR" sz="2000" b="0" i="0" u="none" strike="noStrike" kern="0" cap="none" spc="0" normalizeH="0" baseline="0" noProof="0" dirty="0" err="1">
                <a:ln>
                  <a:noFill/>
                </a:ln>
                <a:solidFill>
                  <a:prstClr val="black"/>
                </a:solidFill>
                <a:effectLst/>
                <a:uLnTx/>
                <a:uFillTx/>
                <a:latin typeface="Calibri" panose="020F0502020204030204"/>
              </a:rPr>
              <a:t>with</a:t>
            </a:r>
            <a:r>
              <a:rPr kumimoji="0" lang="el-GR" sz="2000" b="0" i="0" u="none" strike="noStrike" kern="0" cap="none" spc="0" normalizeH="0" baseline="0" noProof="0" dirty="0">
                <a:ln>
                  <a:noFill/>
                </a:ln>
                <a:solidFill>
                  <a:prstClr val="black"/>
                </a:solidFill>
                <a:effectLst/>
                <a:uLnTx/>
                <a:uFillTx/>
                <a:latin typeface="Calibri" panose="020F0502020204030204"/>
              </a:rPr>
              <a:t> the </a:t>
            </a:r>
            <a:r>
              <a:rPr kumimoji="0" lang="el-GR" sz="2000" b="0" i="0" u="none" strike="noStrike" kern="0" cap="none" spc="0" normalizeH="0" baseline="0" noProof="0" dirty="0" err="1">
                <a:ln>
                  <a:noFill/>
                </a:ln>
                <a:solidFill>
                  <a:prstClr val="black"/>
                </a:solidFill>
                <a:effectLst/>
                <a:uLnTx/>
                <a:uFillTx/>
                <a:latin typeface="Calibri" panose="020F0502020204030204"/>
              </a:rPr>
              <a:t>aim</a:t>
            </a:r>
            <a:r>
              <a:rPr kumimoji="0" lang="el-GR" sz="2000" b="0" i="0" u="none" strike="noStrike" kern="0" cap="none" spc="0" normalizeH="0" baseline="0" noProof="0" dirty="0">
                <a:ln>
                  <a:noFill/>
                </a:ln>
                <a:solidFill>
                  <a:prstClr val="black"/>
                </a:solidFill>
                <a:effectLst/>
                <a:uLnTx/>
                <a:uFillTx/>
                <a:latin typeface="Calibri" panose="020F0502020204030204"/>
              </a:rPr>
              <a:t> of </a:t>
            </a:r>
            <a:r>
              <a:rPr kumimoji="0" lang="el-GR" sz="2000" b="0" i="0" u="none" strike="noStrike" kern="0" cap="none" spc="0" normalizeH="0" baseline="0" noProof="0" dirty="0" err="1">
                <a:ln>
                  <a:noFill/>
                </a:ln>
                <a:solidFill>
                  <a:prstClr val="black"/>
                </a:solidFill>
                <a:effectLst/>
                <a:uLnTx/>
                <a:uFillTx/>
                <a:latin typeface="Calibri" panose="020F0502020204030204"/>
              </a:rPr>
              <a:t>extending</a:t>
            </a:r>
            <a:r>
              <a:rPr kumimoji="0" lang="el-GR" sz="2000" b="0" i="0" u="none" strike="noStrike" kern="0" cap="none" spc="0" normalizeH="0" baseline="0" noProof="0" dirty="0">
                <a:ln>
                  <a:noFill/>
                </a:ln>
                <a:solidFill>
                  <a:prstClr val="black"/>
                </a:solidFill>
                <a:effectLst/>
                <a:uLnTx/>
                <a:uFillTx/>
                <a:latin typeface="Calibri" panose="020F0502020204030204"/>
              </a:rPr>
              <a:t> the </a:t>
            </a:r>
            <a:r>
              <a:rPr kumimoji="0" lang="el-GR" sz="2000" b="0" i="0" u="none" strike="noStrike" kern="0" cap="none" spc="0" normalizeH="0" baseline="0" noProof="0" dirty="0" err="1">
                <a:ln>
                  <a:noFill/>
                </a:ln>
                <a:solidFill>
                  <a:prstClr val="black"/>
                </a:solidFill>
                <a:effectLst/>
                <a:uLnTx/>
                <a:uFillTx/>
                <a:latin typeface="Calibri" panose="020F0502020204030204"/>
              </a:rPr>
              <a:t>tourist</a:t>
            </a:r>
            <a:r>
              <a:rPr kumimoji="0" lang="el-GR" sz="2000" b="0" i="0" u="none" strike="noStrike" kern="0" cap="none" spc="0" normalizeH="0" baseline="0" noProof="0" dirty="0">
                <a:ln>
                  <a:noFill/>
                </a:ln>
                <a:solidFill>
                  <a:prstClr val="black"/>
                </a:solidFill>
                <a:effectLst/>
                <a:uLnTx/>
                <a:uFillTx/>
                <a:latin typeface="Calibri" panose="020F0502020204030204"/>
              </a:rPr>
              <a:t> </a:t>
            </a:r>
            <a:r>
              <a:rPr kumimoji="0" lang="el-GR" sz="2000" b="0" i="0" u="none" strike="noStrike" kern="0" cap="none" spc="0" normalizeH="0" baseline="0" noProof="0" dirty="0" err="1">
                <a:ln>
                  <a:noFill/>
                </a:ln>
                <a:solidFill>
                  <a:prstClr val="black"/>
                </a:solidFill>
                <a:effectLst/>
                <a:uLnTx/>
                <a:uFillTx/>
                <a:latin typeface="Calibri" panose="020F0502020204030204"/>
              </a:rPr>
              <a:t>season</a:t>
            </a:r>
            <a:r>
              <a:rPr kumimoji="0" lang="el-GR" sz="2000" b="0" i="0" u="none" strike="noStrike" kern="0" cap="none" spc="0" normalizeH="0" baseline="0" noProof="0" dirty="0">
                <a:ln>
                  <a:noFill/>
                </a:ln>
                <a:solidFill>
                  <a:prstClr val="black"/>
                </a:solidFill>
                <a:effectLst/>
                <a:uLnTx/>
                <a:uFillTx/>
                <a:latin typeface="Calibri" panose="020F0502020204030204"/>
              </a:rPr>
              <a:t>, </a:t>
            </a:r>
            <a:r>
              <a:rPr kumimoji="0" lang="el-GR" sz="2000" b="0" i="0" u="none" strike="noStrike" kern="0" cap="none" spc="0" normalizeH="0" baseline="0" noProof="0" dirty="0" err="1">
                <a:ln>
                  <a:noFill/>
                </a:ln>
                <a:solidFill>
                  <a:prstClr val="black"/>
                </a:solidFill>
                <a:effectLst/>
                <a:uLnTx/>
                <a:uFillTx/>
                <a:latin typeface="Calibri" panose="020F0502020204030204"/>
              </a:rPr>
              <a:t>preserving</a:t>
            </a:r>
            <a:r>
              <a:rPr kumimoji="0" lang="el-GR" sz="2000" b="0" i="0" u="none" strike="noStrike" kern="0" cap="none" spc="0" normalizeH="0" baseline="0" noProof="0" dirty="0">
                <a:ln>
                  <a:noFill/>
                </a:ln>
                <a:solidFill>
                  <a:prstClr val="black"/>
                </a:solidFill>
                <a:effectLst/>
                <a:uLnTx/>
                <a:uFillTx/>
                <a:latin typeface="Calibri" panose="020F0502020204030204"/>
              </a:rPr>
              <a:t> </a:t>
            </a:r>
            <a:r>
              <a:rPr kumimoji="0" lang="el-GR" sz="2000" b="0" i="0" u="none" strike="noStrike" kern="0" cap="none" spc="0" normalizeH="0" baseline="0" noProof="0" dirty="0" err="1">
                <a:ln>
                  <a:noFill/>
                </a:ln>
                <a:solidFill>
                  <a:prstClr val="black"/>
                </a:solidFill>
                <a:effectLst/>
                <a:uLnTx/>
                <a:uFillTx/>
                <a:latin typeface="Calibri" panose="020F0502020204030204"/>
              </a:rPr>
              <a:t>its</a:t>
            </a:r>
            <a:r>
              <a:rPr kumimoji="0" lang="el-GR" sz="2000" b="0" i="0" u="none" strike="noStrike" kern="0" cap="none" spc="0" normalizeH="0" baseline="0" noProof="0" dirty="0">
                <a:ln>
                  <a:noFill/>
                </a:ln>
                <a:solidFill>
                  <a:prstClr val="black"/>
                </a:solidFill>
                <a:effectLst/>
                <a:uLnTx/>
                <a:uFillTx/>
                <a:latin typeface="Calibri" panose="020F0502020204030204"/>
              </a:rPr>
              <a:t> </a:t>
            </a:r>
            <a:r>
              <a:rPr kumimoji="0" lang="el-GR" sz="2000" b="0" i="0" u="none" strike="noStrike" kern="0" cap="none" spc="0" normalizeH="0" baseline="0" noProof="0" dirty="0" err="1">
                <a:ln>
                  <a:noFill/>
                </a:ln>
                <a:solidFill>
                  <a:prstClr val="black"/>
                </a:solidFill>
                <a:effectLst/>
                <a:uLnTx/>
                <a:uFillTx/>
                <a:latin typeface="Calibri" panose="020F0502020204030204"/>
              </a:rPr>
              <a:t>identity</a:t>
            </a:r>
            <a:r>
              <a:rPr kumimoji="0" lang="el-GR" sz="2000" b="0" i="0" u="none" strike="noStrike" kern="0" cap="none" spc="0" normalizeH="0" baseline="0" noProof="0" dirty="0">
                <a:ln>
                  <a:noFill/>
                </a:ln>
                <a:solidFill>
                  <a:prstClr val="black"/>
                </a:solidFill>
                <a:effectLst/>
                <a:uLnTx/>
                <a:uFillTx/>
                <a:latin typeface="Calibri" panose="020F0502020204030204"/>
              </a:rPr>
              <a:t> and </a:t>
            </a:r>
            <a:r>
              <a:rPr kumimoji="0" lang="el-GR" sz="2000" b="0" i="0" u="none" strike="noStrike" kern="0" cap="none" spc="0" normalizeH="0" baseline="0" noProof="0" dirty="0" err="1">
                <a:ln>
                  <a:noFill/>
                </a:ln>
                <a:solidFill>
                  <a:prstClr val="black"/>
                </a:solidFill>
                <a:effectLst/>
                <a:uLnTx/>
                <a:uFillTx/>
                <a:latin typeface="Calibri" panose="020F0502020204030204"/>
              </a:rPr>
              <a:t>promoting</a:t>
            </a:r>
            <a:r>
              <a:rPr kumimoji="0" lang="el-GR" sz="2000" b="0" i="0" u="none" strike="noStrike" kern="0" cap="none" spc="0" normalizeH="0" baseline="0" noProof="0" dirty="0">
                <a:ln>
                  <a:noFill/>
                </a:ln>
                <a:solidFill>
                  <a:prstClr val="black"/>
                </a:solidFill>
                <a:effectLst/>
                <a:uLnTx/>
                <a:uFillTx/>
                <a:latin typeface="Calibri" panose="020F0502020204030204"/>
              </a:rPr>
              <a:t> a </a:t>
            </a:r>
            <a:r>
              <a:rPr kumimoji="0" lang="el-GR" sz="2000" b="0" i="0" u="none" strike="noStrike" kern="0" cap="none" spc="0" normalizeH="0" baseline="0" noProof="0" dirty="0" err="1">
                <a:ln>
                  <a:noFill/>
                </a:ln>
                <a:solidFill>
                  <a:prstClr val="black"/>
                </a:solidFill>
                <a:effectLst/>
                <a:uLnTx/>
                <a:uFillTx/>
                <a:latin typeface="Calibri" panose="020F0502020204030204"/>
              </a:rPr>
              <a:t>model</a:t>
            </a:r>
            <a:r>
              <a:rPr kumimoji="0" lang="el-GR" sz="2000" b="0" i="0" u="none" strike="noStrike" kern="0" cap="none" spc="0" normalizeH="0" baseline="0" noProof="0" dirty="0">
                <a:ln>
                  <a:noFill/>
                </a:ln>
                <a:solidFill>
                  <a:prstClr val="black"/>
                </a:solidFill>
                <a:effectLst/>
                <a:uLnTx/>
                <a:uFillTx/>
                <a:latin typeface="Calibri" panose="020F0502020204030204"/>
              </a:rPr>
              <a:t> </a:t>
            </a:r>
            <a:r>
              <a:rPr kumimoji="0" lang="el-GR" sz="2000" b="0" i="0" u="none" strike="noStrike" kern="0" cap="none" spc="0" normalizeH="0" baseline="0" noProof="0" dirty="0" err="1">
                <a:ln>
                  <a:noFill/>
                </a:ln>
                <a:solidFill>
                  <a:prstClr val="black"/>
                </a:solidFill>
                <a:effectLst/>
                <a:uLnTx/>
                <a:uFillTx/>
                <a:latin typeface="Calibri" panose="020F0502020204030204"/>
              </a:rPr>
              <a:t>that</a:t>
            </a:r>
            <a:r>
              <a:rPr kumimoji="0" lang="el-GR" sz="2000" b="0" i="0" u="none" strike="noStrike" kern="0" cap="none" spc="0" normalizeH="0" baseline="0" noProof="0" dirty="0">
                <a:ln>
                  <a:noFill/>
                </a:ln>
                <a:solidFill>
                  <a:prstClr val="black"/>
                </a:solidFill>
                <a:effectLst/>
                <a:uLnTx/>
                <a:uFillTx/>
                <a:latin typeface="Calibri" panose="020F0502020204030204"/>
              </a:rPr>
              <a:t> </a:t>
            </a:r>
            <a:r>
              <a:rPr kumimoji="0" lang="el-GR" sz="2000" b="1" i="0" u="none" strike="noStrike" kern="0" cap="none" spc="0" normalizeH="0" baseline="0" noProof="0" dirty="0" err="1">
                <a:ln>
                  <a:noFill/>
                </a:ln>
                <a:solidFill>
                  <a:prstClr val="black"/>
                </a:solidFill>
                <a:effectLst/>
                <a:uLnTx/>
                <a:uFillTx/>
                <a:latin typeface="Calibri" panose="020F0502020204030204"/>
              </a:rPr>
              <a:t>focuses</a:t>
            </a:r>
            <a:r>
              <a:rPr kumimoji="0" lang="el-GR" sz="2000" b="1" i="0" u="none" strike="noStrike" kern="0" cap="none" spc="0" normalizeH="0" baseline="0" noProof="0" dirty="0">
                <a:ln>
                  <a:noFill/>
                </a:ln>
                <a:solidFill>
                  <a:prstClr val="black"/>
                </a:solidFill>
                <a:effectLst/>
                <a:uLnTx/>
                <a:uFillTx/>
                <a:latin typeface="Calibri" panose="020F0502020204030204"/>
              </a:rPr>
              <a:t> on </a:t>
            </a:r>
            <a:r>
              <a:rPr kumimoji="0" lang="el-GR" sz="2000" b="1" i="0" u="none" strike="noStrike" kern="0" cap="none" spc="0" normalizeH="0" baseline="0" noProof="0" dirty="0" err="1">
                <a:ln>
                  <a:noFill/>
                </a:ln>
                <a:solidFill>
                  <a:prstClr val="black"/>
                </a:solidFill>
                <a:effectLst/>
                <a:uLnTx/>
                <a:uFillTx/>
                <a:latin typeface="Calibri" panose="020F0502020204030204"/>
              </a:rPr>
              <a:t>people</a:t>
            </a:r>
            <a:r>
              <a:rPr kumimoji="0" lang="el-GR" sz="2000" b="0" i="0" u="none" strike="noStrike" kern="0" cap="none" spc="0" normalizeH="0" baseline="0" noProof="0" dirty="0">
                <a:ln>
                  <a:noFill/>
                </a:ln>
                <a:solidFill>
                  <a:prstClr val="black"/>
                </a:solidFill>
                <a:effectLst/>
                <a:uLnTx/>
                <a:uFillTx/>
                <a:latin typeface="Calibri" panose="020F0502020204030204"/>
              </a:rPr>
              <a:t> and </a:t>
            </a:r>
            <a:r>
              <a:rPr kumimoji="0" lang="el-GR" sz="2000" b="0" i="0" u="none" strike="noStrike" kern="0" cap="none" spc="0" normalizeH="0" baseline="0" noProof="0" dirty="0" err="1">
                <a:ln>
                  <a:noFill/>
                </a:ln>
                <a:solidFill>
                  <a:prstClr val="black"/>
                </a:solidFill>
                <a:effectLst/>
                <a:uLnTx/>
                <a:uFillTx/>
                <a:latin typeface="Calibri" panose="020F0502020204030204"/>
              </a:rPr>
              <a:t>values</a:t>
            </a:r>
            <a:r>
              <a:rPr kumimoji="0" lang="el-GR" sz="2000" b="0" i="0" u="none" strike="noStrike" kern="0" cap="none" spc="0" normalizeH="0" baseline="0" noProof="0" dirty="0">
                <a:ln>
                  <a:noFill/>
                </a:ln>
                <a:solidFill>
                  <a:prstClr val="black"/>
                </a:solidFill>
                <a:effectLst/>
                <a:uLnTx/>
                <a:uFillTx/>
                <a:latin typeface="Calibri" panose="020F0502020204030204"/>
              </a:rPr>
              <a:t> </a:t>
            </a:r>
            <a:r>
              <a:rPr kumimoji="0" lang="el-GR" sz="2000" b="0" i="0" u="none" strike="noStrike" kern="0" cap="none" spc="0" normalizeH="0" baseline="0" noProof="0" dirty="0" err="1">
                <a:ln>
                  <a:noFill/>
                </a:ln>
                <a:solidFill>
                  <a:prstClr val="black"/>
                </a:solidFill>
                <a:effectLst/>
                <a:uLnTx/>
                <a:uFillTx/>
                <a:latin typeface="Calibri" panose="020F0502020204030204"/>
              </a:rPr>
              <a:t>such</a:t>
            </a:r>
            <a:r>
              <a:rPr kumimoji="0" lang="el-GR" sz="2000" b="0" i="0" u="none" strike="noStrike" kern="0" cap="none" spc="0" normalizeH="0" baseline="0" noProof="0" dirty="0">
                <a:ln>
                  <a:noFill/>
                </a:ln>
                <a:solidFill>
                  <a:prstClr val="black"/>
                </a:solidFill>
                <a:effectLst/>
                <a:uLnTx/>
                <a:uFillTx/>
                <a:latin typeface="Calibri" panose="020F0502020204030204"/>
              </a:rPr>
              <a:t> </a:t>
            </a:r>
            <a:r>
              <a:rPr kumimoji="0" lang="el-GR" sz="2000" b="0" i="0" u="none" strike="noStrike" kern="0" cap="none" spc="0" normalizeH="0" baseline="0" noProof="0" dirty="0" err="1">
                <a:ln>
                  <a:noFill/>
                </a:ln>
                <a:solidFill>
                  <a:prstClr val="black"/>
                </a:solidFill>
                <a:effectLst/>
                <a:uLnTx/>
                <a:uFillTx/>
                <a:latin typeface="Calibri" panose="020F0502020204030204"/>
              </a:rPr>
              <a:t>as</a:t>
            </a:r>
            <a:r>
              <a:rPr kumimoji="0" lang="el-GR" sz="2000" b="0" i="0" u="none" strike="noStrike" kern="0" cap="none" spc="0" normalizeH="0" baseline="0" noProof="0" dirty="0">
                <a:ln>
                  <a:noFill/>
                </a:ln>
                <a:solidFill>
                  <a:prstClr val="black"/>
                </a:solidFill>
                <a:effectLst/>
                <a:uLnTx/>
                <a:uFillTx/>
                <a:latin typeface="Calibri" panose="020F0502020204030204"/>
              </a:rPr>
              <a:t> </a:t>
            </a:r>
            <a:r>
              <a:rPr kumimoji="0" lang="el-GR" sz="2000" b="1" i="0" u="none" strike="noStrike" kern="0" cap="none" spc="0" normalizeH="0" baseline="0" noProof="0" dirty="0" err="1">
                <a:ln>
                  <a:noFill/>
                </a:ln>
                <a:solidFill>
                  <a:prstClr val="black"/>
                </a:solidFill>
                <a:effectLst/>
                <a:uLnTx/>
                <a:uFillTx/>
                <a:latin typeface="Calibri" panose="020F0502020204030204"/>
              </a:rPr>
              <a:t>reconciliation</a:t>
            </a:r>
            <a:r>
              <a:rPr kumimoji="0" lang="el-GR" sz="2000" b="0" i="0" u="none" strike="noStrike" kern="0" cap="none" spc="0" normalizeH="0" baseline="0" noProof="0" dirty="0">
                <a:ln>
                  <a:noFill/>
                </a:ln>
                <a:solidFill>
                  <a:prstClr val="black"/>
                </a:solidFill>
                <a:effectLst/>
                <a:uLnTx/>
                <a:uFillTx/>
                <a:latin typeface="Calibri" panose="020F0502020204030204"/>
              </a:rPr>
              <a:t>, </a:t>
            </a:r>
            <a:r>
              <a:rPr kumimoji="0" lang="el-GR" sz="2000" b="1" i="0" u="none" strike="noStrike" kern="0" cap="none" spc="0" normalizeH="0" baseline="0" noProof="0" dirty="0" err="1">
                <a:ln>
                  <a:noFill/>
                </a:ln>
                <a:solidFill>
                  <a:prstClr val="black"/>
                </a:solidFill>
                <a:effectLst/>
                <a:uLnTx/>
                <a:uFillTx/>
                <a:latin typeface="Calibri" panose="020F0502020204030204"/>
              </a:rPr>
              <a:t>tranquility</a:t>
            </a:r>
            <a:r>
              <a:rPr kumimoji="0" lang="el-GR" sz="2000" b="0" i="0" u="none" strike="noStrike" kern="0" cap="none" spc="0" normalizeH="0" baseline="0" noProof="0" dirty="0">
                <a:ln>
                  <a:noFill/>
                </a:ln>
                <a:solidFill>
                  <a:prstClr val="black"/>
                </a:solidFill>
                <a:effectLst/>
                <a:uLnTx/>
                <a:uFillTx/>
                <a:latin typeface="Calibri" panose="020F0502020204030204"/>
              </a:rPr>
              <a:t>, </a:t>
            </a:r>
            <a:r>
              <a:rPr kumimoji="0" lang="el-GR" sz="2000" b="1" i="0" u="none" strike="noStrike" kern="0" cap="none" spc="0" normalizeH="0" baseline="0" noProof="0" dirty="0" err="1">
                <a:ln>
                  <a:noFill/>
                </a:ln>
                <a:solidFill>
                  <a:prstClr val="black"/>
                </a:solidFill>
                <a:effectLst/>
                <a:uLnTx/>
                <a:uFillTx/>
                <a:latin typeface="Calibri" panose="020F0502020204030204"/>
              </a:rPr>
              <a:t>harmony</a:t>
            </a:r>
            <a:r>
              <a:rPr kumimoji="0" lang="el-GR" sz="2000" b="1" i="0" u="none" strike="noStrike" kern="0" cap="none" spc="0" normalizeH="0" baseline="0" noProof="0" dirty="0">
                <a:ln>
                  <a:noFill/>
                </a:ln>
                <a:solidFill>
                  <a:prstClr val="black"/>
                </a:solidFill>
                <a:effectLst/>
                <a:uLnTx/>
                <a:uFillTx/>
                <a:latin typeface="Calibri" panose="020F0502020204030204"/>
              </a:rPr>
              <a:t>"</a:t>
            </a:r>
          </a:p>
        </p:txBody>
      </p:sp>
      <p:pic>
        <p:nvPicPr>
          <p:cNvPr id="3" name="Google Shape;128;p3">
            <a:extLst>
              <a:ext uri="{FF2B5EF4-FFF2-40B4-BE49-F238E27FC236}">
                <a16:creationId xmlns:a16="http://schemas.microsoft.com/office/drawing/2014/main" id="{C047D386-C810-3544-0825-8E7809FB3B2F}"/>
              </a:ext>
            </a:extLst>
          </p:cNvPr>
          <p:cNvPicPr preferRelativeResize="0"/>
          <p:nvPr/>
        </p:nvPicPr>
        <p:blipFill rotWithShape="1">
          <a:blip r:embed="rId5">
            <a:alphaModFix/>
          </a:blip>
          <a:srcRect/>
          <a:stretch/>
        </p:blipFill>
        <p:spPr>
          <a:xfrm>
            <a:off x="10583801" y="56291"/>
            <a:ext cx="1038650" cy="812850"/>
          </a:xfrm>
          <a:prstGeom prst="rect">
            <a:avLst/>
          </a:prstGeom>
          <a:noFill/>
          <a:ln>
            <a:noFill/>
          </a:ln>
        </p:spPr>
      </p:pic>
      <p:pic>
        <p:nvPicPr>
          <p:cNvPr id="5" name="Google Shape;122;p2">
            <a:extLst>
              <a:ext uri="{FF2B5EF4-FFF2-40B4-BE49-F238E27FC236}">
                <a16:creationId xmlns:a16="http://schemas.microsoft.com/office/drawing/2014/main" id="{DEDCD340-565F-0A40-0C06-080BBD51EF3E}"/>
              </a:ext>
            </a:extLst>
          </p:cNvPr>
          <p:cNvPicPr preferRelativeResize="0"/>
          <p:nvPr/>
        </p:nvPicPr>
        <p:blipFill rotWithShape="1">
          <a:blip r:embed="rId6">
            <a:alphaModFix/>
          </a:blip>
          <a:srcRect/>
          <a:stretch/>
        </p:blipFill>
        <p:spPr>
          <a:xfrm>
            <a:off x="0" y="6475722"/>
            <a:ext cx="12192000" cy="389125"/>
          </a:xfrm>
          <a:prstGeom prst="rect">
            <a:avLst/>
          </a:prstGeom>
          <a:noFill/>
          <a:ln>
            <a:noFill/>
          </a:ln>
        </p:spPr>
      </p:pic>
    </p:spTree>
    <p:extLst>
      <p:ext uri="{BB962C8B-B14F-4D97-AF65-F5344CB8AC3E}">
        <p14:creationId xmlns:p14="http://schemas.microsoft.com/office/powerpoint/2010/main" val="505686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2" name="Google Shape;128;p3">
            <a:extLst>
              <a:ext uri="{FF2B5EF4-FFF2-40B4-BE49-F238E27FC236}">
                <a16:creationId xmlns:a16="http://schemas.microsoft.com/office/drawing/2014/main" id="{04009688-D057-BCB1-1C68-D5D1E8DC7072}"/>
              </a:ext>
            </a:extLst>
          </p:cNvPr>
          <p:cNvPicPr preferRelativeResize="0"/>
          <p:nvPr/>
        </p:nvPicPr>
        <p:blipFill rotWithShape="1">
          <a:blip r:embed="rId3">
            <a:alphaModFix/>
          </a:blip>
          <a:srcRect/>
          <a:stretch/>
        </p:blipFill>
        <p:spPr>
          <a:xfrm>
            <a:off x="10583801" y="365125"/>
            <a:ext cx="1038650" cy="812850"/>
          </a:xfrm>
          <a:prstGeom prst="rect">
            <a:avLst/>
          </a:prstGeom>
          <a:noFill/>
          <a:ln>
            <a:noFill/>
          </a:ln>
        </p:spPr>
      </p:pic>
      <p:pic>
        <p:nvPicPr>
          <p:cNvPr id="5" name="Google Shape;122;p2">
            <a:extLst>
              <a:ext uri="{FF2B5EF4-FFF2-40B4-BE49-F238E27FC236}">
                <a16:creationId xmlns:a16="http://schemas.microsoft.com/office/drawing/2014/main" id="{3F58BB0B-10D6-B9BC-3772-039B497B5F9D}"/>
              </a:ext>
            </a:extLst>
          </p:cNvPr>
          <p:cNvPicPr preferRelativeResize="0"/>
          <p:nvPr/>
        </p:nvPicPr>
        <p:blipFill rotWithShape="1">
          <a:blip r:embed="rId4">
            <a:alphaModFix/>
          </a:blip>
          <a:srcRect/>
          <a:stretch/>
        </p:blipFill>
        <p:spPr>
          <a:xfrm>
            <a:off x="0" y="6475722"/>
            <a:ext cx="12192000" cy="389125"/>
          </a:xfrm>
          <a:prstGeom prst="rect">
            <a:avLst/>
          </a:prstGeom>
          <a:noFill/>
          <a:ln>
            <a:noFill/>
          </a:ln>
        </p:spPr>
      </p:pic>
      <p:sp>
        <p:nvSpPr>
          <p:cNvPr id="10" name="TextBox 9">
            <a:extLst>
              <a:ext uri="{FF2B5EF4-FFF2-40B4-BE49-F238E27FC236}">
                <a16:creationId xmlns:a16="http://schemas.microsoft.com/office/drawing/2014/main" id="{80979A1C-A99F-907C-17B3-47CB577564E7}"/>
              </a:ext>
            </a:extLst>
          </p:cNvPr>
          <p:cNvSpPr txBox="1"/>
          <p:nvPr/>
        </p:nvSpPr>
        <p:spPr>
          <a:xfrm>
            <a:off x="4489325" y="552680"/>
            <a:ext cx="6094476" cy="584775"/>
          </a:xfrm>
          <a:prstGeom prst="rect">
            <a:avLst/>
          </a:prstGeom>
          <a:noFill/>
        </p:spPr>
        <p:txBody>
          <a:bodyPr wrap="square">
            <a:spAutoFit/>
          </a:bodyPr>
          <a:lstStyle/>
          <a:p>
            <a:pPr algn="r"/>
            <a:r>
              <a:rPr lang="en-US" sz="3200" b="1" dirty="0">
                <a:solidFill>
                  <a:schemeClr val="accent1"/>
                </a:solidFill>
                <a:latin typeface="Inter"/>
              </a:rPr>
              <a:t>Physical tools </a:t>
            </a:r>
          </a:p>
        </p:txBody>
      </p:sp>
      <p:sp>
        <p:nvSpPr>
          <p:cNvPr id="6" name="TextBox 5">
            <a:extLst>
              <a:ext uri="{FF2B5EF4-FFF2-40B4-BE49-F238E27FC236}">
                <a16:creationId xmlns:a16="http://schemas.microsoft.com/office/drawing/2014/main" id="{8F2B51DE-D2AC-6B90-48D9-2EDD3966F894}"/>
              </a:ext>
            </a:extLst>
          </p:cNvPr>
          <p:cNvSpPr txBox="1"/>
          <p:nvPr/>
        </p:nvSpPr>
        <p:spPr>
          <a:xfrm>
            <a:off x="533587" y="365125"/>
            <a:ext cx="6094476" cy="3385542"/>
          </a:xfrm>
          <a:prstGeom prst="rect">
            <a:avLst/>
          </a:prstGeom>
          <a:noFill/>
        </p:spPr>
        <p:txBody>
          <a:bodyPr wrap="square">
            <a:spAutoFit/>
          </a:bodyPr>
          <a:lstStyle/>
          <a:p>
            <a:pPr>
              <a:spcBef>
                <a:spcPts val="600"/>
              </a:spcBef>
              <a:spcAft>
                <a:spcPts val="600"/>
              </a:spcAft>
            </a:pPr>
            <a:r>
              <a:rPr lang="en-US" sz="2000" b="1" dirty="0">
                <a:latin typeface="Inter" panose="020B0604020202020204"/>
              </a:rPr>
              <a:t>Basic Facilitation Materials</a:t>
            </a:r>
          </a:p>
          <a:p>
            <a:pPr marL="285750" indent="-285750">
              <a:spcBef>
                <a:spcPts val="600"/>
              </a:spcBef>
              <a:spcAft>
                <a:spcPts val="600"/>
              </a:spcAft>
              <a:buFont typeface="Wingdings" panose="05000000000000000000" pitchFamily="2" charset="2"/>
              <a:buChar char="§"/>
            </a:pPr>
            <a:r>
              <a:rPr lang="en-US" dirty="0">
                <a:latin typeface="Inter" panose="020B0604020202020204"/>
              </a:rPr>
              <a:t>Sticky notes / Post-its</a:t>
            </a:r>
          </a:p>
          <a:p>
            <a:pPr marL="285750" indent="-285750">
              <a:spcBef>
                <a:spcPts val="600"/>
              </a:spcBef>
              <a:spcAft>
                <a:spcPts val="600"/>
              </a:spcAft>
              <a:buFont typeface="Wingdings" panose="05000000000000000000" pitchFamily="2" charset="2"/>
              <a:buChar char="§"/>
            </a:pPr>
            <a:r>
              <a:rPr lang="en-US" dirty="0">
                <a:latin typeface="Inter" panose="020B0604020202020204"/>
              </a:rPr>
              <a:t>Index cards</a:t>
            </a:r>
          </a:p>
          <a:p>
            <a:pPr marL="285750" indent="-285750">
              <a:spcBef>
                <a:spcPts val="600"/>
              </a:spcBef>
              <a:spcAft>
                <a:spcPts val="600"/>
              </a:spcAft>
              <a:buFont typeface="Wingdings" panose="05000000000000000000" pitchFamily="2" charset="2"/>
              <a:buChar char="§"/>
            </a:pPr>
            <a:r>
              <a:rPr lang="en-US" dirty="0">
                <a:latin typeface="Inter" panose="020B0604020202020204"/>
              </a:rPr>
              <a:t>Flipcharts / large sheets of paper</a:t>
            </a:r>
          </a:p>
          <a:p>
            <a:pPr marL="285750" indent="-285750">
              <a:spcBef>
                <a:spcPts val="600"/>
              </a:spcBef>
              <a:spcAft>
                <a:spcPts val="600"/>
              </a:spcAft>
              <a:buFont typeface="Wingdings" panose="05000000000000000000" pitchFamily="2" charset="2"/>
              <a:buChar char="§"/>
            </a:pPr>
            <a:r>
              <a:rPr lang="en-US" dirty="0">
                <a:latin typeface="Inter" panose="020B0604020202020204"/>
              </a:rPr>
              <a:t>Markers and pens (various colors)</a:t>
            </a:r>
          </a:p>
          <a:p>
            <a:pPr marL="285750" indent="-285750">
              <a:spcBef>
                <a:spcPts val="600"/>
              </a:spcBef>
              <a:spcAft>
                <a:spcPts val="600"/>
              </a:spcAft>
              <a:buFont typeface="Wingdings" panose="05000000000000000000" pitchFamily="2" charset="2"/>
              <a:buChar char="§"/>
            </a:pPr>
            <a:r>
              <a:rPr lang="en-US" dirty="0">
                <a:latin typeface="Inter" panose="020B0604020202020204"/>
              </a:rPr>
              <a:t>Whiteboards and dry-erase markers</a:t>
            </a:r>
          </a:p>
          <a:p>
            <a:pPr marL="285750" indent="-285750">
              <a:spcBef>
                <a:spcPts val="600"/>
              </a:spcBef>
              <a:spcAft>
                <a:spcPts val="600"/>
              </a:spcAft>
              <a:buFont typeface="Wingdings" panose="05000000000000000000" pitchFamily="2" charset="2"/>
              <a:buChar char="§"/>
            </a:pPr>
            <a:r>
              <a:rPr lang="en-US" dirty="0">
                <a:latin typeface="Inter" panose="020B0604020202020204"/>
              </a:rPr>
              <a:t>Dot stickers for voting or prioritization</a:t>
            </a:r>
          </a:p>
          <a:p>
            <a:pPr marL="285750" indent="-285750">
              <a:spcBef>
                <a:spcPts val="600"/>
              </a:spcBef>
              <a:spcAft>
                <a:spcPts val="600"/>
              </a:spcAft>
              <a:buFont typeface="Wingdings" panose="05000000000000000000" pitchFamily="2" charset="2"/>
              <a:buChar char="§"/>
            </a:pPr>
            <a:r>
              <a:rPr lang="en-US" dirty="0">
                <a:latin typeface="Inter" panose="020B0604020202020204"/>
              </a:rPr>
              <a:t>Clipboards and writing pads</a:t>
            </a:r>
          </a:p>
        </p:txBody>
      </p:sp>
      <p:sp>
        <p:nvSpPr>
          <p:cNvPr id="9" name="TextBox 8">
            <a:extLst>
              <a:ext uri="{FF2B5EF4-FFF2-40B4-BE49-F238E27FC236}">
                <a16:creationId xmlns:a16="http://schemas.microsoft.com/office/drawing/2014/main" id="{EC515BE4-E9A7-4A89-0128-AFF0DC2AA6B9}"/>
              </a:ext>
            </a:extLst>
          </p:cNvPr>
          <p:cNvSpPr txBox="1"/>
          <p:nvPr/>
        </p:nvSpPr>
        <p:spPr>
          <a:xfrm>
            <a:off x="5863590" y="4066193"/>
            <a:ext cx="6094476" cy="2323713"/>
          </a:xfrm>
          <a:prstGeom prst="rect">
            <a:avLst/>
          </a:prstGeom>
          <a:noFill/>
        </p:spPr>
        <p:txBody>
          <a:bodyPr wrap="square">
            <a:spAutoFit/>
          </a:bodyPr>
          <a:lstStyle/>
          <a:p>
            <a:r>
              <a:rPr lang="en-US" sz="2000" b="1" dirty="0">
                <a:latin typeface="Inter" panose="020B0604020202020204"/>
              </a:rPr>
              <a:t>Visual and Mapping Tools</a:t>
            </a:r>
          </a:p>
          <a:p>
            <a:pPr marL="285750" indent="-285750">
              <a:spcBef>
                <a:spcPts val="600"/>
              </a:spcBef>
              <a:spcAft>
                <a:spcPts val="600"/>
              </a:spcAft>
              <a:buFont typeface="Wingdings" panose="05000000000000000000" pitchFamily="2" charset="2"/>
              <a:buChar char="§"/>
            </a:pPr>
            <a:r>
              <a:rPr lang="en-US" dirty="0">
                <a:latin typeface="Inter" panose="020B0604020202020204"/>
              </a:rPr>
              <a:t>Large printed maps or plans</a:t>
            </a:r>
          </a:p>
          <a:p>
            <a:pPr marL="285750" indent="-285750">
              <a:spcBef>
                <a:spcPts val="600"/>
              </a:spcBef>
              <a:spcAft>
                <a:spcPts val="600"/>
              </a:spcAft>
              <a:buFont typeface="Wingdings" panose="05000000000000000000" pitchFamily="2" charset="2"/>
              <a:buChar char="§"/>
            </a:pPr>
            <a:r>
              <a:rPr lang="en-US" dirty="0">
                <a:latin typeface="Inter" panose="020B0604020202020204"/>
              </a:rPr>
              <a:t>Templates for diagrams and mind maps</a:t>
            </a:r>
          </a:p>
          <a:p>
            <a:pPr marL="285750" indent="-285750">
              <a:spcBef>
                <a:spcPts val="600"/>
              </a:spcBef>
              <a:spcAft>
                <a:spcPts val="600"/>
              </a:spcAft>
              <a:buFont typeface="Wingdings" panose="05000000000000000000" pitchFamily="2" charset="2"/>
              <a:buChar char="§"/>
            </a:pPr>
            <a:r>
              <a:rPr lang="en-US" dirty="0">
                <a:latin typeface="Inter" panose="020B0604020202020204"/>
              </a:rPr>
              <a:t>Model-making materials (foam board, cardboard, clay, LEGO)</a:t>
            </a:r>
          </a:p>
          <a:p>
            <a:pPr marL="285750" indent="-285750">
              <a:spcBef>
                <a:spcPts val="600"/>
              </a:spcBef>
              <a:spcAft>
                <a:spcPts val="600"/>
              </a:spcAft>
              <a:buFont typeface="Wingdings" panose="05000000000000000000" pitchFamily="2" charset="2"/>
              <a:buChar char="§"/>
            </a:pPr>
            <a:r>
              <a:rPr lang="en-US" dirty="0">
                <a:latin typeface="Inter" panose="020B0604020202020204"/>
              </a:rPr>
              <a:t>Magnetic boards with pieces (for moveable elements)</a:t>
            </a:r>
          </a:p>
        </p:txBody>
      </p:sp>
      <p:pic>
        <p:nvPicPr>
          <p:cNvPr id="12" name="Picture 11" descr="A group of people around a table with a map&#10;&#10;Description automatically generated">
            <a:extLst>
              <a:ext uri="{FF2B5EF4-FFF2-40B4-BE49-F238E27FC236}">
                <a16:creationId xmlns:a16="http://schemas.microsoft.com/office/drawing/2014/main" id="{61ACF306-8C85-3A0A-1EEC-D77F9FF92A56}"/>
              </a:ext>
            </a:extLst>
          </p:cNvPr>
          <p:cNvPicPr>
            <a:picLocks noChangeAspect="1"/>
          </p:cNvPicPr>
          <p:nvPr/>
        </p:nvPicPr>
        <p:blipFill rotWithShape="1">
          <a:blip r:embed="rId5">
            <a:extLst>
              <a:ext uri="{28A0092B-C50C-407E-A947-70E740481C1C}">
                <a14:useLocalDpi xmlns:a14="http://schemas.microsoft.com/office/drawing/2010/main" val="0"/>
              </a:ext>
            </a:extLst>
          </a:blip>
          <a:srcRect t="11238" b="19850"/>
          <a:stretch/>
        </p:blipFill>
        <p:spPr>
          <a:xfrm>
            <a:off x="5943600" y="1294569"/>
            <a:ext cx="4987618" cy="2577816"/>
          </a:xfrm>
          <a:prstGeom prst="rect">
            <a:avLst/>
          </a:prstGeom>
          <a:ln>
            <a:noFill/>
          </a:ln>
          <a:effectLst>
            <a:outerShdw blurRad="292100" dist="139700" dir="2700000" algn="tl" rotWithShape="0">
              <a:srgbClr val="333333">
                <a:alpha val="65000"/>
              </a:srgbClr>
            </a:outerShdw>
          </a:effectLst>
        </p:spPr>
      </p:pic>
      <p:pic>
        <p:nvPicPr>
          <p:cNvPr id="13" name="Εικόνα 4">
            <a:extLst>
              <a:ext uri="{FF2B5EF4-FFF2-40B4-BE49-F238E27FC236}">
                <a16:creationId xmlns:a16="http://schemas.microsoft.com/office/drawing/2014/main" id="{03CD8E10-002A-C245-14CD-DE1D1D6E6FFD}"/>
              </a:ext>
            </a:extLst>
          </p:cNvPr>
          <p:cNvPicPr>
            <a:picLocks noChangeAspect="1"/>
          </p:cNvPicPr>
          <p:nvPr/>
        </p:nvPicPr>
        <p:blipFill rotWithShape="1">
          <a:blip r:embed="rId6"/>
          <a:srcRect r="3417"/>
          <a:stretch/>
        </p:blipFill>
        <p:spPr>
          <a:xfrm>
            <a:off x="625027" y="3862510"/>
            <a:ext cx="4549227" cy="23164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559771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825</Words>
  <Application>Microsoft Office PowerPoint</Application>
  <PresentationFormat>Widescreen</PresentationFormat>
  <Paragraphs>103</Paragraphs>
  <Slides>14</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Arial</vt:lpstr>
      <vt:lpstr>Calibri</vt:lpstr>
      <vt:lpstr>Calibri Light</vt:lpstr>
      <vt:lpstr>Inter</vt:lpstr>
      <vt:lpstr>Linux Biolinum O</vt:lpstr>
      <vt:lpstr>Roboto</vt:lpstr>
      <vt:lpstr>Trebuchet MS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koutsidionisia</dc:creator>
  <cp:lastModifiedBy>koutsidionisia</cp:lastModifiedBy>
  <cp:revision>1</cp:revision>
  <dcterms:created xsi:type="dcterms:W3CDTF">2025-07-14T15:26:51Z</dcterms:created>
  <dcterms:modified xsi:type="dcterms:W3CDTF">2025-07-14T15:27:03Z</dcterms:modified>
</cp:coreProperties>
</file>