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1"/>
  </p:notesMasterIdLst>
  <p:sldIdLst>
    <p:sldId id="256" r:id="rId6"/>
    <p:sldId id="274" r:id="rId7"/>
    <p:sldId id="276" r:id="rId8"/>
    <p:sldId id="314" r:id="rId9"/>
    <p:sldId id="337" r:id="rId10"/>
    <p:sldId id="312" r:id="rId11"/>
    <p:sldId id="338" r:id="rId12"/>
    <p:sldId id="313" r:id="rId13"/>
    <p:sldId id="315" r:id="rId14"/>
    <p:sldId id="339" r:id="rId15"/>
    <p:sldId id="316" r:id="rId16"/>
    <p:sldId id="340" r:id="rId17"/>
    <p:sldId id="317" r:id="rId18"/>
    <p:sldId id="319" r:id="rId19"/>
    <p:sldId id="341" r:id="rId20"/>
    <p:sldId id="322" r:id="rId21"/>
    <p:sldId id="334" r:id="rId22"/>
    <p:sldId id="335" r:id="rId23"/>
    <p:sldId id="336" r:id="rId24"/>
    <p:sldId id="325" r:id="rId25"/>
    <p:sldId id="342" r:id="rId26"/>
    <p:sldId id="324" r:id="rId27"/>
    <p:sldId id="326" r:id="rId28"/>
    <p:sldId id="327" r:id="rId29"/>
    <p:sldId id="328" r:id="rId30"/>
    <p:sldId id="343" r:id="rId31"/>
    <p:sldId id="344" r:id="rId32"/>
    <p:sldId id="345" r:id="rId33"/>
    <p:sldId id="346" r:id="rId34"/>
    <p:sldId id="347" r:id="rId35"/>
    <p:sldId id="348" r:id="rId36"/>
    <p:sldId id="349" r:id="rId37"/>
    <p:sldId id="350" r:id="rId38"/>
    <p:sldId id="351" r:id="rId39"/>
    <p:sldId id="352" r:id="rId40"/>
    <p:sldId id="353" r:id="rId41"/>
    <p:sldId id="360" r:id="rId42"/>
    <p:sldId id="361" r:id="rId43"/>
    <p:sldId id="362" r:id="rId44"/>
    <p:sldId id="354" r:id="rId45"/>
    <p:sldId id="356" r:id="rId46"/>
    <p:sldId id="357" r:id="rId47"/>
    <p:sldId id="355" r:id="rId48"/>
    <p:sldId id="358" r:id="rId49"/>
    <p:sldId id="359" r:id="rId50"/>
  </p:sldIdLst>
  <p:sldSz cx="12192000" cy="6858000"/>
  <p:notesSz cx="6799263" cy="9929813"/>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17" userDrawn="1">
          <p15:clr>
            <a:srgbClr val="A4A3A4"/>
          </p15:clr>
        </p15:guide>
        <p15:guide id="2" orient="horz" pos="2208" userDrawn="1">
          <p15:clr>
            <a:srgbClr val="A4A3A4"/>
          </p15:clr>
        </p15:guide>
        <p15:guide id="3" orient="horz" pos="528" userDrawn="1">
          <p15:clr>
            <a:srgbClr val="A4A3A4"/>
          </p15:clr>
        </p15:guide>
        <p15:guide id="4" orient="horz" pos="96" userDrawn="1">
          <p15:clr>
            <a:srgbClr val="A4A3A4"/>
          </p15:clr>
        </p15:guide>
        <p15:guide id="5" pos="189" userDrawn="1">
          <p15:clr>
            <a:srgbClr val="A4A3A4"/>
          </p15:clr>
        </p15:guide>
        <p15:guide id="6" pos="7488" userDrawn="1">
          <p15:clr>
            <a:srgbClr val="A4A3A4"/>
          </p15:clr>
        </p15:guide>
        <p15:guide id="7" orient="horz" pos="3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5CB"/>
    <a:srgbClr val="2E3B6B"/>
    <a:srgbClr val="6C6B6E"/>
    <a:srgbClr val="8CB5BB"/>
    <a:srgbClr val="000000"/>
    <a:srgbClr val="F59A1A"/>
    <a:srgbClr val="DCBA7F"/>
    <a:srgbClr val="168C75"/>
    <a:srgbClr val="090D11"/>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1CE45-7914-47EB-B66C-7050326417A9}" v="12" dt="2024-12-08T18:05:49.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2" autoAdjust="0"/>
    <p:restoredTop sz="93763" autoAdjust="0"/>
  </p:normalViewPr>
  <p:slideViewPr>
    <p:cSldViewPr snapToGrid="0" snapToObjects="1">
      <p:cViewPr varScale="1">
        <p:scale>
          <a:sx n="77" d="100"/>
          <a:sy n="77" d="100"/>
        </p:scale>
        <p:origin x="749" y="67"/>
      </p:cViewPr>
      <p:guideLst>
        <p:guide pos="3817"/>
        <p:guide orient="horz" pos="2208"/>
        <p:guide orient="horz" pos="528"/>
        <p:guide orient="horz" pos="96"/>
        <p:guide pos="189"/>
        <p:guide pos="7488"/>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il Vafeias" userId="53802c1a584fe304" providerId="LiveId" clId="{3461CE45-7914-47EB-B66C-7050326417A9}"/>
    <pc:docChg chg="undo custSel addSld delSld modSld">
      <pc:chgData name="Michail Vafeias" userId="53802c1a584fe304" providerId="LiveId" clId="{3461CE45-7914-47EB-B66C-7050326417A9}" dt="2024-12-08T18:05:57.184" v="620" actId="208"/>
      <pc:docMkLst>
        <pc:docMk/>
      </pc:docMkLst>
      <pc:sldChg chg="delSp modSp mod">
        <pc:chgData name="Michail Vafeias" userId="53802c1a584fe304" providerId="LiveId" clId="{3461CE45-7914-47EB-B66C-7050326417A9}" dt="2024-12-08T18:05:52.387" v="619" actId="1076"/>
        <pc:sldMkLst>
          <pc:docMk/>
          <pc:sldMk cId="2291970401" sldId="360"/>
        </pc:sldMkLst>
        <pc:spChg chg="mod">
          <ac:chgData name="Michail Vafeias" userId="53802c1a584fe304" providerId="LiveId" clId="{3461CE45-7914-47EB-B66C-7050326417A9}" dt="2024-12-08T17:36:24.485" v="62" actId="20577"/>
          <ac:spMkLst>
            <pc:docMk/>
            <pc:sldMk cId="2291970401" sldId="360"/>
            <ac:spMk id="2" creationId="{3E3CC677-1673-A087-742F-97AC7DAF419A}"/>
          </ac:spMkLst>
        </pc:spChg>
        <pc:spChg chg="mod">
          <ac:chgData name="Michail Vafeias" userId="53802c1a584fe304" providerId="LiveId" clId="{3461CE45-7914-47EB-B66C-7050326417A9}" dt="2024-12-08T18:05:23.857" v="610" actId="14100"/>
          <ac:spMkLst>
            <pc:docMk/>
            <pc:sldMk cId="2291970401" sldId="360"/>
            <ac:spMk id="3" creationId="{2B3D7B94-F4A3-AE00-2A66-248DD1AB1F00}"/>
          </ac:spMkLst>
        </pc:spChg>
        <pc:picChg chg="mod">
          <ac:chgData name="Michail Vafeias" userId="53802c1a584fe304" providerId="LiveId" clId="{3461CE45-7914-47EB-B66C-7050326417A9}" dt="2024-12-08T18:05:49.825" v="618" actId="208"/>
          <ac:picMkLst>
            <pc:docMk/>
            <pc:sldMk cId="2291970401" sldId="360"/>
            <ac:picMk id="4" creationId="{D48AA1CA-5F3C-EA7D-7629-9B9AC7E781C8}"/>
          </ac:picMkLst>
        </pc:picChg>
        <pc:picChg chg="mod">
          <ac:chgData name="Michail Vafeias" userId="53802c1a584fe304" providerId="LiveId" clId="{3461CE45-7914-47EB-B66C-7050326417A9}" dt="2024-12-08T18:05:52.387" v="619" actId="1076"/>
          <ac:picMkLst>
            <pc:docMk/>
            <pc:sldMk cId="2291970401" sldId="360"/>
            <ac:picMk id="7" creationId="{794A3F8E-DE0D-EA57-87BE-203860619991}"/>
          </ac:picMkLst>
        </pc:picChg>
        <pc:picChg chg="del">
          <ac:chgData name="Michail Vafeias" userId="53802c1a584fe304" providerId="LiveId" clId="{3461CE45-7914-47EB-B66C-7050326417A9}" dt="2024-12-08T17:49:14.734" v="348" actId="478"/>
          <ac:picMkLst>
            <pc:docMk/>
            <pc:sldMk cId="2291970401" sldId="360"/>
            <ac:picMk id="9" creationId="{201B076A-954D-A5DE-E14E-59FB7EAC6E38}"/>
          </ac:picMkLst>
        </pc:picChg>
      </pc:sldChg>
      <pc:sldChg chg="addSp delSp modSp add del mod">
        <pc:chgData name="Michail Vafeias" userId="53802c1a584fe304" providerId="LiveId" clId="{3461CE45-7914-47EB-B66C-7050326417A9}" dt="2024-12-08T10:30:41.406" v="24" actId="47"/>
        <pc:sldMkLst>
          <pc:docMk/>
          <pc:sldMk cId="3061708661" sldId="360"/>
        </pc:sldMkLst>
        <pc:spChg chg="mod">
          <ac:chgData name="Michail Vafeias" userId="53802c1a584fe304" providerId="LiveId" clId="{3461CE45-7914-47EB-B66C-7050326417A9}" dt="2024-12-08T10:29:15.324" v="23" actId="20577"/>
          <ac:spMkLst>
            <pc:docMk/>
            <pc:sldMk cId="3061708661" sldId="360"/>
            <ac:spMk id="2" creationId="{AF7099DA-5BFE-1E3D-8001-BCD3B39A1FD9}"/>
          </ac:spMkLst>
        </pc:spChg>
        <pc:spChg chg="add mod">
          <ac:chgData name="Michail Vafeias" userId="53802c1a584fe304" providerId="LiveId" clId="{3461CE45-7914-47EB-B66C-7050326417A9}" dt="2024-12-08T10:29:06.248" v="4" actId="1076"/>
          <ac:spMkLst>
            <pc:docMk/>
            <pc:sldMk cId="3061708661" sldId="360"/>
            <ac:spMk id="5" creationId="{E09BC695-4789-13D7-A843-8B774B166926}"/>
          </ac:spMkLst>
        </pc:spChg>
        <pc:picChg chg="del">
          <ac:chgData name="Michail Vafeias" userId="53802c1a584fe304" providerId="LiveId" clId="{3461CE45-7914-47EB-B66C-7050326417A9}" dt="2024-12-08T10:28:50.313" v="1" actId="478"/>
          <ac:picMkLst>
            <pc:docMk/>
            <pc:sldMk cId="3061708661" sldId="360"/>
            <ac:picMk id="3" creationId="{ED27FECC-A88D-1DA0-FDA5-56ABBEFDD03C}"/>
          </ac:picMkLst>
        </pc:picChg>
        <pc:picChg chg="add mod">
          <ac:chgData name="Michail Vafeias" userId="53802c1a584fe304" providerId="LiveId" clId="{3461CE45-7914-47EB-B66C-7050326417A9}" dt="2024-12-08T10:29:06.248" v="4" actId="1076"/>
          <ac:picMkLst>
            <pc:docMk/>
            <pc:sldMk cId="3061708661" sldId="360"/>
            <ac:picMk id="4" creationId="{928C3616-1CA4-7A25-4CD5-D4BBD82CE1FF}"/>
          </ac:picMkLst>
        </pc:picChg>
      </pc:sldChg>
      <pc:sldChg chg="delSp modSp add mod">
        <pc:chgData name="Michail Vafeias" userId="53802c1a584fe304" providerId="LiveId" clId="{3461CE45-7914-47EB-B66C-7050326417A9}" dt="2024-12-08T18:05:57.184" v="620" actId="208"/>
        <pc:sldMkLst>
          <pc:docMk/>
          <pc:sldMk cId="805120596" sldId="361"/>
        </pc:sldMkLst>
        <pc:spChg chg="mod">
          <ac:chgData name="Michail Vafeias" userId="53802c1a584fe304" providerId="LiveId" clId="{3461CE45-7914-47EB-B66C-7050326417A9}" dt="2024-12-08T17:52:42.495" v="364" actId="1076"/>
          <ac:spMkLst>
            <pc:docMk/>
            <pc:sldMk cId="805120596" sldId="361"/>
            <ac:spMk id="3" creationId="{F812F6FC-4A95-F973-2C0C-1AEE5E20313F}"/>
          </ac:spMkLst>
        </pc:spChg>
        <pc:picChg chg="del">
          <ac:chgData name="Michail Vafeias" userId="53802c1a584fe304" providerId="LiveId" clId="{3461CE45-7914-47EB-B66C-7050326417A9}" dt="2024-12-08T17:52:08.031" v="353" actId="478"/>
          <ac:picMkLst>
            <pc:docMk/>
            <pc:sldMk cId="805120596" sldId="361"/>
            <ac:picMk id="4" creationId="{48D92A91-ACF9-BC0A-1764-A2B91ACEFF77}"/>
          </ac:picMkLst>
        </pc:picChg>
        <pc:picChg chg="del">
          <ac:chgData name="Michail Vafeias" userId="53802c1a584fe304" providerId="LiveId" clId="{3461CE45-7914-47EB-B66C-7050326417A9}" dt="2024-12-08T17:49:36.545" v="351" actId="478"/>
          <ac:picMkLst>
            <pc:docMk/>
            <pc:sldMk cId="805120596" sldId="361"/>
            <ac:picMk id="7" creationId="{79DA1501-68D6-EA1E-D064-204CE8FE2B8B}"/>
          </ac:picMkLst>
        </pc:picChg>
        <pc:picChg chg="mod">
          <ac:chgData name="Michail Vafeias" userId="53802c1a584fe304" providerId="LiveId" clId="{3461CE45-7914-47EB-B66C-7050326417A9}" dt="2024-12-08T18:05:57.184" v="620" actId="208"/>
          <ac:picMkLst>
            <pc:docMk/>
            <pc:sldMk cId="805120596" sldId="361"/>
            <ac:picMk id="9" creationId="{C7F7126C-1057-82EB-1FF7-5158C8830DF2}"/>
          </ac:picMkLst>
        </pc:picChg>
      </pc:sldChg>
      <pc:sldChg chg="addSp delSp modSp add mod">
        <pc:chgData name="Michail Vafeias" userId="53802c1a584fe304" providerId="LiveId" clId="{3461CE45-7914-47EB-B66C-7050326417A9}" dt="2024-12-08T17:58:53.585" v="605" actId="20577"/>
        <pc:sldMkLst>
          <pc:docMk/>
          <pc:sldMk cId="797215916" sldId="362"/>
        </pc:sldMkLst>
        <pc:spChg chg="mod">
          <ac:chgData name="Michail Vafeias" userId="53802c1a584fe304" providerId="LiveId" clId="{3461CE45-7914-47EB-B66C-7050326417A9}" dt="2024-12-08T17:58:53.585" v="605" actId="20577"/>
          <ac:spMkLst>
            <pc:docMk/>
            <pc:sldMk cId="797215916" sldId="362"/>
            <ac:spMk id="2" creationId="{CEA82832-0482-B037-86A4-B30AB00C5CB8}"/>
          </ac:spMkLst>
        </pc:spChg>
        <pc:spChg chg="mod">
          <ac:chgData name="Michail Vafeias" userId="53802c1a584fe304" providerId="LiveId" clId="{3461CE45-7914-47EB-B66C-7050326417A9}" dt="2024-12-08T17:58:25.399" v="548" actId="14100"/>
          <ac:spMkLst>
            <pc:docMk/>
            <pc:sldMk cId="797215916" sldId="362"/>
            <ac:spMk id="3" creationId="{B1D624EE-2524-AEAF-6DC2-EFEC90310631}"/>
          </ac:spMkLst>
        </pc:spChg>
        <pc:picChg chg="add mod">
          <ac:chgData name="Michail Vafeias" userId="53802c1a584fe304" providerId="LiveId" clId="{3461CE45-7914-47EB-B66C-7050326417A9}" dt="2024-12-08T17:58:29.383" v="549" actId="14100"/>
          <ac:picMkLst>
            <pc:docMk/>
            <pc:sldMk cId="797215916" sldId="362"/>
            <ac:picMk id="5" creationId="{13D0AF2C-B56A-59E9-83D6-F4FE5476E6D1}"/>
          </ac:picMkLst>
        </pc:picChg>
        <pc:picChg chg="del">
          <ac:chgData name="Michail Vafeias" userId="53802c1a584fe304" providerId="LiveId" clId="{3461CE45-7914-47EB-B66C-7050326417A9}" dt="2024-12-08T17:52:54.198" v="367" actId="478"/>
          <ac:picMkLst>
            <pc:docMk/>
            <pc:sldMk cId="797215916" sldId="362"/>
            <ac:picMk id="9" creationId="{6B87B466-50B0-BBCC-5694-46FD4B98A7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DC0B013-F5D0-4911-9619-9D7A50B7A9C9}" type="datetimeFigureOut">
              <a:rPr lang="el-GR" smtClean="0"/>
              <a:t>8/12/2024</a:t>
            </a:fld>
            <a:endParaRPr lang="el-GR"/>
          </a:p>
        </p:txBody>
      </p:sp>
      <p:sp>
        <p:nvSpPr>
          <p:cNvPr id="4" name="Θέση εικόνας διαφάνειας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BD196BA-9909-4F09-80C5-5204F115B9EF}" type="slidenum">
              <a:rPr lang="el-GR" smtClean="0"/>
              <a:t>‹#›</a:t>
            </a:fld>
            <a:endParaRPr lang="el-GR"/>
          </a:p>
        </p:txBody>
      </p:sp>
    </p:spTree>
    <p:extLst>
      <p:ext uri="{BB962C8B-B14F-4D97-AF65-F5344CB8AC3E}">
        <p14:creationId xmlns:p14="http://schemas.microsoft.com/office/powerpoint/2010/main" val="331380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1BD196BA-9909-4F09-80C5-5204F115B9EF}" type="slidenum">
              <a:rPr lang="el-GR" smtClean="0"/>
              <a:t>1</a:t>
            </a:fld>
            <a:endParaRPr lang="el-GR" dirty="0"/>
          </a:p>
        </p:txBody>
      </p:sp>
    </p:spTree>
    <p:extLst>
      <p:ext uri="{BB962C8B-B14F-4D97-AF65-F5344CB8AC3E}">
        <p14:creationId xmlns:p14="http://schemas.microsoft.com/office/powerpoint/2010/main" val="229563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C64F7-03AC-B4B3-23A3-A278E55B5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DDE15-FD1D-8C0C-B361-A38C34B39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4E3A4-7F1E-D944-3E52-26DF319342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20C330-C2DB-C946-01EB-DCEF8805BF0B}"/>
              </a:ext>
            </a:extLst>
          </p:cNvPr>
          <p:cNvSpPr>
            <a:spLocks noGrp="1"/>
          </p:cNvSpPr>
          <p:nvPr>
            <p:ph type="sldNum" sz="quarter" idx="5"/>
          </p:nvPr>
        </p:nvSpPr>
        <p:spPr/>
        <p:txBody>
          <a:bodyPr/>
          <a:lstStyle/>
          <a:p>
            <a:fld id="{1BD196BA-9909-4F09-80C5-5204F115B9EF}" type="slidenum">
              <a:rPr lang="el-GR" smtClean="0"/>
              <a:t>12</a:t>
            </a:fld>
            <a:endParaRPr lang="el-GR"/>
          </a:p>
        </p:txBody>
      </p:sp>
    </p:spTree>
    <p:extLst>
      <p:ext uri="{BB962C8B-B14F-4D97-AF65-F5344CB8AC3E}">
        <p14:creationId xmlns:p14="http://schemas.microsoft.com/office/powerpoint/2010/main" val="84553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7DD2F-4DE5-A8AA-1F8E-D794D3F7B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EC704-1DE0-53EF-1AEA-6B460BB8A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694CD-B74C-723C-1B5B-5DB593B51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A75C1D-32CF-B01A-1586-F7A5F7E7E0C1}"/>
              </a:ext>
            </a:extLst>
          </p:cNvPr>
          <p:cNvSpPr>
            <a:spLocks noGrp="1"/>
          </p:cNvSpPr>
          <p:nvPr>
            <p:ph type="sldNum" sz="quarter" idx="5"/>
          </p:nvPr>
        </p:nvSpPr>
        <p:spPr/>
        <p:txBody>
          <a:bodyPr/>
          <a:lstStyle/>
          <a:p>
            <a:fld id="{1BD196BA-9909-4F09-80C5-5204F115B9EF}" type="slidenum">
              <a:rPr lang="el-GR" smtClean="0"/>
              <a:t>13</a:t>
            </a:fld>
            <a:endParaRPr lang="el-GR"/>
          </a:p>
        </p:txBody>
      </p:sp>
    </p:spTree>
    <p:extLst>
      <p:ext uri="{BB962C8B-B14F-4D97-AF65-F5344CB8AC3E}">
        <p14:creationId xmlns:p14="http://schemas.microsoft.com/office/powerpoint/2010/main" val="383912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DAA0-AA65-74FC-2DF3-6CF54151F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7284B-1062-4CF0-3356-089EEA770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12EC7-4B3C-D164-577A-98B75E5A3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B571E-2B90-4FD8-F88E-194D71EA9A3F}"/>
              </a:ext>
            </a:extLst>
          </p:cNvPr>
          <p:cNvSpPr>
            <a:spLocks noGrp="1"/>
          </p:cNvSpPr>
          <p:nvPr>
            <p:ph type="sldNum" sz="quarter" idx="5"/>
          </p:nvPr>
        </p:nvSpPr>
        <p:spPr/>
        <p:txBody>
          <a:bodyPr/>
          <a:lstStyle/>
          <a:p>
            <a:fld id="{1BD196BA-9909-4F09-80C5-5204F115B9EF}" type="slidenum">
              <a:rPr lang="el-GR" smtClean="0"/>
              <a:t>14</a:t>
            </a:fld>
            <a:endParaRPr lang="el-GR"/>
          </a:p>
        </p:txBody>
      </p:sp>
    </p:spTree>
    <p:extLst>
      <p:ext uri="{BB962C8B-B14F-4D97-AF65-F5344CB8AC3E}">
        <p14:creationId xmlns:p14="http://schemas.microsoft.com/office/powerpoint/2010/main" val="342206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1A94-FD93-B78D-19D0-5F2C70EC8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B124E-E360-AAAE-0394-8769AA7C9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C422C-92B8-5CA4-95B7-578C4763B5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C6C325-1A28-0E7A-0259-5E42C0EB0A78}"/>
              </a:ext>
            </a:extLst>
          </p:cNvPr>
          <p:cNvSpPr>
            <a:spLocks noGrp="1"/>
          </p:cNvSpPr>
          <p:nvPr>
            <p:ph type="sldNum" sz="quarter" idx="5"/>
          </p:nvPr>
        </p:nvSpPr>
        <p:spPr/>
        <p:txBody>
          <a:bodyPr/>
          <a:lstStyle/>
          <a:p>
            <a:fld id="{1BD196BA-9909-4F09-80C5-5204F115B9EF}" type="slidenum">
              <a:rPr lang="el-GR" smtClean="0"/>
              <a:t>15</a:t>
            </a:fld>
            <a:endParaRPr lang="el-GR"/>
          </a:p>
        </p:txBody>
      </p:sp>
    </p:spTree>
    <p:extLst>
      <p:ext uri="{BB962C8B-B14F-4D97-AF65-F5344CB8AC3E}">
        <p14:creationId xmlns:p14="http://schemas.microsoft.com/office/powerpoint/2010/main" val="4096529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1453-ABD9-42AE-97EF-D712F86CA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758BA-B55D-41FB-3E01-FAC15B1A9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98831-8D71-28B4-3A84-77DD9626C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40CD4-8203-D4A5-922D-FEA6CF885DFE}"/>
              </a:ext>
            </a:extLst>
          </p:cNvPr>
          <p:cNvSpPr>
            <a:spLocks noGrp="1"/>
          </p:cNvSpPr>
          <p:nvPr>
            <p:ph type="sldNum" sz="quarter" idx="5"/>
          </p:nvPr>
        </p:nvSpPr>
        <p:spPr/>
        <p:txBody>
          <a:bodyPr/>
          <a:lstStyle/>
          <a:p>
            <a:fld id="{1BD196BA-9909-4F09-80C5-5204F115B9EF}" type="slidenum">
              <a:rPr lang="el-GR" smtClean="0"/>
              <a:t>16</a:t>
            </a:fld>
            <a:endParaRPr lang="el-GR"/>
          </a:p>
        </p:txBody>
      </p:sp>
    </p:spTree>
    <p:extLst>
      <p:ext uri="{BB962C8B-B14F-4D97-AF65-F5344CB8AC3E}">
        <p14:creationId xmlns:p14="http://schemas.microsoft.com/office/powerpoint/2010/main" val="391996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36BA0-2039-1506-E311-BD5393DE4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A5A4F-995D-3802-714D-A4C2544EA7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43D819-264E-80CA-CE59-BEAF0B4CCE32}"/>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45097042-2E00-1E21-EFE7-405ACA63AE54}"/>
              </a:ext>
            </a:extLst>
          </p:cNvPr>
          <p:cNvSpPr>
            <a:spLocks noGrp="1"/>
          </p:cNvSpPr>
          <p:nvPr>
            <p:ph type="sldNum" sz="quarter" idx="5"/>
          </p:nvPr>
        </p:nvSpPr>
        <p:spPr/>
        <p:txBody>
          <a:bodyPr/>
          <a:lstStyle/>
          <a:p>
            <a:fld id="{1BD196BA-9909-4F09-80C5-5204F115B9EF}" type="slidenum">
              <a:rPr lang="el-GR" smtClean="0"/>
              <a:t>17</a:t>
            </a:fld>
            <a:endParaRPr lang="el-GR"/>
          </a:p>
        </p:txBody>
      </p:sp>
    </p:spTree>
    <p:extLst>
      <p:ext uri="{BB962C8B-B14F-4D97-AF65-F5344CB8AC3E}">
        <p14:creationId xmlns:p14="http://schemas.microsoft.com/office/powerpoint/2010/main" val="2102598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6FF8-9A7F-72FD-408E-37296998E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08111-D03E-1F5D-A16B-937A9036E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C505F-EF17-439E-C7B3-C2E5C9C5E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D5D98-98FF-6D8A-E6B2-01F48FBCF165}"/>
              </a:ext>
            </a:extLst>
          </p:cNvPr>
          <p:cNvSpPr>
            <a:spLocks noGrp="1"/>
          </p:cNvSpPr>
          <p:nvPr>
            <p:ph type="sldNum" sz="quarter" idx="5"/>
          </p:nvPr>
        </p:nvSpPr>
        <p:spPr/>
        <p:txBody>
          <a:bodyPr/>
          <a:lstStyle/>
          <a:p>
            <a:fld id="{1BD196BA-9909-4F09-80C5-5204F115B9EF}" type="slidenum">
              <a:rPr lang="el-GR" smtClean="0"/>
              <a:t>20</a:t>
            </a:fld>
            <a:endParaRPr lang="el-GR"/>
          </a:p>
        </p:txBody>
      </p:sp>
    </p:spTree>
    <p:extLst>
      <p:ext uri="{BB962C8B-B14F-4D97-AF65-F5344CB8AC3E}">
        <p14:creationId xmlns:p14="http://schemas.microsoft.com/office/powerpoint/2010/main" val="230990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43393-D282-3E49-9FA8-6396CB0F6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CD22C-E8C7-90EF-6F6C-FD68D084C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3AF7C-AE8A-5A55-EA77-E219491C1D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6C2CF-41A2-2538-9D15-DBB9960481BC}"/>
              </a:ext>
            </a:extLst>
          </p:cNvPr>
          <p:cNvSpPr>
            <a:spLocks noGrp="1"/>
          </p:cNvSpPr>
          <p:nvPr>
            <p:ph type="sldNum" sz="quarter" idx="5"/>
          </p:nvPr>
        </p:nvSpPr>
        <p:spPr/>
        <p:txBody>
          <a:bodyPr/>
          <a:lstStyle/>
          <a:p>
            <a:fld id="{1BD196BA-9909-4F09-80C5-5204F115B9EF}" type="slidenum">
              <a:rPr lang="el-GR" smtClean="0"/>
              <a:t>21</a:t>
            </a:fld>
            <a:endParaRPr lang="el-GR"/>
          </a:p>
        </p:txBody>
      </p:sp>
    </p:spTree>
    <p:extLst>
      <p:ext uri="{BB962C8B-B14F-4D97-AF65-F5344CB8AC3E}">
        <p14:creationId xmlns:p14="http://schemas.microsoft.com/office/powerpoint/2010/main" val="290992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56AFF-938E-A00E-072D-9E01494C6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D6444-6B76-21BC-8928-433A1647F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1A204-CFC7-73F8-C08F-6AD93CC9A6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75EF31-B27E-72B2-9D0C-C122B3705E39}"/>
              </a:ext>
            </a:extLst>
          </p:cNvPr>
          <p:cNvSpPr>
            <a:spLocks noGrp="1"/>
          </p:cNvSpPr>
          <p:nvPr>
            <p:ph type="sldNum" sz="quarter" idx="5"/>
          </p:nvPr>
        </p:nvSpPr>
        <p:spPr/>
        <p:txBody>
          <a:bodyPr/>
          <a:lstStyle/>
          <a:p>
            <a:fld id="{1BD196BA-9909-4F09-80C5-5204F115B9EF}" type="slidenum">
              <a:rPr lang="el-GR" smtClean="0"/>
              <a:t>22</a:t>
            </a:fld>
            <a:endParaRPr lang="el-GR"/>
          </a:p>
        </p:txBody>
      </p:sp>
    </p:spTree>
    <p:extLst>
      <p:ext uri="{BB962C8B-B14F-4D97-AF65-F5344CB8AC3E}">
        <p14:creationId xmlns:p14="http://schemas.microsoft.com/office/powerpoint/2010/main" val="1871405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F8D09-281D-FA82-3CC3-005692E83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92FD2-50C1-D120-D5E7-3D49950E4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CBBEF-8440-8DDE-3FD9-DE5AF4EE3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94EBC-0FBF-6C95-7C08-56C59D8C6B4C}"/>
              </a:ext>
            </a:extLst>
          </p:cNvPr>
          <p:cNvSpPr>
            <a:spLocks noGrp="1"/>
          </p:cNvSpPr>
          <p:nvPr>
            <p:ph type="sldNum" sz="quarter" idx="5"/>
          </p:nvPr>
        </p:nvSpPr>
        <p:spPr/>
        <p:txBody>
          <a:bodyPr/>
          <a:lstStyle/>
          <a:p>
            <a:fld id="{1BD196BA-9909-4F09-80C5-5204F115B9EF}" type="slidenum">
              <a:rPr lang="el-GR" smtClean="0"/>
              <a:t>23</a:t>
            </a:fld>
            <a:endParaRPr lang="el-GR"/>
          </a:p>
        </p:txBody>
      </p:sp>
    </p:spTree>
    <p:extLst>
      <p:ext uri="{BB962C8B-B14F-4D97-AF65-F5344CB8AC3E}">
        <p14:creationId xmlns:p14="http://schemas.microsoft.com/office/powerpoint/2010/main" val="177602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569A-22F5-2A25-5D4A-FA17EE8A7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A4425-C30C-471D-3DBB-011728229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49D12-9634-BB79-7B70-82DF37078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FF30D7-08E4-9EAE-E1A7-79FBF33B7D2E}"/>
              </a:ext>
            </a:extLst>
          </p:cNvPr>
          <p:cNvSpPr>
            <a:spLocks noGrp="1"/>
          </p:cNvSpPr>
          <p:nvPr>
            <p:ph type="sldNum" sz="quarter" idx="5"/>
          </p:nvPr>
        </p:nvSpPr>
        <p:spPr/>
        <p:txBody>
          <a:bodyPr/>
          <a:lstStyle/>
          <a:p>
            <a:fld id="{1BD196BA-9909-4F09-80C5-5204F115B9EF}" type="slidenum">
              <a:rPr lang="el-GR" smtClean="0"/>
              <a:t>4</a:t>
            </a:fld>
            <a:endParaRPr lang="el-GR"/>
          </a:p>
        </p:txBody>
      </p:sp>
    </p:spTree>
    <p:extLst>
      <p:ext uri="{BB962C8B-B14F-4D97-AF65-F5344CB8AC3E}">
        <p14:creationId xmlns:p14="http://schemas.microsoft.com/office/powerpoint/2010/main" val="1089478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50C1-B2F3-63A8-0304-AB782B225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02276-1B4B-16D3-C58B-3F286E82B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524FB-9572-A731-34BF-8A6220DA3C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60611-04CB-B05D-7F24-73F4FAB5C34C}"/>
              </a:ext>
            </a:extLst>
          </p:cNvPr>
          <p:cNvSpPr>
            <a:spLocks noGrp="1"/>
          </p:cNvSpPr>
          <p:nvPr>
            <p:ph type="sldNum" sz="quarter" idx="5"/>
          </p:nvPr>
        </p:nvSpPr>
        <p:spPr/>
        <p:txBody>
          <a:bodyPr/>
          <a:lstStyle/>
          <a:p>
            <a:fld id="{1BD196BA-9909-4F09-80C5-5204F115B9EF}" type="slidenum">
              <a:rPr lang="el-GR" smtClean="0"/>
              <a:t>24</a:t>
            </a:fld>
            <a:endParaRPr lang="el-GR"/>
          </a:p>
        </p:txBody>
      </p:sp>
    </p:spTree>
    <p:extLst>
      <p:ext uri="{BB962C8B-B14F-4D97-AF65-F5344CB8AC3E}">
        <p14:creationId xmlns:p14="http://schemas.microsoft.com/office/powerpoint/2010/main" val="369839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743F-2A3E-9CD4-A5AE-F3F7A63D2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C184D-45DB-4763-47D4-3F956B7B15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B433A-E36E-A53C-E022-D15F1568CA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4E0674-F926-0BCB-B17A-391F0A797451}"/>
              </a:ext>
            </a:extLst>
          </p:cNvPr>
          <p:cNvSpPr>
            <a:spLocks noGrp="1"/>
          </p:cNvSpPr>
          <p:nvPr>
            <p:ph type="sldNum" sz="quarter" idx="5"/>
          </p:nvPr>
        </p:nvSpPr>
        <p:spPr/>
        <p:txBody>
          <a:bodyPr/>
          <a:lstStyle/>
          <a:p>
            <a:fld id="{1BD196BA-9909-4F09-80C5-5204F115B9EF}" type="slidenum">
              <a:rPr lang="el-GR" smtClean="0"/>
              <a:t>25</a:t>
            </a:fld>
            <a:endParaRPr lang="el-GR"/>
          </a:p>
        </p:txBody>
      </p:sp>
    </p:spTree>
    <p:extLst>
      <p:ext uri="{BB962C8B-B14F-4D97-AF65-F5344CB8AC3E}">
        <p14:creationId xmlns:p14="http://schemas.microsoft.com/office/powerpoint/2010/main" val="4046781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808D2-4DF7-BDAB-9121-1E8059030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77001C-921E-2B9C-4BDA-FEB507D1D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1155A-9C75-E919-7566-104E5B9F86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63FBC4-1228-9632-A897-071EB4D6E29F}"/>
              </a:ext>
            </a:extLst>
          </p:cNvPr>
          <p:cNvSpPr>
            <a:spLocks noGrp="1"/>
          </p:cNvSpPr>
          <p:nvPr>
            <p:ph type="sldNum" sz="quarter" idx="5"/>
          </p:nvPr>
        </p:nvSpPr>
        <p:spPr/>
        <p:txBody>
          <a:bodyPr/>
          <a:lstStyle/>
          <a:p>
            <a:fld id="{1BD196BA-9909-4F09-80C5-5204F115B9EF}" type="slidenum">
              <a:rPr lang="el-GR" smtClean="0"/>
              <a:t>26</a:t>
            </a:fld>
            <a:endParaRPr lang="el-GR"/>
          </a:p>
        </p:txBody>
      </p:sp>
    </p:spTree>
    <p:extLst>
      <p:ext uri="{BB962C8B-B14F-4D97-AF65-F5344CB8AC3E}">
        <p14:creationId xmlns:p14="http://schemas.microsoft.com/office/powerpoint/2010/main" val="168787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33735-C585-73B4-1B73-56F25364C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9F47A-4909-627B-51B6-857B06C54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7540A-CECF-E4FC-5C5E-E92F29D434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F8FAC-8400-3FAA-6652-72B214FA1C0A}"/>
              </a:ext>
            </a:extLst>
          </p:cNvPr>
          <p:cNvSpPr>
            <a:spLocks noGrp="1"/>
          </p:cNvSpPr>
          <p:nvPr>
            <p:ph type="sldNum" sz="quarter" idx="5"/>
          </p:nvPr>
        </p:nvSpPr>
        <p:spPr/>
        <p:txBody>
          <a:bodyPr/>
          <a:lstStyle/>
          <a:p>
            <a:fld id="{1BD196BA-9909-4F09-80C5-5204F115B9EF}" type="slidenum">
              <a:rPr lang="el-GR" smtClean="0"/>
              <a:t>27</a:t>
            </a:fld>
            <a:endParaRPr lang="el-GR"/>
          </a:p>
        </p:txBody>
      </p:sp>
    </p:spTree>
    <p:extLst>
      <p:ext uri="{BB962C8B-B14F-4D97-AF65-F5344CB8AC3E}">
        <p14:creationId xmlns:p14="http://schemas.microsoft.com/office/powerpoint/2010/main" val="367085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D69BE-7519-1D6C-7D23-1E93BF351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27743-7F4F-B048-181E-F1E1246D8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5BE68-0310-3383-03E0-8D74D7051A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A1B12-AF93-2F87-DB3B-09B206DAD053}"/>
              </a:ext>
            </a:extLst>
          </p:cNvPr>
          <p:cNvSpPr>
            <a:spLocks noGrp="1"/>
          </p:cNvSpPr>
          <p:nvPr>
            <p:ph type="sldNum" sz="quarter" idx="5"/>
          </p:nvPr>
        </p:nvSpPr>
        <p:spPr/>
        <p:txBody>
          <a:bodyPr/>
          <a:lstStyle/>
          <a:p>
            <a:fld id="{1BD196BA-9909-4F09-80C5-5204F115B9EF}" type="slidenum">
              <a:rPr lang="el-GR" smtClean="0"/>
              <a:t>28</a:t>
            </a:fld>
            <a:endParaRPr lang="el-GR"/>
          </a:p>
        </p:txBody>
      </p:sp>
    </p:spTree>
    <p:extLst>
      <p:ext uri="{BB962C8B-B14F-4D97-AF65-F5344CB8AC3E}">
        <p14:creationId xmlns:p14="http://schemas.microsoft.com/office/powerpoint/2010/main" val="95631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6677-52B5-7B6E-4480-07B9ED33F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57B6B-374B-56A3-1DD8-D170F70B0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5176A-99FD-4E43-C0DC-6BEA386509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D71D7-1B92-B288-1043-607FB37E427E}"/>
              </a:ext>
            </a:extLst>
          </p:cNvPr>
          <p:cNvSpPr>
            <a:spLocks noGrp="1"/>
          </p:cNvSpPr>
          <p:nvPr>
            <p:ph type="sldNum" sz="quarter" idx="5"/>
          </p:nvPr>
        </p:nvSpPr>
        <p:spPr/>
        <p:txBody>
          <a:bodyPr/>
          <a:lstStyle/>
          <a:p>
            <a:fld id="{1BD196BA-9909-4F09-80C5-5204F115B9EF}" type="slidenum">
              <a:rPr lang="el-GR" smtClean="0"/>
              <a:t>29</a:t>
            </a:fld>
            <a:endParaRPr lang="el-GR"/>
          </a:p>
        </p:txBody>
      </p:sp>
    </p:spTree>
    <p:extLst>
      <p:ext uri="{BB962C8B-B14F-4D97-AF65-F5344CB8AC3E}">
        <p14:creationId xmlns:p14="http://schemas.microsoft.com/office/powerpoint/2010/main" val="181501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8DE81-A5BD-468F-881F-BC5E69607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3E9EA-A870-28AC-6385-8CB81A8C8A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4CCBD-5B72-7BDD-C7DB-628FB0E8C4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27863-F45C-ABF7-432C-9077C7BF9915}"/>
              </a:ext>
            </a:extLst>
          </p:cNvPr>
          <p:cNvSpPr>
            <a:spLocks noGrp="1"/>
          </p:cNvSpPr>
          <p:nvPr>
            <p:ph type="sldNum" sz="quarter" idx="5"/>
          </p:nvPr>
        </p:nvSpPr>
        <p:spPr/>
        <p:txBody>
          <a:bodyPr/>
          <a:lstStyle/>
          <a:p>
            <a:fld id="{1BD196BA-9909-4F09-80C5-5204F115B9EF}" type="slidenum">
              <a:rPr lang="el-GR" smtClean="0"/>
              <a:t>30</a:t>
            </a:fld>
            <a:endParaRPr lang="el-GR"/>
          </a:p>
        </p:txBody>
      </p:sp>
    </p:spTree>
    <p:extLst>
      <p:ext uri="{BB962C8B-B14F-4D97-AF65-F5344CB8AC3E}">
        <p14:creationId xmlns:p14="http://schemas.microsoft.com/office/powerpoint/2010/main" val="3567473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C2F63-99C0-198B-3393-D0C91DD67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8AEA30-EA6D-427A-9DF6-5AD1C52DD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10E87-3EC0-9E78-58F4-B2240A18D8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69E1A6-F902-7F06-2433-80EF5AD2555A}"/>
              </a:ext>
            </a:extLst>
          </p:cNvPr>
          <p:cNvSpPr>
            <a:spLocks noGrp="1"/>
          </p:cNvSpPr>
          <p:nvPr>
            <p:ph type="sldNum" sz="quarter" idx="5"/>
          </p:nvPr>
        </p:nvSpPr>
        <p:spPr/>
        <p:txBody>
          <a:bodyPr/>
          <a:lstStyle/>
          <a:p>
            <a:fld id="{1BD196BA-9909-4F09-80C5-5204F115B9EF}" type="slidenum">
              <a:rPr lang="el-GR" smtClean="0"/>
              <a:t>31</a:t>
            </a:fld>
            <a:endParaRPr lang="el-GR"/>
          </a:p>
        </p:txBody>
      </p:sp>
    </p:spTree>
    <p:extLst>
      <p:ext uri="{BB962C8B-B14F-4D97-AF65-F5344CB8AC3E}">
        <p14:creationId xmlns:p14="http://schemas.microsoft.com/office/powerpoint/2010/main" val="305916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30F8-E128-E9A6-4570-885444632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E11EB-9AC9-CE7C-8A50-F22C55B2E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899B7-7168-2B74-C97A-9CF16969EC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AC9109-FD05-D524-26A9-4C0944310E01}"/>
              </a:ext>
            </a:extLst>
          </p:cNvPr>
          <p:cNvSpPr>
            <a:spLocks noGrp="1"/>
          </p:cNvSpPr>
          <p:nvPr>
            <p:ph type="sldNum" sz="quarter" idx="5"/>
          </p:nvPr>
        </p:nvSpPr>
        <p:spPr/>
        <p:txBody>
          <a:bodyPr/>
          <a:lstStyle/>
          <a:p>
            <a:fld id="{1BD196BA-9909-4F09-80C5-5204F115B9EF}" type="slidenum">
              <a:rPr lang="el-GR" smtClean="0"/>
              <a:t>32</a:t>
            </a:fld>
            <a:endParaRPr lang="el-GR"/>
          </a:p>
        </p:txBody>
      </p:sp>
    </p:spTree>
    <p:extLst>
      <p:ext uri="{BB962C8B-B14F-4D97-AF65-F5344CB8AC3E}">
        <p14:creationId xmlns:p14="http://schemas.microsoft.com/office/powerpoint/2010/main" val="248294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4D45-8293-A5B4-A9F2-02B364E07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16D06-B210-DB36-D002-6FA432EE1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E0A350-F158-A6E0-74B5-57F0546DD3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C1362-3128-EEB4-E01B-98D4BD640425}"/>
              </a:ext>
            </a:extLst>
          </p:cNvPr>
          <p:cNvSpPr>
            <a:spLocks noGrp="1"/>
          </p:cNvSpPr>
          <p:nvPr>
            <p:ph type="sldNum" sz="quarter" idx="5"/>
          </p:nvPr>
        </p:nvSpPr>
        <p:spPr/>
        <p:txBody>
          <a:bodyPr/>
          <a:lstStyle/>
          <a:p>
            <a:fld id="{1BD196BA-9909-4F09-80C5-5204F115B9EF}" type="slidenum">
              <a:rPr lang="el-GR" smtClean="0"/>
              <a:t>33</a:t>
            </a:fld>
            <a:endParaRPr lang="el-GR"/>
          </a:p>
        </p:txBody>
      </p:sp>
    </p:spTree>
    <p:extLst>
      <p:ext uri="{BB962C8B-B14F-4D97-AF65-F5344CB8AC3E}">
        <p14:creationId xmlns:p14="http://schemas.microsoft.com/office/powerpoint/2010/main" val="2426842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40519-B5EC-4989-AF76-9CB507501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58C43-9652-86C8-A083-58C956052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5D49E-1EB5-82B9-2A71-FC36D2170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EB9F2-7653-CF37-26A6-ACB78AC9D339}"/>
              </a:ext>
            </a:extLst>
          </p:cNvPr>
          <p:cNvSpPr>
            <a:spLocks noGrp="1"/>
          </p:cNvSpPr>
          <p:nvPr>
            <p:ph type="sldNum" sz="quarter" idx="5"/>
          </p:nvPr>
        </p:nvSpPr>
        <p:spPr/>
        <p:txBody>
          <a:bodyPr/>
          <a:lstStyle/>
          <a:p>
            <a:fld id="{1BD196BA-9909-4F09-80C5-5204F115B9EF}" type="slidenum">
              <a:rPr lang="el-GR" smtClean="0"/>
              <a:t>5</a:t>
            </a:fld>
            <a:endParaRPr lang="el-GR"/>
          </a:p>
        </p:txBody>
      </p:sp>
    </p:spTree>
    <p:extLst>
      <p:ext uri="{BB962C8B-B14F-4D97-AF65-F5344CB8AC3E}">
        <p14:creationId xmlns:p14="http://schemas.microsoft.com/office/powerpoint/2010/main" val="1645804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CB37-B699-8700-76ED-BD2CEFC00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2A30F-B516-5C79-ADCC-927A5299B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38608-0201-2C3D-53F7-F25534F99A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746E21-0A2D-3C95-5993-669DEB12B676}"/>
              </a:ext>
            </a:extLst>
          </p:cNvPr>
          <p:cNvSpPr>
            <a:spLocks noGrp="1"/>
          </p:cNvSpPr>
          <p:nvPr>
            <p:ph type="sldNum" sz="quarter" idx="5"/>
          </p:nvPr>
        </p:nvSpPr>
        <p:spPr/>
        <p:txBody>
          <a:bodyPr/>
          <a:lstStyle/>
          <a:p>
            <a:fld id="{1BD196BA-9909-4F09-80C5-5204F115B9EF}" type="slidenum">
              <a:rPr lang="el-GR" smtClean="0"/>
              <a:t>34</a:t>
            </a:fld>
            <a:endParaRPr lang="el-GR"/>
          </a:p>
        </p:txBody>
      </p:sp>
    </p:spTree>
    <p:extLst>
      <p:ext uri="{BB962C8B-B14F-4D97-AF65-F5344CB8AC3E}">
        <p14:creationId xmlns:p14="http://schemas.microsoft.com/office/powerpoint/2010/main" val="893148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F4571-5607-DFE3-1D2A-15BF0EE8F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AA029-D4EC-F20B-358B-3E96B0F23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AB193-8311-057A-06E1-3CCEB83F33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ADEC7-D87C-1A93-B12B-83231734E89C}"/>
              </a:ext>
            </a:extLst>
          </p:cNvPr>
          <p:cNvSpPr>
            <a:spLocks noGrp="1"/>
          </p:cNvSpPr>
          <p:nvPr>
            <p:ph type="sldNum" sz="quarter" idx="5"/>
          </p:nvPr>
        </p:nvSpPr>
        <p:spPr/>
        <p:txBody>
          <a:bodyPr/>
          <a:lstStyle/>
          <a:p>
            <a:fld id="{1BD196BA-9909-4F09-80C5-5204F115B9EF}" type="slidenum">
              <a:rPr lang="el-GR" smtClean="0"/>
              <a:t>35</a:t>
            </a:fld>
            <a:endParaRPr lang="el-GR"/>
          </a:p>
        </p:txBody>
      </p:sp>
    </p:spTree>
    <p:extLst>
      <p:ext uri="{BB962C8B-B14F-4D97-AF65-F5344CB8AC3E}">
        <p14:creationId xmlns:p14="http://schemas.microsoft.com/office/powerpoint/2010/main" val="3915268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B218-686E-CD2D-B2C7-089FE2D81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BB126-275B-852E-325F-6AE04F2EA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C16EF-BA63-433C-20E3-7FBBF23036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585C8-FA4B-9C57-0CED-E15CC914D936}"/>
              </a:ext>
            </a:extLst>
          </p:cNvPr>
          <p:cNvSpPr>
            <a:spLocks noGrp="1"/>
          </p:cNvSpPr>
          <p:nvPr>
            <p:ph type="sldNum" sz="quarter" idx="5"/>
          </p:nvPr>
        </p:nvSpPr>
        <p:spPr/>
        <p:txBody>
          <a:bodyPr/>
          <a:lstStyle/>
          <a:p>
            <a:fld id="{1BD196BA-9909-4F09-80C5-5204F115B9EF}" type="slidenum">
              <a:rPr lang="el-GR" smtClean="0"/>
              <a:t>36</a:t>
            </a:fld>
            <a:endParaRPr lang="el-GR"/>
          </a:p>
        </p:txBody>
      </p:sp>
    </p:spTree>
    <p:extLst>
      <p:ext uri="{BB962C8B-B14F-4D97-AF65-F5344CB8AC3E}">
        <p14:creationId xmlns:p14="http://schemas.microsoft.com/office/powerpoint/2010/main" val="301226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4F44-3D49-25D6-57EF-EA48C58C4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6D8FD-8D91-9513-F3B0-235EC05C5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B2E5F-5EDB-F9F6-243E-2A51B44371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E8B3FB-DFAE-4A46-C7AC-BA34BB9892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196BA-9909-4F09-80C5-5204F115B9EF}"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271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8149-93F2-20E3-F7DD-DD107967E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E00BD-B394-D7AB-C3BC-13C378BC1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F9844-80A0-A823-ACF0-EC520F82AE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8FB665-D54F-B467-74F2-866F36F6EF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196BA-9909-4F09-80C5-5204F115B9EF}"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02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97E39-7D82-12AA-5BAD-2117BAB6A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67D1A-8380-5C24-F96E-5987B3B0C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BFFAD9-BEAE-FF4F-752C-DC09704A9A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07D29-720A-E057-213A-C1A55D530B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196BA-9909-4F09-80C5-5204F115B9EF}"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8ABF6-FBE2-749F-2C22-053A97D1B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B02F7-D4DE-4DC9-59B4-AFCD7BF3B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58E3B-F6F0-1AD2-75AE-6E7DC94FD5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DC99C6-B0FA-6F4E-E604-C9C18B1284D7}"/>
              </a:ext>
            </a:extLst>
          </p:cNvPr>
          <p:cNvSpPr>
            <a:spLocks noGrp="1"/>
          </p:cNvSpPr>
          <p:nvPr>
            <p:ph type="sldNum" sz="quarter" idx="5"/>
          </p:nvPr>
        </p:nvSpPr>
        <p:spPr/>
        <p:txBody>
          <a:bodyPr/>
          <a:lstStyle/>
          <a:p>
            <a:fld id="{1BD196BA-9909-4F09-80C5-5204F115B9EF}" type="slidenum">
              <a:rPr lang="el-GR" smtClean="0"/>
              <a:t>40</a:t>
            </a:fld>
            <a:endParaRPr lang="el-GR"/>
          </a:p>
        </p:txBody>
      </p:sp>
    </p:spTree>
    <p:extLst>
      <p:ext uri="{BB962C8B-B14F-4D97-AF65-F5344CB8AC3E}">
        <p14:creationId xmlns:p14="http://schemas.microsoft.com/office/powerpoint/2010/main" val="1840707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EDAC0-BABC-C376-B1FE-78B8A00AE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38EE4-3C73-53FE-8C94-2C159B62C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02B8F7-78DD-7D89-2B3C-D3609B3596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8F9F9B-0F43-3DF5-C33A-F9AD22A00738}"/>
              </a:ext>
            </a:extLst>
          </p:cNvPr>
          <p:cNvSpPr>
            <a:spLocks noGrp="1"/>
          </p:cNvSpPr>
          <p:nvPr>
            <p:ph type="sldNum" sz="quarter" idx="5"/>
          </p:nvPr>
        </p:nvSpPr>
        <p:spPr/>
        <p:txBody>
          <a:bodyPr/>
          <a:lstStyle/>
          <a:p>
            <a:fld id="{1BD196BA-9909-4F09-80C5-5204F115B9EF}" type="slidenum">
              <a:rPr lang="el-GR" smtClean="0"/>
              <a:t>41</a:t>
            </a:fld>
            <a:endParaRPr lang="el-GR"/>
          </a:p>
        </p:txBody>
      </p:sp>
    </p:spTree>
    <p:extLst>
      <p:ext uri="{BB962C8B-B14F-4D97-AF65-F5344CB8AC3E}">
        <p14:creationId xmlns:p14="http://schemas.microsoft.com/office/powerpoint/2010/main" val="2015724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6556-8CA5-1D4F-A2EC-A8ABEAAD68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EA272-3645-5D18-2B2C-6B2ED34C5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F97A9-0F93-6CFE-11B2-1AEE43DFE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5CDF49-2751-FA5D-6857-0AFAE7ABF466}"/>
              </a:ext>
            </a:extLst>
          </p:cNvPr>
          <p:cNvSpPr>
            <a:spLocks noGrp="1"/>
          </p:cNvSpPr>
          <p:nvPr>
            <p:ph type="sldNum" sz="quarter" idx="5"/>
          </p:nvPr>
        </p:nvSpPr>
        <p:spPr/>
        <p:txBody>
          <a:bodyPr/>
          <a:lstStyle/>
          <a:p>
            <a:fld id="{1BD196BA-9909-4F09-80C5-5204F115B9EF}" type="slidenum">
              <a:rPr lang="el-GR" smtClean="0"/>
              <a:t>42</a:t>
            </a:fld>
            <a:endParaRPr lang="el-GR"/>
          </a:p>
        </p:txBody>
      </p:sp>
    </p:spTree>
    <p:extLst>
      <p:ext uri="{BB962C8B-B14F-4D97-AF65-F5344CB8AC3E}">
        <p14:creationId xmlns:p14="http://schemas.microsoft.com/office/powerpoint/2010/main" val="1173812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B5BE4-1715-D06D-7BC8-84F18C4D5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E9B7E-9647-CA3A-E7D4-EEFB4B521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1D07C-0583-5209-5EED-084FCEFDA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5D6E88-CE73-3CBA-3FBE-1A360B036249}"/>
              </a:ext>
            </a:extLst>
          </p:cNvPr>
          <p:cNvSpPr>
            <a:spLocks noGrp="1"/>
          </p:cNvSpPr>
          <p:nvPr>
            <p:ph type="sldNum" sz="quarter" idx="5"/>
          </p:nvPr>
        </p:nvSpPr>
        <p:spPr/>
        <p:txBody>
          <a:bodyPr/>
          <a:lstStyle/>
          <a:p>
            <a:fld id="{1BD196BA-9909-4F09-80C5-5204F115B9EF}" type="slidenum">
              <a:rPr lang="el-GR" smtClean="0"/>
              <a:t>43</a:t>
            </a:fld>
            <a:endParaRPr lang="el-GR"/>
          </a:p>
        </p:txBody>
      </p:sp>
    </p:spTree>
    <p:extLst>
      <p:ext uri="{BB962C8B-B14F-4D97-AF65-F5344CB8AC3E}">
        <p14:creationId xmlns:p14="http://schemas.microsoft.com/office/powerpoint/2010/main" val="195882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6F48-92DE-5D51-A8A2-F96DDB509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59072-0213-B7C9-6331-2870E8E53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AD37D-9BEE-69F3-2D06-D30866AF7708}"/>
              </a:ext>
            </a:extLst>
          </p:cNvPr>
          <p:cNvSpPr>
            <a:spLocks noGrp="1"/>
          </p:cNvSpPr>
          <p:nvPr>
            <p:ph type="body" idx="1"/>
          </p:nvPr>
        </p:nvSpPr>
        <p:spPr/>
        <p:txBody>
          <a:bodyPr/>
          <a:lstStyle/>
          <a:p>
            <a:r>
              <a:rPr lang="el-GR" dirty="0"/>
              <a:t>Μείωση από αριστερά προς τα δεξιά </a:t>
            </a:r>
            <a:endParaRPr lang="en-US" dirty="0"/>
          </a:p>
        </p:txBody>
      </p:sp>
      <p:sp>
        <p:nvSpPr>
          <p:cNvPr id="4" name="Slide Number Placeholder 3">
            <a:extLst>
              <a:ext uri="{FF2B5EF4-FFF2-40B4-BE49-F238E27FC236}">
                <a16:creationId xmlns:a16="http://schemas.microsoft.com/office/drawing/2014/main" id="{CBADF5F1-550F-3458-60FC-3ADD41EE6053}"/>
              </a:ext>
            </a:extLst>
          </p:cNvPr>
          <p:cNvSpPr>
            <a:spLocks noGrp="1"/>
          </p:cNvSpPr>
          <p:nvPr>
            <p:ph type="sldNum" sz="quarter" idx="5"/>
          </p:nvPr>
        </p:nvSpPr>
        <p:spPr/>
        <p:txBody>
          <a:bodyPr/>
          <a:lstStyle/>
          <a:p>
            <a:fld id="{1BD196BA-9909-4F09-80C5-5204F115B9EF}" type="slidenum">
              <a:rPr lang="el-GR" smtClean="0"/>
              <a:t>6</a:t>
            </a:fld>
            <a:endParaRPr lang="el-GR"/>
          </a:p>
        </p:txBody>
      </p:sp>
    </p:spTree>
    <p:extLst>
      <p:ext uri="{BB962C8B-B14F-4D97-AF65-F5344CB8AC3E}">
        <p14:creationId xmlns:p14="http://schemas.microsoft.com/office/powerpoint/2010/main" val="4178913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E3E5B-F5A3-E143-3D58-291B69122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32ABF-DA22-E468-48ED-1CD3B2C51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C11CE-F529-98A1-0A08-78B58945AD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8D98AA-A9CC-F893-FADE-7AAD512857ED}"/>
              </a:ext>
            </a:extLst>
          </p:cNvPr>
          <p:cNvSpPr>
            <a:spLocks noGrp="1"/>
          </p:cNvSpPr>
          <p:nvPr>
            <p:ph type="sldNum" sz="quarter" idx="5"/>
          </p:nvPr>
        </p:nvSpPr>
        <p:spPr/>
        <p:txBody>
          <a:bodyPr/>
          <a:lstStyle/>
          <a:p>
            <a:fld id="{1BD196BA-9909-4F09-80C5-5204F115B9EF}" type="slidenum">
              <a:rPr lang="el-GR" smtClean="0"/>
              <a:t>44</a:t>
            </a:fld>
            <a:endParaRPr lang="el-GR"/>
          </a:p>
        </p:txBody>
      </p:sp>
    </p:spTree>
    <p:extLst>
      <p:ext uri="{BB962C8B-B14F-4D97-AF65-F5344CB8AC3E}">
        <p14:creationId xmlns:p14="http://schemas.microsoft.com/office/powerpoint/2010/main" val="382553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7B1EE-C7E7-B24B-35BC-32A3C4E01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37A51-27BF-200F-5D02-06BC4834F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4C8E32-D729-CB71-E0DE-AFD7E1FD2C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FF0C39-2E37-BCA3-B238-37A95508B847}"/>
              </a:ext>
            </a:extLst>
          </p:cNvPr>
          <p:cNvSpPr>
            <a:spLocks noGrp="1"/>
          </p:cNvSpPr>
          <p:nvPr>
            <p:ph type="sldNum" sz="quarter" idx="5"/>
          </p:nvPr>
        </p:nvSpPr>
        <p:spPr/>
        <p:txBody>
          <a:bodyPr/>
          <a:lstStyle/>
          <a:p>
            <a:fld id="{1BD196BA-9909-4F09-80C5-5204F115B9EF}" type="slidenum">
              <a:rPr lang="el-GR" smtClean="0"/>
              <a:t>45</a:t>
            </a:fld>
            <a:endParaRPr lang="el-GR"/>
          </a:p>
        </p:txBody>
      </p:sp>
    </p:spTree>
    <p:extLst>
      <p:ext uri="{BB962C8B-B14F-4D97-AF65-F5344CB8AC3E}">
        <p14:creationId xmlns:p14="http://schemas.microsoft.com/office/powerpoint/2010/main" val="209852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505D-EF87-6025-0DF3-DEF5CFB9A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09AB1-0CCA-E42B-37FF-5278B48FA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8DE04-A239-54F1-B6B3-090586366D10}"/>
              </a:ext>
            </a:extLst>
          </p:cNvPr>
          <p:cNvSpPr>
            <a:spLocks noGrp="1"/>
          </p:cNvSpPr>
          <p:nvPr>
            <p:ph type="body" idx="1"/>
          </p:nvPr>
        </p:nvSpPr>
        <p:spPr/>
        <p:txBody>
          <a:bodyPr/>
          <a:lstStyle/>
          <a:p>
            <a:r>
              <a:rPr lang="el-GR" dirty="0"/>
              <a:t>Μείωση από αριστερά προς τα δεξιά </a:t>
            </a:r>
            <a:endParaRPr lang="en-US" dirty="0"/>
          </a:p>
        </p:txBody>
      </p:sp>
      <p:sp>
        <p:nvSpPr>
          <p:cNvPr id="4" name="Slide Number Placeholder 3">
            <a:extLst>
              <a:ext uri="{FF2B5EF4-FFF2-40B4-BE49-F238E27FC236}">
                <a16:creationId xmlns:a16="http://schemas.microsoft.com/office/drawing/2014/main" id="{29065747-BA89-7516-7164-0BCDE11731E8}"/>
              </a:ext>
            </a:extLst>
          </p:cNvPr>
          <p:cNvSpPr>
            <a:spLocks noGrp="1"/>
          </p:cNvSpPr>
          <p:nvPr>
            <p:ph type="sldNum" sz="quarter" idx="5"/>
          </p:nvPr>
        </p:nvSpPr>
        <p:spPr/>
        <p:txBody>
          <a:bodyPr/>
          <a:lstStyle/>
          <a:p>
            <a:fld id="{1BD196BA-9909-4F09-80C5-5204F115B9EF}" type="slidenum">
              <a:rPr lang="el-GR" smtClean="0"/>
              <a:t>7</a:t>
            </a:fld>
            <a:endParaRPr lang="el-GR"/>
          </a:p>
        </p:txBody>
      </p:sp>
    </p:spTree>
    <p:extLst>
      <p:ext uri="{BB962C8B-B14F-4D97-AF65-F5344CB8AC3E}">
        <p14:creationId xmlns:p14="http://schemas.microsoft.com/office/powerpoint/2010/main" val="347466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D80E5-36E6-29CB-F883-0C91DEB94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EEC4F-AF8C-2053-F30E-50C588649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A624D-E96B-02DB-4B57-F28450F70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44825-9206-44BD-10A7-BA57A52B9172}"/>
              </a:ext>
            </a:extLst>
          </p:cNvPr>
          <p:cNvSpPr>
            <a:spLocks noGrp="1"/>
          </p:cNvSpPr>
          <p:nvPr>
            <p:ph type="sldNum" sz="quarter" idx="5"/>
          </p:nvPr>
        </p:nvSpPr>
        <p:spPr/>
        <p:txBody>
          <a:bodyPr/>
          <a:lstStyle/>
          <a:p>
            <a:fld id="{1BD196BA-9909-4F09-80C5-5204F115B9EF}" type="slidenum">
              <a:rPr lang="el-GR" smtClean="0"/>
              <a:t>8</a:t>
            </a:fld>
            <a:endParaRPr lang="el-GR"/>
          </a:p>
        </p:txBody>
      </p:sp>
    </p:spTree>
    <p:extLst>
      <p:ext uri="{BB962C8B-B14F-4D97-AF65-F5344CB8AC3E}">
        <p14:creationId xmlns:p14="http://schemas.microsoft.com/office/powerpoint/2010/main" val="37586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AC8C-E75F-A1C0-FE63-AB601E952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AEBD1-0B8D-3098-067E-1E0F1E41B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350CE-D670-720C-28F4-E5FFB341E7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07D3E5-E599-0BFE-7B17-326B232D127A}"/>
              </a:ext>
            </a:extLst>
          </p:cNvPr>
          <p:cNvSpPr>
            <a:spLocks noGrp="1"/>
          </p:cNvSpPr>
          <p:nvPr>
            <p:ph type="sldNum" sz="quarter" idx="5"/>
          </p:nvPr>
        </p:nvSpPr>
        <p:spPr/>
        <p:txBody>
          <a:bodyPr/>
          <a:lstStyle/>
          <a:p>
            <a:fld id="{1BD196BA-9909-4F09-80C5-5204F115B9EF}" type="slidenum">
              <a:rPr lang="el-GR" smtClean="0"/>
              <a:t>9</a:t>
            </a:fld>
            <a:endParaRPr lang="el-GR"/>
          </a:p>
        </p:txBody>
      </p:sp>
    </p:spTree>
    <p:extLst>
      <p:ext uri="{BB962C8B-B14F-4D97-AF65-F5344CB8AC3E}">
        <p14:creationId xmlns:p14="http://schemas.microsoft.com/office/powerpoint/2010/main" val="25078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C4A56-0BE5-5F4C-B1EC-68CF458C0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CC4E7-7CAE-2F6A-67C1-2D3859CAB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37630-3BB5-7714-8B70-D3EA145F3D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94F0FB-8448-627D-4256-EECBB8FE6AE5}"/>
              </a:ext>
            </a:extLst>
          </p:cNvPr>
          <p:cNvSpPr>
            <a:spLocks noGrp="1"/>
          </p:cNvSpPr>
          <p:nvPr>
            <p:ph type="sldNum" sz="quarter" idx="5"/>
          </p:nvPr>
        </p:nvSpPr>
        <p:spPr/>
        <p:txBody>
          <a:bodyPr/>
          <a:lstStyle/>
          <a:p>
            <a:fld id="{1BD196BA-9909-4F09-80C5-5204F115B9EF}" type="slidenum">
              <a:rPr lang="el-GR" smtClean="0"/>
              <a:t>10</a:t>
            </a:fld>
            <a:endParaRPr lang="el-GR"/>
          </a:p>
        </p:txBody>
      </p:sp>
    </p:spTree>
    <p:extLst>
      <p:ext uri="{BB962C8B-B14F-4D97-AF65-F5344CB8AC3E}">
        <p14:creationId xmlns:p14="http://schemas.microsoft.com/office/powerpoint/2010/main" val="115502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6334-516B-42C5-0FC3-0C1186E54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0E43B-5504-BAEF-4DEE-870176C87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2D9AC-E8EB-56B4-222F-6B750DEF3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8E64D-A141-06CB-5C04-D872A102AA63}"/>
              </a:ext>
            </a:extLst>
          </p:cNvPr>
          <p:cNvSpPr>
            <a:spLocks noGrp="1"/>
          </p:cNvSpPr>
          <p:nvPr>
            <p:ph type="sldNum" sz="quarter" idx="5"/>
          </p:nvPr>
        </p:nvSpPr>
        <p:spPr/>
        <p:txBody>
          <a:bodyPr/>
          <a:lstStyle/>
          <a:p>
            <a:fld id="{1BD196BA-9909-4F09-80C5-5204F115B9EF}" type="slidenum">
              <a:rPr lang="el-GR" smtClean="0"/>
              <a:t>11</a:t>
            </a:fld>
            <a:endParaRPr lang="el-GR"/>
          </a:p>
        </p:txBody>
      </p:sp>
    </p:spTree>
    <p:extLst>
      <p:ext uri="{BB962C8B-B14F-4D97-AF65-F5344CB8AC3E}">
        <p14:creationId xmlns:p14="http://schemas.microsoft.com/office/powerpoint/2010/main" val="1930510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6527B-9233-85D3-911F-979E096BAAD2}"/>
              </a:ext>
            </a:extLst>
          </p:cNvPr>
          <p:cNvSpPr/>
          <p:nvPr userDrawn="1"/>
        </p:nvSpPr>
        <p:spPr>
          <a:xfrm>
            <a:off x="0" y="-6436"/>
            <a:ext cx="12192000" cy="5783121"/>
          </a:xfrm>
          <a:prstGeom prst="rect">
            <a:avLst/>
          </a:prstGeom>
          <a:gradFill>
            <a:gsLst>
              <a:gs pos="64000">
                <a:srgbClr val="919AB3"/>
              </a:gs>
              <a:gs pos="28014">
                <a:srgbClr val="47537D"/>
              </a:gs>
              <a:gs pos="46000">
                <a:srgbClr val="636E92"/>
              </a:gs>
              <a:gs pos="12000">
                <a:srgbClr val="2E3B6B"/>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2"/>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86121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lvl1pPr>
              <a:defRPr>
                <a:solidFill>
                  <a:schemeClr val="bg1"/>
                </a:solidFill>
              </a:defRPr>
            </a:lvl1pPr>
          </a:lstStyle>
          <a:p>
            <a:fld id="{B4274E06-C9BE-6D47-BF82-8D1C59B33DFA}" type="datetimeFigureOut">
              <a:rPr lang="en-GR" smtClean="0"/>
              <a:pPr/>
              <a:t>12/08/2024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19C7B008-F016-3015-9A9E-E65BD4BBF291}"/>
              </a:ext>
            </a:extLst>
          </p:cNvPr>
          <p:cNvPicPr>
            <a:picLocks noChangeAspect="1"/>
          </p:cNvPicPr>
          <p:nvPr userDrawn="1"/>
        </p:nvPicPr>
        <p:blipFill>
          <a:blip r:embed="rId3"/>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95128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2812647" y="3429000"/>
            <a:ext cx="8723059" cy="1133475"/>
          </a:xfrm>
        </p:spPr>
        <p:txBody>
          <a:bodyPr anchor="b">
            <a:normAutofit/>
          </a:bodyPr>
          <a:lstStyle>
            <a:lvl1pPr>
              <a:defRPr sz="28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2812647" y="4589464"/>
            <a:ext cx="8723061" cy="762466"/>
          </a:xfrm>
        </p:spPr>
        <p:txBody>
          <a:bodyPr>
            <a:normAutofit/>
          </a:bodyPr>
          <a:lstStyle>
            <a:lvl1pPr marL="0" indent="0">
              <a:buNone/>
              <a:defRPr sz="18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49" y="3429000"/>
            <a:ext cx="2153133" cy="1922930"/>
          </a:xfrm>
        </p:spPr>
        <p:txBody>
          <a:bodyPr anchor="ctr">
            <a:noAutofit/>
          </a:bodyPr>
          <a:lstStyle>
            <a:lvl1pPr marL="0" indent="0" algn="ctr">
              <a:buFontTx/>
              <a:buNone/>
              <a:defRPr sz="16600" b="1" i="0" spc="-20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10" name="Picture 9">
            <a:extLst>
              <a:ext uri="{FF2B5EF4-FFF2-40B4-BE49-F238E27FC236}">
                <a16:creationId xmlns:a16="http://schemas.microsoft.com/office/drawing/2014/main" id="{B9BC86BD-8ACB-50E2-D47D-CDE6ADFCC5C1}"/>
              </a:ext>
            </a:extLst>
          </p:cNvPr>
          <p:cNvPicPr>
            <a:picLocks noChangeAspect="1"/>
          </p:cNvPicPr>
          <p:nvPr userDrawn="1"/>
        </p:nvPicPr>
        <p:blipFill>
          <a:blip r:embed="rId2"/>
          <a:stretch>
            <a:fillRect/>
          </a:stretch>
        </p:blipFill>
        <p:spPr>
          <a:xfrm>
            <a:off x="388694" y="393143"/>
            <a:ext cx="1957646" cy="1296762"/>
          </a:xfrm>
          <a:prstGeom prst="rect">
            <a:avLst/>
          </a:prstGeom>
        </p:spPr>
      </p:pic>
    </p:spTree>
    <p:extLst>
      <p:ext uri="{BB962C8B-B14F-4D97-AF65-F5344CB8AC3E}">
        <p14:creationId xmlns:p14="http://schemas.microsoft.com/office/powerpoint/2010/main" val="40899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9BCD0">
            <a:alpha val="5024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8D61-D354-5B5A-DEC3-F290DF38B4F5}"/>
              </a:ext>
            </a:extLst>
          </p:cNvPr>
          <p:cNvSpPr>
            <a:spLocks noGrp="1"/>
          </p:cNvSpPr>
          <p:nvPr>
            <p:ph type="title"/>
          </p:nvPr>
        </p:nvSpPr>
        <p:spPr>
          <a:xfrm>
            <a:off x="1978271" y="3429001"/>
            <a:ext cx="9557436" cy="942278"/>
          </a:xfrm>
        </p:spPr>
        <p:txBody>
          <a:bodyPr anchor="b">
            <a:normAutofit/>
          </a:bodyPr>
          <a:lstStyle>
            <a:lvl1pPr>
              <a:defRPr sz="2000"/>
            </a:lvl1p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3103CF5D-595B-FD98-D105-F310BEB4D942}"/>
              </a:ext>
            </a:extLst>
          </p:cNvPr>
          <p:cNvSpPr>
            <a:spLocks noGrp="1"/>
          </p:cNvSpPr>
          <p:nvPr>
            <p:ph type="body" idx="1"/>
          </p:nvPr>
        </p:nvSpPr>
        <p:spPr>
          <a:xfrm>
            <a:off x="1978270" y="4402313"/>
            <a:ext cx="9557438" cy="504224"/>
          </a:xfrm>
        </p:spPr>
        <p:txBody>
          <a:bodyPr>
            <a:normAutofit/>
          </a:bodyPr>
          <a:lstStyle>
            <a:lvl1pPr marL="0" indent="0">
              <a:buNone/>
              <a:defRPr sz="1400">
                <a:solidFill>
                  <a:srgbClr val="2E3B6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4078838A-5F5B-37B6-0B15-788B1F669593}"/>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E3AB84BE-823A-73BE-8620-1FBDB892B4D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5C4442A-3AAB-E8D3-B30D-0B5FE9A60184}"/>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8" name="Text Placeholder 7">
            <a:extLst>
              <a:ext uri="{FF2B5EF4-FFF2-40B4-BE49-F238E27FC236}">
                <a16:creationId xmlns:a16="http://schemas.microsoft.com/office/drawing/2014/main" id="{65D611EB-F8E3-8285-96CA-4CF69D0ACDF4}"/>
              </a:ext>
            </a:extLst>
          </p:cNvPr>
          <p:cNvSpPr>
            <a:spLocks noGrp="1"/>
          </p:cNvSpPr>
          <p:nvPr>
            <p:ph type="body" sz="quarter" idx="13" hasCustomPrompt="1"/>
          </p:nvPr>
        </p:nvSpPr>
        <p:spPr>
          <a:xfrm>
            <a:off x="323850" y="3429000"/>
            <a:ext cx="1654420" cy="1477537"/>
          </a:xfrm>
        </p:spPr>
        <p:txBody>
          <a:bodyPr anchor="ctr">
            <a:noAutofit/>
          </a:bodyPr>
          <a:lstStyle>
            <a:lvl1pPr marL="0" indent="0" algn="ctr">
              <a:buFontTx/>
              <a:buNone/>
              <a:defRPr sz="11500" b="1" i="0" spc="-1200" baseline="0">
                <a:solidFill>
                  <a:schemeClr val="bg1"/>
                </a:solidFill>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dirty="0"/>
              <a:t>00</a:t>
            </a:r>
            <a:endParaRPr lang="en-GB" dirty="0"/>
          </a:p>
        </p:txBody>
      </p:sp>
      <p:pic>
        <p:nvPicPr>
          <p:cNvPr id="7" name="Εικόνα 6">
            <a:extLst>
              <a:ext uri="{FF2B5EF4-FFF2-40B4-BE49-F238E27FC236}">
                <a16:creationId xmlns:a16="http://schemas.microsoft.com/office/drawing/2014/main" id="{021D5A50-28BC-6A30-7D54-01D2E4CEA2B4}"/>
              </a:ext>
            </a:extLst>
          </p:cNvPr>
          <p:cNvPicPr>
            <a:picLocks noChangeAspect="1"/>
          </p:cNvPicPr>
          <p:nvPr userDrawn="1"/>
        </p:nvPicPr>
        <p:blipFill>
          <a:blip r:embed="rId2">
            <a:alphaModFix amt="50000"/>
          </a:blip>
          <a:stretch>
            <a:fillRect/>
          </a:stretch>
        </p:blipFill>
        <p:spPr>
          <a:xfrm>
            <a:off x="7045677" y="557561"/>
            <a:ext cx="6144451" cy="6858000"/>
          </a:xfrm>
          <a:prstGeom prst="rect">
            <a:avLst/>
          </a:prstGeom>
        </p:spPr>
      </p:pic>
    </p:spTree>
    <p:extLst>
      <p:ext uri="{BB962C8B-B14F-4D97-AF65-F5344CB8AC3E}">
        <p14:creationId xmlns:p14="http://schemas.microsoft.com/office/powerpoint/2010/main" val="254703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796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6577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hasCustomPrompt="1"/>
          </p:nvPr>
        </p:nvSpPr>
        <p:spPr>
          <a:xfrm>
            <a:off x="6686402" y="1825625"/>
            <a:ext cx="3689498" cy="4351338"/>
          </a:xfrm>
          <a:solidFill>
            <a:schemeClr val="accent1"/>
          </a:solidFill>
        </p:spPr>
        <p:txBody>
          <a:bodyPr lIns="324000" tIns="360000" rIns="180000" bIns="144000"/>
          <a:lstStyle>
            <a:lvl1pPr marL="0" indent="0">
              <a:buNone/>
              <a:defRPr i="0">
                <a:solidFill>
                  <a:schemeClr val="bg1"/>
                </a:solidFill>
              </a:defRPr>
            </a:lvl1pPr>
            <a:lvl2pPr marL="277200" indent="0">
              <a:buNone/>
              <a:defRPr i="0">
                <a:solidFill>
                  <a:schemeClr val="bg1"/>
                </a:solidFill>
              </a:defRPr>
            </a:lvl2pPr>
            <a:lvl3pPr marL="734400" indent="0">
              <a:buNone/>
              <a:defRPr i="0">
                <a:solidFill>
                  <a:schemeClr val="bg1"/>
                </a:solidFill>
              </a:defRPr>
            </a:lvl3pPr>
            <a:lvl4pPr marL="1191600" indent="0">
              <a:buNone/>
              <a:defRPr i="0">
                <a:solidFill>
                  <a:schemeClr val="bg1"/>
                </a:solidFill>
              </a:defRPr>
            </a:lvl4pPr>
            <a:lvl5pPr marL="1648800" indent="0">
              <a:buNone/>
              <a:defRPr i="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2B1C11A3-1617-BFD4-E13D-8343E4C4570B}"/>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34830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p:bg>
      <p:bgPr>
        <a:solidFill>
          <a:srgbClr val="A9BCD0">
            <a:alpha val="2008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99BB-9001-73B5-C6C4-E0E235A696B7}"/>
              </a:ext>
            </a:extLst>
          </p:cNvPr>
          <p:cNvSpPr>
            <a:spLocks noGrp="1"/>
          </p:cNvSpPr>
          <p:nvPr>
            <p:ph type="title"/>
          </p:nvPr>
        </p:nvSpPr>
        <p:spPr/>
        <p:txBody>
          <a:body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2F7D0A9-0171-7073-F946-DDB54C83ABEA}"/>
              </a:ext>
            </a:extLst>
          </p:cNvPr>
          <p:cNvSpPr>
            <a:spLocks noGrp="1"/>
          </p:cNvSpPr>
          <p:nvPr>
            <p:ph sz="half" idx="1"/>
          </p:nvPr>
        </p:nvSpPr>
        <p:spPr>
          <a:xfrm>
            <a:off x="3240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Content Placeholder 3">
            <a:extLst>
              <a:ext uri="{FF2B5EF4-FFF2-40B4-BE49-F238E27FC236}">
                <a16:creationId xmlns:a16="http://schemas.microsoft.com/office/drawing/2014/main" id="{A9DCA10F-99A5-37C1-A965-6A3EB2CA21FB}"/>
              </a:ext>
            </a:extLst>
          </p:cNvPr>
          <p:cNvSpPr>
            <a:spLocks noGrp="1"/>
          </p:cNvSpPr>
          <p:nvPr>
            <p:ph sz="half" idx="2"/>
          </p:nvPr>
        </p:nvSpPr>
        <p:spPr>
          <a:xfrm>
            <a:off x="56580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7A231C5-DAEC-3FF1-CB74-34D7FF651AB2}"/>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6" name="Footer Placeholder 5">
            <a:extLst>
              <a:ext uri="{FF2B5EF4-FFF2-40B4-BE49-F238E27FC236}">
                <a16:creationId xmlns:a16="http://schemas.microsoft.com/office/drawing/2014/main" id="{6E2E3D97-3F61-A9AF-C812-84F0F7CBD50F}"/>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15B3F6D-774D-0CA3-4F7E-2E70E4BB91BD}"/>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9" name="Picture 8">
            <a:extLst>
              <a:ext uri="{FF2B5EF4-FFF2-40B4-BE49-F238E27FC236}">
                <a16:creationId xmlns:a16="http://schemas.microsoft.com/office/drawing/2014/main" id="{BE660F01-A6E0-2555-BF41-E418ADEC2290}"/>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309222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B62A-13E1-BAAD-0D6D-9A4CE11F1B69}"/>
              </a:ext>
            </a:extLst>
          </p:cNvPr>
          <p:cNvSpPr>
            <a:spLocks noGrp="1"/>
          </p:cNvSpPr>
          <p:nvPr>
            <p:ph type="title"/>
          </p:nvPr>
        </p:nvSpPr>
        <p:spPr>
          <a:xfrm>
            <a:off x="352800" y="365125"/>
            <a:ext cx="10515600" cy="982800"/>
          </a:xfrm>
        </p:spPr>
        <p:txBody>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5086B4BB-8187-5C61-CFB7-49424C9867CF}"/>
              </a:ext>
            </a:extLst>
          </p:cNvPr>
          <p:cNvSpPr>
            <a:spLocks noGrp="1"/>
          </p:cNvSpPr>
          <p:nvPr>
            <p:ph type="body" idx="1"/>
          </p:nvPr>
        </p:nvSpPr>
        <p:spPr>
          <a:xfrm>
            <a:off x="352800" y="146124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91BC6315-7C63-63CF-4591-820033AB33C1}"/>
              </a:ext>
            </a:extLst>
          </p:cNvPr>
          <p:cNvSpPr>
            <a:spLocks noGrp="1"/>
          </p:cNvSpPr>
          <p:nvPr>
            <p:ph sz="half" idx="2"/>
          </p:nvPr>
        </p:nvSpPr>
        <p:spPr>
          <a:xfrm>
            <a:off x="352800" y="228515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0BC8A9A5-FE0D-7DB1-6585-C6FE9613D8C0}"/>
              </a:ext>
            </a:extLst>
          </p:cNvPr>
          <p:cNvSpPr>
            <a:spLocks noGrp="1"/>
          </p:cNvSpPr>
          <p:nvPr>
            <p:ph type="body" sz="quarter" idx="3"/>
          </p:nvPr>
        </p:nvSpPr>
        <p:spPr>
          <a:xfrm>
            <a:off x="5685212" y="146124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230969-0327-6FA3-2F37-F2C681DC618B}"/>
              </a:ext>
            </a:extLst>
          </p:cNvPr>
          <p:cNvSpPr>
            <a:spLocks noGrp="1"/>
          </p:cNvSpPr>
          <p:nvPr>
            <p:ph sz="quarter" idx="4"/>
          </p:nvPr>
        </p:nvSpPr>
        <p:spPr>
          <a:xfrm>
            <a:off x="5685212" y="228515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308CB7E1-603A-3F2A-7981-A0FAB65AACD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8" name="Footer Placeholder 7">
            <a:extLst>
              <a:ext uri="{FF2B5EF4-FFF2-40B4-BE49-F238E27FC236}">
                <a16:creationId xmlns:a16="http://schemas.microsoft.com/office/drawing/2014/main" id="{08696C67-0743-4BF6-B797-7B2222192363}"/>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99684F86-8978-5382-DCD1-CE7A985881A9}"/>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10" name="Picture 9">
            <a:extLst>
              <a:ext uri="{FF2B5EF4-FFF2-40B4-BE49-F238E27FC236}">
                <a16:creationId xmlns:a16="http://schemas.microsoft.com/office/drawing/2014/main" id="{48754378-5176-B6B7-6294-398AFBCAF3E6}"/>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2608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1" i="0">
                <a:solidFill>
                  <a:srgbClr val="2E3B6B"/>
                </a:solidFill>
                <a:latin typeface="Century Gothic" panose="020B0502020202020204" pitchFamily="34" charset="0"/>
              </a:defRPr>
            </a:lvl1pPr>
          </a:lstStyle>
          <a:p>
            <a:r>
              <a:rPr lang="en-GB" dirty="0"/>
              <a:t>Click to edit Master title style</a:t>
            </a:r>
            <a:endParaRPr lang="en-GR" dirty="0"/>
          </a:p>
        </p:txBody>
      </p:sp>
      <p:pic>
        <p:nvPicPr>
          <p:cNvPr id="34" name="Picture 33">
            <a:extLst>
              <a:ext uri="{FF2B5EF4-FFF2-40B4-BE49-F238E27FC236}">
                <a16:creationId xmlns:a16="http://schemas.microsoft.com/office/drawing/2014/main" id="{9B1CD5BD-4452-59E2-3AD0-0C3D8AC5E526}"/>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
        <p:nvSpPr>
          <p:cNvPr id="27" name="Text Placeholder 4">
            <a:extLst>
              <a:ext uri="{FF2B5EF4-FFF2-40B4-BE49-F238E27FC236}">
                <a16:creationId xmlns:a16="http://schemas.microsoft.com/office/drawing/2014/main" id="{64D452E5-F1D2-2821-6618-91554FE4DE6B}"/>
              </a:ext>
            </a:extLst>
          </p:cNvPr>
          <p:cNvSpPr>
            <a:spLocks noGrp="1"/>
          </p:cNvSpPr>
          <p:nvPr>
            <p:ph type="body" sz="quarter" idx="16" hasCustomPrompt="1"/>
          </p:nvPr>
        </p:nvSpPr>
        <p:spPr>
          <a:xfrm>
            <a:off x="325712" y="1651763"/>
            <a:ext cx="4869002" cy="4841112"/>
          </a:xfrm>
          <a:solidFill>
            <a:schemeClr val="bg1"/>
          </a:solidFill>
        </p:spPr>
        <p:txBody>
          <a:bodyPr lIns="144000" tIns="288000" rIns="144000" bIns="144000">
            <a:noAutofit/>
          </a:bodyPr>
          <a:lstStyle>
            <a:lvl1pPr marL="1800000" indent="0">
              <a:buNone/>
              <a:defRPr sz="2400" b="1" i="0">
                <a:solidFill>
                  <a:srgbClr val="FF3B6B"/>
                </a:solidFill>
                <a:latin typeface="Century Gothic" panose="020B0502020202020204" pitchFamily="34" charset="0"/>
              </a:defRPr>
            </a:lvl1pPr>
            <a:lvl2pPr marL="1800000" indent="0">
              <a:buNone/>
              <a:defRPr sz="18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12" name="Picture Placeholder 11">
            <a:extLst>
              <a:ext uri="{FF2B5EF4-FFF2-40B4-BE49-F238E27FC236}">
                <a16:creationId xmlns:a16="http://schemas.microsoft.com/office/drawing/2014/main" id="{B0B10115-D612-C67A-44B2-03CB914DD576}"/>
              </a:ext>
            </a:extLst>
          </p:cNvPr>
          <p:cNvSpPr>
            <a:spLocks noGrp="1"/>
          </p:cNvSpPr>
          <p:nvPr>
            <p:ph type="pic" sz="quarter" idx="24"/>
          </p:nvPr>
        </p:nvSpPr>
        <p:spPr>
          <a:xfrm>
            <a:off x="585788" y="1928813"/>
            <a:ext cx="1289050" cy="1290637"/>
          </a:xfrm>
          <a:prstGeom prst="ellipse">
            <a:avLst/>
          </a:prstGeom>
        </p:spPr>
        <p:txBody>
          <a:bodyPr/>
          <a:lstStyle/>
          <a:p>
            <a:endParaRPr lang="en-GR"/>
          </a:p>
        </p:txBody>
      </p:sp>
      <p:sp>
        <p:nvSpPr>
          <p:cNvPr id="62" name="Text Placeholder 4">
            <a:extLst>
              <a:ext uri="{FF2B5EF4-FFF2-40B4-BE49-F238E27FC236}">
                <a16:creationId xmlns:a16="http://schemas.microsoft.com/office/drawing/2014/main" id="{C3214947-62D7-0743-896F-804D77B4ABFA}"/>
              </a:ext>
            </a:extLst>
          </p:cNvPr>
          <p:cNvSpPr>
            <a:spLocks noGrp="1"/>
          </p:cNvSpPr>
          <p:nvPr>
            <p:ph type="body" sz="quarter" idx="25" hasCustomPrompt="1"/>
          </p:nvPr>
        </p:nvSpPr>
        <p:spPr>
          <a:xfrm>
            <a:off x="5556300" y="1651763"/>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3" name="Picture Placeholder 11">
            <a:extLst>
              <a:ext uri="{FF2B5EF4-FFF2-40B4-BE49-F238E27FC236}">
                <a16:creationId xmlns:a16="http://schemas.microsoft.com/office/drawing/2014/main" id="{E2071066-A376-449D-7AFE-597B57E13E79}"/>
              </a:ext>
            </a:extLst>
          </p:cNvPr>
          <p:cNvSpPr>
            <a:spLocks noGrp="1"/>
          </p:cNvSpPr>
          <p:nvPr>
            <p:ph type="pic" sz="quarter" idx="26"/>
          </p:nvPr>
        </p:nvSpPr>
        <p:spPr>
          <a:xfrm>
            <a:off x="5816376" y="1928813"/>
            <a:ext cx="1289050" cy="1290637"/>
          </a:xfrm>
          <a:prstGeom prst="ellipse">
            <a:avLst/>
          </a:prstGeom>
        </p:spPr>
        <p:txBody>
          <a:bodyPr/>
          <a:lstStyle/>
          <a:p>
            <a:endParaRPr lang="en-GR" dirty="0"/>
          </a:p>
        </p:txBody>
      </p:sp>
      <p:sp>
        <p:nvSpPr>
          <p:cNvPr id="68" name="Text Placeholder 4">
            <a:extLst>
              <a:ext uri="{FF2B5EF4-FFF2-40B4-BE49-F238E27FC236}">
                <a16:creationId xmlns:a16="http://schemas.microsoft.com/office/drawing/2014/main" id="{737EEB44-02DA-0B17-E934-0CE61CDCF45E}"/>
              </a:ext>
            </a:extLst>
          </p:cNvPr>
          <p:cNvSpPr>
            <a:spLocks noGrp="1"/>
          </p:cNvSpPr>
          <p:nvPr>
            <p:ph type="body" sz="quarter" idx="27" hasCustomPrompt="1"/>
          </p:nvPr>
        </p:nvSpPr>
        <p:spPr>
          <a:xfrm>
            <a:off x="5556300" y="4240150"/>
            <a:ext cx="4869002" cy="2252725"/>
          </a:xfrm>
          <a:solidFill>
            <a:schemeClr val="bg1"/>
          </a:solidFill>
        </p:spPr>
        <p:txBody>
          <a:bodyPr lIns="144000" tIns="288000" rIns="144000" bIns="144000">
            <a:noAutofit/>
          </a:bodyPr>
          <a:lstStyle>
            <a:lvl1pPr marL="1800000" indent="0">
              <a:buNone/>
              <a:defRPr sz="1800" b="1" i="0">
                <a:solidFill>
                  <a:srgbClr val="FF3B6B"/>
                </a:solidFill>
                <a:latin typeface="Century Gothic" panose="020B0502020202020204" pitchFamily="34" charset="0"/>
              </a:defRPr>
            </a:lvl1pPr>
            <a:lvl2pPr marL="1800000" indent="0">
              <a:buNone/>
              <a:defRPr sz="1400"/>
            </a:lvl2pPr>
            <a:lvl3pPr marL="734400" indent="0">
              <a:buNone/>
              <a:defRPr sz="1200"/>
            </a:lvl3pPr>
            <a:lvl4pPr marL="1191600" indent="0">
              <a:buNone/>
              <a:defRPr sz="1100"/>
            </a:lvl4pPr>
            <a:lvl5pPr marL="1648800" indent="0">
              <a:buNone/>
              <a:defRPr sz="1100"/>
            </a:lvl5pPr>
          </a:lstStyle>
          <a:p>
            <a:pPr lvl="0"/>
            <a:r>
              <a:rPr lang="en-GB" dirty="0"/>
              <a:t>Name Surname</a:t>
            </a:r>
          </a:p>
          <a:p>
            <a:pPr lvl="1"/>
            <a:r>
              <a:rPr lang="en-GB" dirty="0"/>
              <a:t>Second level</a:t>
            </a:r>
          </a:p>
        </p:txBody>
      </p:sp>
      <p:sp>
        <p:nvSpPr>
          <p:cNvPr id="69" name="Picture Placeholder 11">
            <a:extLst>
              <a:ext uri="{FF2B5EF4-FFF2-40B4-BE49-F238E27FC236}">
                <a16:creationId xmlns:a16="http://schemas.microsoft.com/office/drawing/2014/main" id="{B14362CB-8AFE-16FA-A9FC-3B6DFA440D80}"/>
              </a:ext>
            </a:extLst>
          </p:cNvPr>
          <p:cNvSpPr>
            <a:spLocks noGrp="1"/>
          </p:cNvSpPr>
          <p:nvPr>
            <p:ph type="pic" sz="quarter" idx="28"/>
          </p:nvPr>
        </p:nvSpPr>
        <p:spPr>
          <a:xfrm>
            <a:off x="5816376" y="4517200"/>
            <a:ext cx="1289050" cy="1290637"/>
          </a:xfrm>
          <a:prstGeom prst="ellipse">
            <a:avLst/>
          </a:prstGeom>
        </p:spPr>
        <p:txBody>
          <a:bodyPr/>
          <a:lstStyle/>
          <a:p>
            <a:endParaRPr lang="en-GR" dirty="0"/>
          </a:p>
        </p:txBody>
      </p:sp>
    </p:spTree>
    <p:extLst>
      <p:ext uri="{BB962C8B-B14F-4D97-AF65-F5344CB8AC3E}">
        <p14:creationId xmlns:p14="http://schemas.microsoft.com/office/powerpoint/2010/main" val="4200738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6975120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Ico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8245154"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pic>
        <p:nvPicPr>
          <p:cNvPr id="21" name="Εικόνα 20">
            <a:extLst>
              <a:ext uri="{FF2B5EF4-FFF2-40B4-BE49-F238E27FC236}">
                <a16:creationId xmlns:a16="http://schemas.microsoft.com/office/drawing/2014/main" id="{F94F670A-1E02-6276-F6C9-E8CE75E6F73E}"/>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3038352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7F5AE116-F590-3148-2EE9-E26D846D89D2}"/>
              </a:ext>
            </a:extLst>
          </p:cNvPr>
          <p:cNvPicPr>
            <a:picLocks noChangeAspect="1"/>
          </p:cNvPicPr>
          <p:nvPr userDrawn="1"/>
        </p:nvPicPr>
        <p:blipFill>
          <a:blip r:embed="rId2"/>
          <a:stretch>
            <a:fillRect/>
          </a:stretch>
        </p:blipFill>
        <p:spPr>
          <a:xfrm>
            <a:off x="-100361" y="-78059"/>
            <a:ext cx="12292361" cy="6950064"/>
          </a:xfrm>
          <a:prstGeom prst="rect">
            <a:avLst/>
          </a:prstGeom>
        </p:spPr>
      </p:pic>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chemeClr val="bg1"/>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429000"/>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pic>
        <p:nvPicPr>
          <p:cNvPr id="18" name="Picture 17">
            <a:extLst>
              <a:ext uri="{FF2B5EF4-FFF2-40B4-BE49-F238E27FC236}">
                <a16:creationId xmlns:a16="http://schemas.microsoft.com/office/drawing/2014/main" id="{8D120FDB-AABE-5804-D5D3-6CA7F23200D8}"/>
              </a:ext>
            </a:extLst>
          </p:cNvPr>
          <p:cNvPicPr>
            <a:picLocks noChangeAspect="1"/>
          </p:cNvPicPr>
          <p:nvPr userDrawn="1"/>
        </p:nvPicPr>
        <p:blipFill>
          <a:blip r:embed="rId3"/>
          <a:stretch>
            <a:fillRect/>
          </a:stretch>
        </p:blipFill>
        <p:spPr>
          <a:xfrm>
            <a:off x="9819023" y="5142812"/>
            <a:ext cx="1847752" cy="1229607"/>
          </a:xfrm>
          <a:prstGeom prst="rect">
            <a:avLst/>
          </a:prstGeom>
        </p:spPr>
      </p:pic>
      <p:sp>
        <p:nvSpPr>
          <p:cNvPr id="4" name="Text Placeholder 7">
            <a:extLst>
              <a:ext uri="{FF2B5EF4-FFF2-40B4-BE49-F238E27FC236}">
                <a16:creationId xmlns:a16="http://schemas.microsoft.com/office/drawing/2014/main" id="{7C670E84-27FC-4C5C-B7C4-D795D259D4A0}"/>
              </a:ext>
            </a:extLst>
          </p:cNvPr>
          <p:cNvSpPr>
            <a:spLocks noGrp="1"/>
          </p:cNvSpPr>
          <p:nvPr>
            <p:ph type="body" sz="quarter" idx="10"/>
          </p:nvPr>
        </p:nvSpPr>
        <p:spPr>
          <a:xfrm>
            <a:off x="638175" y="5740400"/>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5" name="Text Placeholder 7">
            <a:extLst>
              <a:ext uri="{FF2B5EF4-FFF2-40B4-BE49-F238E27FC236}">
                <a16:creationId xmlns:a16="http://schemas.microsoft.com/office/drawing/2014/main" id="{AD361B1D-1C84-4FAE-2D78-BFA3FEDBC9DE}"/>
              </a:ext>
            </a:extLst>
          </p:cNvPr>
          <p:cNvSpPr>
            <a:spLocks noGrp="1"/>
          </p:cNvSpPr>
          <p:nvPr>
            <p:ph type="body" sz="quarter" idx="11"/>
          </p:nvPr>
        </p:nvSpPr>
        <p:spPr>
          <a:xfrm>
            <a:off x="1567411" y="5739617"/>
            <a:ext cx="6361106" cy="523617"/>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6" name="Text Placeholder 7">
            <a:extLst>
              <a:ext uri="{FF2B5EF4-FFF2-40B4-BE49-F238E27FC236}">
                <a16:creationId xmlns:a16="http://schemas.microsoft.com/office/drawing/2014/main" id="{58BDE148-A940-47C3-4D34-CC671825301A}"/>
              </a:ext>
            </a:extLst>
          </p:cNvPr>
          <p:cNvSpPr>
            <a:spLocks noGrp="1"/>
          </p:cNvSpPr>
          <p:nvPr>
            <p:ph type="body" sz="quarter" idx="12"/>
          </p:nvPr>
        </p:nvSpPr>
        <p:spPr>
          <a:xfrm>
            <a:off x="638175" y="6349985"/>
            <a:ext cx="850760" cy="271982"/>
          </a:xfrm>
        </p:spPr>
        <p:txBody>
          <a:bodyPr>
            <a:normAutofit/>
          </a:bodyPr>
          <a:lstStyle>
            <a:lvl1pPr marL="0" indent="0">
              <a:buNone/>
              <a:defRPr sz="1200" b="1">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7" name="Text Placeholder 7">
            <a:extLst>
              <a:ext uri="{FF2B5EF4-FFF2-40B4-BE49-F238E27FC236}">
                <a16:creationId xmlns:a16="http://schemas.microsoft.com/office/drawing/2014/main" id="{4D7FC68E-4B4C-5BFA-58E5-8A53BC937732}"/>
              </a:ext>
            </a:extLst>
          </p:cNvPr>
          <p:cNvSpPr>
            <a:spLocks noGrp="1"/>
          </p:cNvSpPr>
          <p:nvPr>
            <p:ph type="body" sz="quarter" idx="13"/>
          </p:nvPr>
        </p:nvSpPr>
        <p:spPr>
          <a:xfrm>
            <a:off x="1567411" y="6349203"/>
            <a:ext cx="6361106" cy="271982"/>
          </a:xfrm>
        </p:spPr>
        <p:txBody>
          <a:bodyPr>
            <a:normAutofit/>
          </a:bodyPr>
          <a:lstStyle>
            <a:lvl1pPr marL="0" indent="0">
              <a:buNone/>
              <a:defRPr sz="1200">
                <a:solidFill>
                  <a:schemeClr val="bg1"/>
                </a:solidFill>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18583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ercentage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pic>
        <p:nvPicPr>
          <p:cNvPr id="27" name="Picture 26">
            <a:extLst>
              <a:ext uri="{FF2B5EF4-FFF2-40B4-BE49-F238E27FC236}">
                <a16:creationId xmlns:a16="http://schemas.microsoft.com/office/drawing/2014/main" id="{2ECCEE01-F36A-B775-F9CB-AEF0C7A8362C}"/>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4" name="Text Placeholder 3">
            <a:extLst>
              <a:ext uri="{FF2B5EF4-FFF2-40B4-BE49-F238E27FC236}">
                <a16:creationId xmlns:a16="http://schemas.microsoft.com/office/drawing/2014/main" id="{CBC07CC9-9116-661D-95A8-C87D66C4850B}"/>
              </a:ext>
            </a:extLst>
          </p:cNvPr>
          <p:cNvSpPr>
            <a:spLocks noGrp="1"/>
          </p:cNvSpPr>
          <p:nvPr>
            <p:ph type="body" sz="quarter" idx="21" hasCustomPrompt="1"/>
          </p:nvPr>
        </p:nvSpPr>
        <p:spPr>
          <a:xfrm>
            <a:off x="1724629" y="2198688"/>
            <a:ext cx="2210764" cy="1435100"/>
          </a:xfrm>
        </p:spPr>
        <p:txBody>
          <a:bodyPr anchor="b">
            <a:noAutofit/>
          </a:bodyPr>
          <a:lstStyle>
            <a:lvl1pPr marL="0" indent="0" algn="ctr">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30%</a:t>
            </a:r>
          </a:p>
        </p:txBody>
      </p:sp>
      <p:sp>
        <p:nvSpPr>
          <p:cNvPr id="21" name="Text Placeholder 3">
            <a:extLst>
              <a:ext uri="{FF2B5EF4-FFF2-40B4-BE49-F238E27FC236}">
                <a16:creationId xmlns:a16="http://schemas.microsoft.com/office/drawing/2014/main" id="{4A8BC83D-2D20-3E8A-2FD6-F11CCCF83076}"/>
              </a:ext>
            </a:extLst>
          </p:cNvPr>
          <p:cNvSpPr>
            <a:spLocks noGrp="1"/>
          </p:cNvSpPr>
          <p:nvPr>
            <p:ph type="body" sz="quarter" idx="22" hasCustomPrompt="1"/>
          </p:nvPr>
        </p:nvSpPr>
        <p:spPr>
          <a:xfrm>
            <a:off x="5083336" y="2198688"/>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12%</a:t>
            </a:r>
          </a:p>
        </p:txBody>
      </p:sp>
      <p:sp>
        <p:nvSpPr>
          <p:cNvPr id="22" name="Text Placeholder 3">
            <a:extLst>
              <a:ext uri="{FF2B5EF4-FFF2-40B4-BE49-F238E27FC236}">
                <a16:creationId xmlns:a16="http://schemas.microsoft.com/office/drawing/2014/main" id="{A5631159-F601-5397-C5F8-178826B3E41C}"/>
              </a:ext>
            </a:extLst>
          </p:cNvPr>
          <p:cNvSpPr>
            <a:spLocks noGrp="1"/>
          </p:cNvSpPr>
          <p:nvPr>
            <p:ph type="body" sz="quarter" idx="23" hasCustomPrompt="1"/>
          </p:nvPr>
        </p:nvSpPr>
        <p:spPr>
          <a:xfrm>
            <a:off x="8511372" y="2157809"/>
            <a:ext cx="2210764" cy="1435100"/>
          </a:xfrm>
        </p:spPr>
        <p:txBody>
          <a:bodyPr anchor="b">
            <a:noAutofit/>
          </a:bodyPr>
          <a:lstStyle>
            <a:lvl1pPr marL="0" indent="0">
              <a:buNone/>
              <a:defRPr sz="7200" b="1">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99%</a:t>
            </a:r>
          </a:p>
        </p:txBody>
      </p:sp>
    </p:spTree>
    <p:extLst>
      <p:ext uri="{BB962C8B-B14F-4D97-AF65-F5344CB8AC3E}">
        <p14:creationId xmlns:p14="http://schemas.microsoft.com/office/powerpoint/2010/main" val="377933837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rgbClr val="2E3B6B"/>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pic>
        <p:nvPicPr>
          <p:cNvPr id="23" name="Picture 22">
            <a:extLst>
              <a:ext uri="{FF2B5EF4-FFF2-40B4-BE49-F238E27FC236}">
                <a16:creationId xmlns:a16="http://schemas.microsoft.com/office/drawing/2014/main" id="{04703449-DBD0-4486-9CA6-2672D6B1B04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83787573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Icons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2575216"/>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2575216"/>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3821998"/>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4306611"/>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2575216"/>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2099026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9" name="Text Placeholder 8">
            <a:extLst>
              <a:ext uri="{FF2B5EF4-FFF2-40B4-BE49-F238E27FC236}">
                <a16:creationId xmlns:a16="http://schemas.microsoft.com/office/drawing/2014/main" id="{A6B988F7-3995-B646-B381-D7E793011E8E}"/>
              </a:ext>
            </a:extLst>
          </p:cNvPr>
          <p:cNvSpPr>
            <a:spLocks noGrp="1"/>
          </p:cNvSpPr>
          <p:nvPr>
            <p:ph type="body" sz="quarter" idx="13"/>
          </p:nvPr>
        </p:nvSpPr>
        <p:spPr>
          <a:xfrm>
            <a:off x="1389083"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0" name="Text Placeholder 8">
            <a:extLst>
              <a:ext uri="{FF2B5EF4-FFF2-40B4-BE49-F238E27FC236}">
                <a16:creationId xmlns:a16="http://schemas.microsoft.com/office/drawing/2014/main" id="{0E3FC234-D21E-1648-A7CA-10C8C8392854}"/>
              </a:ext>
            </a:extLst>
          </p:cNvPr>
          <p:cNvSpPr>
            <a:spLocks noGrp="1"/>
          </p:cNvSpPr>
          <p:nvPr>
            <p:ph type="body" sz="quarter" idx="14"/>
          </p:nvPr>
        </p:nvSpPr>
        <p:spPr>
          <a:xfrm>
            <a:off x="1389083"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4" name="Picture Placeholder 13">
            <a:extLst>
              <a:ext uri="{FF2B5EF4-FFF2-40B4-BE49-F238E27FC236}">
                <a16:creationId xmlns:a16="http://schemas.microsoft.com/office/drawing/2014/main" id="{1702FC53-6F2E-5E60-A6F7-7824E478560F}"/>
              </a:ext>
            </a:extLst>
          </p:cNvPr>
          <p:cNvSpPr>
            <a:spLocks noGrp="1"/>
          </p:cNvSpPr>
          <p:nvPr>
            <p:ph type="pic" sz="quarter" idx="15"/>
          </p:nvPr>
        </p:nvSpPr>
        <p:spPr>
          <a:xfrm>
            <a:off x="2246092" y="1553141"/>
            <a:ext cx="1030288" cy="1030288"/>
          </a:xfrm>
        </p:spPr>
        <p:txBody>
          <a:bodyPr>
            <a:normAutofit/>
          </a:bodyPr>
          <a:lstStyle>
            <a:lvl1pPr>
              <a:defRPr sz="1600">
                <a:solidFill>
                  <a:schemeClr val="bg1"/>
                </a:solidFill>
              </a:defRPr>
            </a:lvl1pPr>
          </a:lstStyle>
          <a:p>
            <a:endParaRPr lang="en-GR" dirty="0"/>
          </a:p>
        </p:txBody>
      </p:sp>
      <p:sp>
        <p:nvSpPr>
          <p:cNvPr id="15" name="Text Placeholder 8">
            <a:extLst>
              <a:ext uri="{FF2B5EF4-FFF2-40B4-BE49-F238E27FC236}">
                <a16:creationId xmlns:a16="http://schemas.microsoft.com/office/drawing/2014/main" id="{3258B20A-F99B-8CD1-0744-F04CDA12EC2D}"/>
              </a:ext>
            </a:extLst>
          </p:cNvPr>
          <p:cNvSpPr>
            <a:spLocks noGrp="1"/>
          </p:cNvSpPr>
          <p:nvPr>
            <p:ph type="body" sz="quarter" idx="16"/>
          </p:nvPr>
        </p:nvSpPr>
        <p:spPr>
          <a:xfrm>
            <a:off x="4817119"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6" name="Text Placeholder 8">
            <a:extLst>
              <a:ext uri="{FF2B5EF4-FFF2-40B4-BE49-F238E27FC236}">
                <a16:creationId xmlns:a16="http://schemas.microsoft.com/office/drawing/2014/main" id="{D14B508C-A726-3608-9F05-FC11F77A7F2B}"/>
              </a:ext>
            </a:extLst>
          </p:cNvPr>
          <p:cNvSpPr>
            <a:spLocks noGrp="1"/>
          </p:cNvSpPr>
          <p:nvPr>
            <p:ph type="body" sz="quarter" idx="17"/>
          </p:nvPr>
        </p:nvSpPr>
        <p:spPr>
          <a:xfrm>
            <a:off x="4817119"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7" name="Picture Placeholder 13">
            <a:extLst>
              <a:ext uri="{FF2B5EF4-FFF2-40B4-BE49-F238E27FC236}">
                <a16:creationId xmlns:a16="http://schemas.microsoft.com/office/drawing/2014/main" id="{BF9F6811-CAD7-1E3A-F685-4A4C4183A93F}"/>
              </a:ext>
            </a:extLst>
          </p:cNvPr>
          <p:cNvSpPr>
            <a:spLocks noGrp="1"/>
          </p:cNvSpPr>
          <p:nvPr>
            <p:ph type="pic" sz="quarter" idx="18"/>
          </p:nvPr>
        </p:nvSpPr>
        <p:spPr>
          <a:xfrm>
            <a:off x="5674128" y="1553141"/>
            <a:ext cx="1030288" cy="1030288"/>
          </a:xfrm>
        </p:spPr>
        <p:txBody>
          <a:bodyPr>
            <a:normAutofit/>
          </a:bodyPr>
          <a:lstStyle>
            <a:lvl1pPr>
              <a:defRPr sz="1600">
                <a:solidFill>
                  <a:schemeClr val="bg1"/>
                </a:solidFill>
              </a:defRPr>
            </a:lvl1pPr>
          </a:lstStyle>
          <a:p>
            <a:endParaRPr lang="en-GR" dirty="0"/>
          </a:p>
        </p:txBody>
      </p:sp>
      <p:sp>
        <p:nvSpPr>
          <p:cNvPr id="18" name="Text Placeholder 8">
            <a:extLst>
              <a:ext uri="{FF2B5EF4-FFF2-40B4-BE49-F238E27FC236}">
                <a16:creationId xmlns:a16="http://schemas.microsoft.com/office/drawing/2014/main" id="{A22A6DF0-1A4A-55CE-3834-6CE8448206B8}"/>
              </a:ext>
            </a:extLst>
          </p:cNvPr>
          <p:cNvSpPr>
            <a:spLocks noGrp="1"/>
          </p:cNvSpPr>
          <p:nvPr>
            <p:ph type="body" sz="quarter" idx="19"/>
          </p:nvPr>
        </p:nvSpPr>
        <p:spPr>
          <a:xfrm>
            <a:off x="8245155" y="2799923"/>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19" name="Text Placeholder 8">
            <a:extLst>
              <a:ext uri="{FF2B5EF4-FFF2-40B4-BE49-F238E27FC236}">
                <a16:creationId xmlns:a16="http://schemas.microsoft.com/office/drawing/2014/main" id="{A5C4252C-EF79-47D8-449D-3F1885BF4684}"/>
              </a:ext>
            </a:extLst>
          </p:cNvPr>
          <p:cNvSpPr>
            <a:spLocks noGrp="1"/>
          </p:cNvSpPr>
          <p:nvPr>
            <p:ph type="body" sz="quarter" idx="20"/>
          </p:nvPr>
        </p:nvSpPr>
        <p:spPr>
          <a:xfrm>
            <a:off x="8245155" y="3284536"/>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0" name="Picture Placeholder 13">
            <a:extLst>
              <a:ext uri="{FF2B5EF4-FFF2-40B4-BE49-F238E27FC236}">
                <a16:creationId xmlns:a16="http://schemas.microsoft.com/office/drawing/2014/main" id="{214D6D5C-FDE2-706C-58F3-C4199BFE0A64}"/>
              </a:ext>
            </a:extLst>
          </p:cNvPr>
          <p:cNvSpPr>
            <a:spLocks noGrp="1"/>
          </p:cNvSpPr>
          <p:nvPr>
            <p:ph type="pic" sz="quarter" idx="21"/>
          </p:nvPr>
        </p:nvSpPr>
        <p:spPr>
          <a:xfrm>
            <a:off x="9102164" y="1553141"/>
            <a:ext cx="1030288" cy="1030288"/>
          </a:xfrm>
        </p:spPr>
        <p:txBody>
          <a:bodyPr>
            <a:normAutofit/>
          </a:bodyPr>
          <a:lstStyle>
            <a:lvl1pPr>
              <a:defRPr sz="1600">
                <a:solidFill>
                  <a:schemeClr val="bg1"/>
                </a:solidFill>
              </a:defRPr>
            </a:lvl1pPr>
          </a:lstStyle>
          <a:p>
            <a:endParaRPr lang="en-GR" dirty="0"/>
          </a:p>
        </p:txBody>
      </p:sp>
      <p:sp>
        <p:nvSpPr>
          <p:cNvPr id="30" name="Text Placeholder 8">
            <a:extLst>
              <a:ext uri="{FF2B5EF4-FFF2-40B4-BE49-F238E27FC236}">
                <a16:creationId xmlns:a16="http://schemas.microsoft.com/office/drawing/2014/main" id="{A706CC78-4B50-60A5-F875-E6AF3ABF8F27}"/>
              </a:ext>
            </a:extLst>
          </p:cNvPr>
          <p:cNvSpPr>
            <a:spLocks noGrp="1"/>
          </p:cNvSpPr>
          <p:nvPr>
            <p:ph type="body" sz="quarter" idx="22"/>
          </p:nvPr>
        </p:nvSpPr>
        <p:spPr>
          <a:xfrm>
            <a:off x="1403332"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1" name="Text Placeholder 8">
            <a:extLst>
              <a:ext uri="{FF2B5EF4-FFF2-40B4-BE49-F238E27FC236}">
                <a16:creationId xmlns:a16="http://schemas.microsoft.com/office/drawing/2014/main" id="{9D8B576F-8A26-43F9-6D8A-53CB1005A18D}"/>
              </a:ext>
            </a:extLst>
          </p:cNvPr>
          <p:cNvSpPr>
            <a:spLocks noGrp="1"/>
          </p:cNvSpPr>
          <p:nvPr>
            <p:ph type="body" sz="quarter" idx="23"/>
          </p:nvPr>
        </p:nvSpPr>
        <p:spPr>
          <a:xfrm>
            <a:off x="1403332"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2" name="Picture Placeholder 13">
            <a:extLst>
              <a:ext uri="{FF2B5EF4-FFF2-40B4-BE49-F238E27FC236}">
                <a16:creationId xmlns:a16="http://schemas.microsoft.com/office/drawing/2014/main" id="{391D1393-DA90-20D3-CA35-C8874CD0922C}"/>
              </a:ext>
            </a:extLst>
          </p:cNvPr>
          <p:cNvSpPr>
            <a:spLocks noGrp="1"/>
          </p:cNvSpPr>
          <p:nvPr>
            <p:ph type="pic" sz="quarter" idx="24"/>
          </p:nvPr>
        </p:nvSpPr>
        <p:spPr>
          <a:xfrm>
            <a:off x="2260341" y="4035427"/>
            <a:ext cx="1030288" cy="1030288"/>
          </a:xfrm>
        </p:spPr>
        <p:txBody>
          <a:bodyPr>
            <a:normAutofit/>
          </a:bodyPr>
          <a:lstStyle>
            <a:lvl1pPr>
              <a:defRPr sz="1600">
                <a:solidFill>
                  <a:schemeClr val="bg1"/>
                </a:solidFill>
              </a:defRPr>
            </a:lvl1pPr>
          </a:lstStyle>
          <a:p>
            <a:endParaRPr lang="en-GR" dirty="0"/>
          </a:p>
        </p:txBody>
      </p:sp>
      <p:sp>
        <p:nvSpPr>
          <p:cNvPr id="33" name="Text Placeholder 8">
            <a:extLst>
              <a:ext uri="{FF2B5EF4-FFF2-40B4-BE49-F238E27FC236}">
                <a16:creationId xmlns:a16="http://schemas.microsoft.com/office/drawing/2014/main" id="{3754F5E2-49D0-4517-F625-5EF41C915513}"/>
              </a:ext>
            </a:extLst>
          </p:cNvPr>
          <p:cNvSpPr>
            <a:spLocks noGrp="1"/>
          </p:cNvSpPr>
          <p:nvPr>
            <p:ph type="body" sz="quarter" idx="25"/>
          </p:nvPr>
        </p:nvSpPr>
        <p:spPr>
          <a:xfrm>
            <a:off x="4831368"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4" name="Text Placeholder 8">
            <a:extLst>
              <a:ext uri="{FF2B5EF4-FFF2-40B4-BE49-F238E27FC236}">
                <a16:creationId xmlns:a16="http://schemas.microsoft.com/office/drawing/2014/main" id="{31F87279-F732-6CBF-D264-83EDEEF7D926}"/>
              </a:ext>
            </a:extLst>
          </p:cNvPr>
          <p:cNvSpPr>
            <a:spLocks noGrp="1"/>
          </p:cNvSpPr>
          <p:nvPr>
            <p:ph type="body" sz="quarter" idx="26"/>
          </p:nvPr>
        </p:nvSpPr>
        <p:spPr>
          <a:xfrm>
            <a:off x="4831368"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5" name="Picture Placeholder 13">
            <a:extLst>
              <a:ext uri="{FF2B5EF4-FFF2-40B4-BE49-F238E27FC236}">
                <a16:creationId xmlns:a16="http://schemas.microsoft.com/office/drawing/2014/main" id="{681DA1DB-8EAD-347B-CEC7-5502BE060536}"/>
              </a:ext>
            </a:extLst>
          </p:cNvPr>
          <p:cNvSpPr>
            <a:spLocks noGrp="1"/>
          </p:cNvSpPr>
          <p:nvPr>
            <p:ph type="pic" sz="quarter" idx="27"/>
          </p:nvPr>
        </p:nvSpPr>
        <p:spPr>
          <a:xfrm>
            <a:off x="5688377" y="4035427"/>
            <a:ext cx="1030288" cy="1030288"/>
          </a:xfrm>
        </p:spPr>
        <p:txBody>
          <a:bodyPr>
            <a:normAutofit/>
          </a:bodyPr>
          <a:lstStyle>
            <a:lvl1pPr>
              <a:defRPr sz="1600">
                <a:solidFill>
                  <a:schemeClr val="bg1"/>
                </a:solidFill>
              </a:defRPr>
            </a:lvl1pPr>
          </a:lstStyle>
          <a:p>
            <a:endParaRPr lang="en-GR" dirty="0"/>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8259404" y="5282209"/>
            <a:ext cx="2743199" cy="428625"/>
          </a:xfrm>
        </p:spPr>
        <p:txBody>
          <a:bodyPr>
            <a:noAutofit/>
          </a:bodyPr>
          <a:lstStyle>
            <a:lvl1pPr marL="0" indent="0" algn="ctr">
              <a:buNone/>
              <a:defRPr sz="16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7" name="Text Placeholder 8">
            <a:extLst>
              <a:ext uri="{FF2B5EF4-FFF2-40B4-BE49-F238E27FC236}">
                <a16:creationId xmlns:a16="http://schemas.microsoft.com/office/drawing/2014/main" id="{8C4D6BCF-A36C-499B-3FF2-B7B27F2AA112}"/>
              </a:ext>
            </a:extLst>
          </p:cNvPr>
          <p:cNvSpPr>
            <a:spLocks noGrp="1"/>
          </p:cNvSpPr>
          <p:nvPr>
            <p:ph type="body" sz="quarter" idx="29"/>
          </p:nvPr>
        </p:nvSpPr>
        <p:spPr>
          <a:xfrm>
            <a:off x="8259404" y="5766822"/>
            <a:ext cx="2743199" cy="428625"/>
          </a:xfrm>
        </p:spPr>
        <p:txBody>
          <a:bodyPr>
            <a:noAutofit/>
          </a:bodyPr>
          <a:lstStyle>
            <a:lvl1pPr marL="0" indent="0" algn="ctr">
              <a:buNone/>
              <a:defRPr sz="1400" b="0">
                <a:solidFill>
                  <a:srgbClr val="A9BCD0"/>
                </a:solidFill>
                <a:latin typeface="Minion Pro" panose="02040503050306020203" pitchFamily="18"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38" name="Picture Placeholder 13">
            <a:extLst>
              <a:ext uri="{FF2B5EF4-FFF2-40B4-BE49-F238E27FC236}">
                <a16:creationId xmlns:a16="http://schemas.microsoft.com/office/drawing/2014/main" id="{DE50BFC1-0A1A-87BC-711C-C400F5ABC516}"/>
              </a:ext>
            </a:extLst>
          </p:cNvPr>
          <p:cNvSpPr>
            <a:spLocks noGrp="1"/>
          </p:cNvSpPr>
          <p:nvPr>
            <p:ph type="pic" sz="quarter" idx="30"/>
          </p:nvPr>
        </p:nvSpPr>
        <p:spPr>
          <a:xfrm>
            <a:off x="9116413" y="4035427"/>
            <a:ext cx="1030288" cy="1030288"/>
          </a:xfrm>
        </p:spPr>
        <p:txBody>
          <a:bodyPr>
            <a:normAutofit/>
          </a:bodyPr>
          <a:lstStyle>
            <a:lvl1pPr>
              <a:defRPr sz="1600">
                <a:solidFill>
                  <a:schemeClr val="bg1"/>
                </a:solidFill>
              </a:defRPr>
            </a:lvl1pPr>
          </a:lstStyle>
          <a:p>
            <a:endParaRPr lang="en-GR" dirty="0"/>
          </a:p>
        </p:txBody>
      </p:sp>
    </p:spTree>
    <p:extLst>
      <p:ext uri="{BB962C8B-B14F-4D97-AF65-F5344CB8AC3E}">
        <p14:creationId xmlns:p14="http://schemas.microsoft.com/office/powerpoint/2010/main" val="153490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puzzle">
    <p:bg>
      <p:bgPr>
        <a:solidFill>
          <a:srgbClr val="2E3B6B"/>
        </a:solidFill>
        <a:effectLst/>
      </p:bgPr>
    </p:bg>
    <p:spTree>
      <p:nvGrpSpPr>
        <p:cNvPr id="1" name=""/>
        <p:cNvGrpSpPr/>
        <p:nvPr/>
      </p:nvGrpSpPr>
      <p:grpSpPr>
        <a:xfrm>
          <a:off x="0" y="0"/>
          <a:ext cx="0" cy="0"/>
          <a:chOff x="0" y="0"/>
          <a:chExt cx="0" cy="0"/>
        </a:xfrm>
      </p:grpSpPr>
      <p:grpSp>
        <p:nvGrpSpPr>
          <p:cNvPr id="3" name="Google Shape;8786;p96">
            <a:extLst>
              <a:ext uri="{FF2B5EF4-FFF2-40B4-BE49-F238E27FC236}">
                <a16:creationId xmlns:a16="http://schemas.microsoft.com/office/drawing/2014/main" id="{E60CC54D-F803-07BD-9CD9-71D38A65E794}"/>
              </a:ext>
            </a:extLst>
          </p:cNvPr>
          <p:cNvGrpSpPr/>
          <p:nvPr userDrawn="1"/>
        </p:nvGrpSpPr>
        <p:grpSpPr>
          <a:xfrm>
            <a:off x="1024363" y="1525328"/>
            <a:ext cx="10087333" cy="4313882"/>
            <a:chOff x="732422" y="2990152"/>
            <a:chExt cx="1337773" cy="572103"/>
          </a:xfrm>
        </p:grpSpPr>
        <p:sp>
          <p:nvSpPr>
            <p:cNvPr id="4" name="Google Shape;8787;p96">
              <a:extLst>
                <a:ext uri="{FF2B5EF4-FFF2-40B4-BE49-F238E27FC236}">
                  <a16:creationId xmlns:a16="http://schemas.microsoft.com/office/drawing/2014/main" id="{66178D44-172E-C23D-83B1-7BBDE9902374}"/>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rgbClr val="FF3B6B"/>
            </a:solidFill>
            <a:ln w="9525" cap="flat" cmpd="sng">
              <a:solidFill>
                <a:srgbClr val="D6DB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788;p96">
              <a:extLst>
                <a:ext uri="{FF2B5EF4-FFF2-40B4-BE49-F238E27FC236}">
                  <a16:creationId xmlns:a16="http://schemas.microsoft.com/office/drawing/2014/main" id="{78E98274-E1CE-0409-DA19-DD50806E9930}"/>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89;p96">
              <a:extLst>
                <a:ext uri="{FF2B5EF4-FFF2-40B4-BE49-F238E27FC236}">
                  <a16:creationId xmlns:a16="http://schemas.microsoft.com/office/drawing/2014/main" id="{EF8E0819-D71F-9269-BCBA-EA83D9B9A1F6}"/>
                </a:ext>
              </a:extLst>
            </p:cNvPr>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rgbClr val="2E3B6B"/>
            </a:solidFill>
            <a:ln w="9525" cap="flat" cmpd="sng">
              <a:solidFill>
                <a:srgbClr val="7994A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8790;p96">
              <a:extLst>
                <a:ext uri="{FF2B5EF4-FFF2-40B4-BE49-F238E27FC236}">
                  <a16:creationId xmlns:a16="http://schemas.microsoft.com/office/drawing/2014/main" id="{1FFB6971-6EB9-762F-6FBA-DED8056882FF}"/>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rgbClr val="B3C3C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1;p96">
              <a:extLst>
                <a:ext uri="{FF2B5EF4-FFF2-40B4-BE49-F238E27FC236}">
                  <a16:creationId xmlns:a16="http://schemas.microsoft.com/office/drawing/2014/main" id="{4693C1AF-68AD-C158-90B6-A423B202075C}"/>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rgbClr val="A5B7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8792;p96">
              <a:extLst>
                <a:ext uri="{FF2B5EF4-FFF2-40B4-BE49-F238E27FC236}">
                  <a16:creationId xmlns:a16="http://schemas.microsoft.com/office/drawing/2014/main" id="{0806DDA6-BAA6-F6D8-7A7F-35C4A8E9D92F}"/>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rgbClr val="A9BCD0"/>
            </a:solidFill>
            <a:ln w="9525" cap="flat" cmpd="sng">
              <a:solidFill>
                <a:srgbClr val="667E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36" name="Text Placeholder 8">
            <a:extLst>
              <a:ext uri="{FF2B5EF4-FFF2-40B4-BE49-F238E27FC236}">
                <a16:creationId xmlns:a16="http://schemas.microsoft.com/office/drawing/2014/main" id="{544A1756-AAC6-1ABD-0A94-C491CD7F2AB2}"/>
              </a:ext>
            </a:extLst>
          </p:cNvPr>
          <p:cNvSpPr>
            <a:spLocks noGrp="1"/>
          </p:cNvSpPr>
          <p:nvPr>
            <p:ph type="body" sz="quarter" idx="28"/>
          </p:nvPr>
        </p:nvSpPr>
        <p:spPr>
          <a:xfrm>
            <a:off x="1717709" y="230336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2" name="Text Placeholder 8">
            <a:extLst>
              <a:ext uri="{FF2B5EF4-FFF2-40B4-BE49-F238E27FC236}">
                <a16:creationId xmlns:a16="http://schemas.microsoft.com/office/drawing/2014/main" id="{039D9564-37C7-9BDC-8DAF-9C3C76470707}"/>
              </a:ext>
            </a:extLst>
          </p:cNvPr>
          <p:cNvSpPr>
            <a:spLocks noGrp="1"/>
          </p:cNvSpPr>
          <p:nvPr>
            <p:ph type="body" sz="quarter" idx="31"/>
          </p:nvPr>
        </p:nvSpPr>
        <p:spPr>
          <a:xfrm>
            <a:off x="3195226" y="3724171"/>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3" name="Text Placeholder 8">
            <a:extLst>
              <a:ext uri="{FF2B5EF4-FFF2-40B4-BE49-F238E27FC236}">
                <a16:creationId xmlns:a16="http://schemas.microsoft.com/office/drawing/2014/main" id="{501AE94A-B8B0-9AF4-53A1-4F9984EA2B70}"/>
              </a:ext>
            </a:extLst>
          </p:cNvPr>
          <p:cNvSpPr>
            <a:spLocks noGrp="1"/>
          </p:cNvSpPr>
          <p:nvPr>
            <p:ph type="body" sz="quarter" idx="32"/>
          </p:nvPr>
        </p:nvSpPr>
        <p:spPr>
          <a:xfrm>
            <a:off x="4556797" y="2301917"/>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4" name="Text Placeholder 8">
            <a:extLst>
              <a:ext uri="{FF2B5EF4-FFF2-40B4-BE49-F238E27FC236}">
                <a16:creationId xmlns:a16="http://schemas.microsoft.com/office/drawing/2014/main" id="{A04335B4-D7C5-C7F8-44C5-DBBF70CB26E6}"/>
              </a:ext>
            </a:extLst>
          </p:cNvPr>
          <p:cNvSpPr>
            <a:spLocks noGrp="1"/>
          </p:cNvSpPr>
          <p:nvPr>
            <p:ph type="body" sz="quarter" idx="33"/>
          </p:nvPr>
        </p:nvSpPr>
        <p:spPr>
          <a:xfrm>
            <a:off x="6046687" y="3703473"/>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5" name="Text Placeholder 8">
            <a:extLst>
              <a:ext uri="{FF2B5EF4-FFF2-40B4-BE49-F238E27FC236}">
                <a16:creationId xmlns:a16="http://schemas.microsoft.com/office/drawing/2014/main" id="{09E33324-1A7A-893E-E299-E7611337F7DB}"/>
              </a:ext>
            </a:extLst>
          </p:cNvPr>
          <p:cNvSpPr>
            <a:spLocks noGrp="1"/>
          </p:cNvSpPr>
          <p:nvPr>
            <p:ph type="body" sz="quarter" idx="34"/>
          </p:nvPr>
        </p:nvSpPr>
        <p:spPr>
          <a:xfrm>
            <a:off x="7488253" y="2297315"/>
            <a:ext cx="1550754" cy="1365813"/>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
        <p:nvSpPr>
          <p:cNvPr id="26" name="Text Placeholder 8">
            <a:extLst>
              <a:ext uri="{FF2B5EF4-FFF2-40B4-BE49-F238E27FC236}">
                <a16:creationId xmlns:a16="http://schemas.microsoft.com/office/drawing/2014/main" id="{EB975902-FD7D-F6CF-B164-5515314A30A1}"/>
              </a:ext>
            </a:extLst>
          </p:cNvPr>
          <p:cNvSpPr>
            <a:spLocks noGrp="1"/>
          </p:cNvSpPr>
          <p:nvPr>
            <p:ph type="body" sz="quarter" idx="35"/>
          </p:nvPr>
        </p:nvSpPr>
        <p:spPr>
          <a:xfrm>
            <a:off x="8791711" y="3646698"/>
            <a:ext cx="1550754" cy="1497515"/>
          </a:xfrm>
        </p:spPr>
        <p:txBody>
          <a:bodyPr anchor="ctr">
            <a:noAutofit/>
          </a:bodyPr>
          <a:lstStyle>
            <a:lvl1pPr marL="0" indent="0" algn="ctr">
              <a:buNone/>
              <a:defRPr sz="1200" b="1">
                <a:solidFill>
                  <a:schemeClr val="bg1"/>
                </a:solidFill>
                <a:latin typeface="Century Gothic" panose="020B0502020202020204" pitchFamily="34" charset="0"/>
              </a:defRPr>
            </a:lvl1pPr>
            <a:lvl2pPr marL="457200" indent="0">
              <a:buNone/>
              <a:defRPr>
                <a:solidFill>
                  <a:schemeClr val="bg1"/>
                </a:solidFill>
                <a:latin typeface="Century Gothic" panose="020B0502020202020204" pitchFamily="34" charset="0"/>
              </a:defRPr>
            </a:lvl2pPr>
            <a:lvl3pPr marL="914400" indent="0">
              <a:buNone/>
              <a:defRPr>
                <a:solidFill>
                  <a:schemeClr val="bg1"/>
                </a:solidFill>
                <a:latin typeface="Century Gothic" panose="020B0502020202020204" pitchFamily="34" charset="0"/>
              </a:defRPr>
            </a:lvl3pPr>
            <a:lvl4pPr marL="1371600" indent="0">
              <a:buNone/>
              <a:defRPr>
                <a:solidFill>
                  <a:schemeClr val="bg1"/>
                </a:solidFill>
                <a:latin typeface="Century Gothic" panose="020B0502020202020204" pitchFamily="34" charset="0"/>
              </a:defRPr>
            </a:lvl4pPr>
            <a:lvl5pPr marL="1828800" indent="0">
              <a:buNone/>
              <a:defRPr>
                <a:solidFill>
                  <a:schemeClr val="bg1"/>
                </a:solidFill>
                <a:latin typeface="Century Gothic" panose="020B0502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81914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3F6F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44" name="Picture 43">
            <a:extLst>
              <a:ext uri="{FF2B5EF4-FFF2-40B4-BE49-F238E27FC236}">
                <a16:creationId xmlns:a16="http://schemas.microsoft.com/office/drawing/2014/main" id="{656A14A8-3D54-7087-0B2F-D76A25168821}"/>
              </a:ext>
            </a:extLst>
          </p:cNvPr>
          <p:cNvPicPr>
            <a:picLocks noChangeAspect="1"/>
          </p:cNvPicPr>
          <p:nvPr userDrawn="1"/>
        </p:nvPicPr>
        <p:blipFill>
          <a:blip r:embed="rId3"/>
          <a:stretch>
            <a:fillRect/>
          </a:stretch>
        </p:blipFill>
        <p:spPr>
          <a:xfrm>
            <a:off x="0" y="3436106"/>
            <a:ext cx="12192000" cy="939800"/>
          </a:xfrm>
          <a:prstGeom prst="rect">
            <a:avLst/>
          </a:prstGeom>
          <a:effectLst>
            <a:outerShdw blurRad="50800" dist="38100" dir="5400000" algn="t" rotWithShape="0">
              <a:prstClr val="black">
                <a:alpha val="40000"/>
              </a:prstClr>
            </a:outerShdw>
          </a:effectLst>
        </p:spPr>
      </p:pic>
      <p:sp>
        <p:nvSpPr>
          <p:cNvPr id="47" name="Oval 46">
            <a:extLst>
              <a:ext uri="{FF2B5EF4-FFF2-40B4-BE49-F238E27FC236}">
                <a16:creationId xmlns:a16="http://schemas.microsoft.com/office/drawing/2014/main" id="{31C65A2B-95DE-FEBD-74FD-6A5FDE65E348}"/>
              </a:ext>
            </a:extLst>
          </p:cNvPr>
          <p:cNvSpPr/>
          <p:nvPr userDrawn="1"/>
        </p:nvSpPr>
        <p:spPr>
          <a:xfrm>
            <a:off x="2580503"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a:stCxn id="47" idx="4"/>
          </p:cNvCxnSpPr>
          <p:nvPr userDrawn="1"/>
        </p:nvCxnSpPr>
        <p:spPr>
          <a:xfrm>
            <a:off x="2703041"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5" name="Text Placeholder 54">
            <a:extLst>
              <a:ext uri="{FF2B5EF4-FFF2-40B4-BE49-F238E27FC236}">
                <a16:creationId xmlns:a16="http://schemas.microsoft.com/office/drawing/2014/main" id="{3209DD8B-35D8-37C1-8A08-DF72A17B448D}"/>
              </a:ext>
            </a:extLst>
          </p:cNvPr>
          <p:cNvSpPr>
            <a:spLocks noGrp="1"/>
          </p:cNvSpPr>
          <p:nvPr>
            <p:ph type="body" sz="quarter" idx="13"/>
          </p:nvPr>
        </p:nvSpPr>
        <p:spPr>
          <a:xfrm>
            <a:off x="2118047"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6" name="Text Placeholder 54">
            <a:extLst>
              <a:ext uri="{FF2B5EF4-FFF2-40B4-BE49-F238E27FC236}">
                <a16:creationId xmlns:a16="http://schemas.microsoft.com/office/drawing/2014/main" id="{629215CB-2EF4-E0CA-FA57-975918C99245}"/>
              </a:ext>
            </a:extLst>
          </p:cNvPr>
          <p:cNvSpPr>
            <a:spLocks noGrp="1"/>
          </p:cNvSpPr>
          <p:nvPr>
            <p:ph type="body" sz="quarter" idx="14"/>
          </p:nvPr>
        </p:nvSpPr>
        <p:spPr>
          <a:xfrm>
            <a:off x="2118047"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57" name="Oval 56">
            <a:extLst>
              <a:ext uri="{FF2B5EF4-FFF2-40B4-BE49-F238E27FC236}">
                <a16:creationId xmlns:a16="http://schemas.microsoft.com/office/drawing/2014/main" id="{5B5615C4-8293-3D56-9FB1-73E70F7535E6}"/>
              </a:ext>
            </a:extLst>
          </p:cNvPr>
          <p:cNvSpPr/>
          <p:nvPr userDrawn="1"/>
        </p:nvSpPr>
        <p:spPr>
          <a:xfrm>
            <a:off x="5283544" y="3642395"/>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58" name="Straight Connector 57">
            <a:extLst>
              <a:ext uri="{FF2B5EF4-FFF2-40B4-BE49-F238E27FC236}">
                <a16:creationId xmlns:a16="http://schemas.microsoft.com/office/drawing/2014/main" id="{44ADCFDB-3F2B-43B9-5F4A-8BAB23C3E1AF}"/>
              </a:ext>
            </a:extLst>
          </p:cNvPr>
          <p:cNvCxnSpPr>
            <a:cxnSpLocks/>
            <a:stCxn id="57" idx="4"/>
          </p:cNvCxnSpPr>
          <p:nvPr userDrawn="1"/>
        </p:nvCxnSpPr>
        <p:spPr>
          <a:xfrm>
            <a:off x="5406082" y="3887471"/>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59" name="Text Placeholder 54">
            <a:extLst>
              <a:ext uri="{FF2B5EF4-FFF2-40B4-BE49-F238E27FC236}">
                <a16:creationId xmlns:a16="http://schemas.microsoft.com/office/drawing/2014/main" id="{1C17302D-9F16-4954-D09C-75CDDC0C9E89}"/>
              </a:ext>
            </a:extLst>
          </p:cNvPr>
          <p:cNvSpPr>
            <a:spLocks noGrp="1"/>
          </p:cNvSpPr>
          <p:nvPr>
            <p:ph type="body" sz="quarter" idx="15"/>
          </p:nvPr>
        </p:nvSpPr>
        <p:spPr>
          <a:xfrm>
            <a:off x="4821088" y="5353805"/>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0" name="Text Placeholder 54">
            <a:extLst>
              <a:ext uri="{FF2B5EF4-FFF2-40B4-BE49-F238E27FC236}">
                <a16:creationId xmlns:a16="http://schemas.microsoft.com/office/drawing/2014/main" id="{FBDD17AA-7DA3-012B-424B-55E1A7B28F67}"/>
              </a:ext>
            </a:extLst>
          </p:cNvPr>
          <p:cNvSpPr>
            <a:spLocks noGrp="1"/>
          </p:cNvSpPr>
          <p:nvPr>
            <p:ph type="body" sz="quarter" idx="16"/>
          </p:nvPr>
        </p:nvSpPr>
        <p:spPr>
          <a:xfrm>
            <a:off x="4821088" y="4794834"/>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1" name="Oval 60">
            <a:extLst>
              <a:ext uri="{FF2B5EF4-FFF2-40B4-BE49-F238E27FC236}">
                <a16:creationId xmlns:a16="http://schemas.microsoft.com/office/drawing/2014/main" id="{3A411F5C-DDF5-27B4-95EC-FCC9DBC61D7D}"/>
              </a:ext>
            </a:extLst>
          </p:cNvPr>
          <p:cNvSpPr/>
          <p:nvPr userDrawn="1"/>
        </p:nvSpPr>
        <p:spPr>
          <a:xfrm>
            <a:off x="7986585" y="3632621"/>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2" name="Straight Connector 61">
            <a:extLst>
              <a:ext uri="{FF2B5EF4-FFF2-40B4-BE49-F238E27FC236}">
                <a16:creationId xmlns:a16="http://schemas.microsoft.com/office/drawing/2014/main" id="{ABE9B4B5-C4D9-1E92-0509-F766DA45205C}"/>
              </a:ext>
            </a:extLst>
          </p:cNvPr>
          <p:cNvCxnSpPr>
            <a:cxnSpLocks/>
            <a:stCxn id="61" idx="4"/>
          </p:cNvCxnSpPr>
          <p:nvPr userDrawn="1"/>
        </p:nvCxnSpPr>
        <p:spPr>
          <a:xfrm>
            <a:off x="8109123" y="3877697"/>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3" name="Text Placeholder 54">
            <a:extLst>
              <a:ext uri="{FF2B5EF4-FFF2-40B4-BE49-F238E27FC236}">
                <a16:creationId xmlns:a16="http://schemas.microsoft.com/office/drawing/2014/main" id="{49380DCF-39E8-AC7A-5386-A3240CF9FBD1}"/>
              </a:ext>
            </a:extLst>
          </p:cNvPr>
          <p:cNvSpPr>
            <a:spLocks noGrp="1"/>
          </p:cNvSpPr>
          <p:nvPr>
            <p:ph type="body" sz="quarter" idx="17"/>
          </p:nvPr>
        </p:nvSpPr>
        <p:spPr>
          <a:xfrm>
            <a:off x="7524129" y="5344031"/>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4" name="Text Placeholder 54">
            <a:extLst>
              <a:ext uri="{FF2B5EF4-FFF2-40B4-BE49-F238E27FC236}">
                <a16:creationId xmlns:a16="http://schemas.microsoft.com/office/drawing/2014/main" id="{9AED7D05-734D-CF71-1DA0-1DBDA1898F0F}"/>
              </a:ext>
            </a:extLst>
          </p:cNvPr>
          <p:cNvSpPr>
            <a:spLocks noGrp="1"/>
          </p:cNvSpPr>
          <p:nvPr>
            <p:ph type="body" sz="quarter" idx="18"/>
          </p:nvPr>
        </p:nvSpPr>
        <p:spPr>
          <a:xfrm>
            <a:off x="7524129" y="4785060"/>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5" name="Oval 64">
            <a:extLst>
              <a:ext uri="{FF2B5EF4-FFF2-40B4-BE49-F238E27FC236}">
                <a16:creationId xmlns:a16="http://schemas.microsoft.com/office/drawing/2014/main" id="{4CD81CB6-E7D2-A131-8322-5E7FD2A40EEE}"/>
              </a:ext>
            </a:extLst>
          </p:cNvPr>
          <p:cNvSpPr/>
          <p:nvPr userDrawn="1"/>
        </p:nvSpPr>
        <p:spPr>
          <a:xfrm>
            <a:off x="10689626" y="3657600"/>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6" name="Straight Connector 65">
            <a:extLst>
              <a:ext uri="{FF2B5EF4-FFF2-40B4-BE49-F238E27FC236}">
                <a16:creationId xmlns:a16="http://schemas.microsoft.com/office/drawing/2014/main" id="{53555A30-E61A-0FA5-59E7-3EEF30F7705E}"/>
              </a:ext>
            </a:extLst>
          </p:cNvPr>
          <p:cNvCxnSpPr>
            <a:cxnSpLocks/>
            <a:stCxn id="65" idx="4"/>
          </p:cNvCxnSpPr>
          <p:nvPr userDrawn="1"/>
        </p:nvCxnSpPr>
        <p:spPr>
          <a:xfrm>
            <a:off x="10812164" y="3902676"/>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67" name="Text Placeholder 54">
            <a:extLst>
              <a:ext uri="{FF2B5EF4-FFF2-40B4-BE49-F238E27FC236}">
                <a16:creationId xmlns:a16="http://schemas.microsoft.com/office/drawing/2014/main" id="{E9438601-05FB-7BA1-8207-EE70A6B5B0B6}"/>
              </a:ext>
            </a:extLst>
          </p:cNvPr>
          <p:cNvSpPr>
            <a:spLocks noGrp="1"/>
          </p:cNvSpPr>
          <p:nvPr>
            <p:ph type="body" sz="quarter" idx="19"/>
          </p:nvPr>
        </p:nvSpPr>
        <p:spPr>
          <a:xfrm>
            <a:off x="10227170" y="5369010"/>
            <a:ext cx="1169987" cy="1352465"/>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8" name="Text Placeholder 54">
            <a:extLst>
              <a:ext uri="{FF2B5EF4-FFF2-40B4-BE49-F238E27FC236}">
                <a16:creationId xmlns:a16="http://schemas.microsoft.com/office/drawing/2014/main" id="{55600780-313F-663B-944D-729BC48D3509}"/>
              </a:ext>
            </a:extLst>
          </p:cNvPr>
          <p:cNvSpPr>
            <a:spLocks noGrp="1"/>
          </p:cNvSpPr>
          <p:nvPr>
            <p:ph type="body" sz="quarter" idx="20"/>
          </p:nvPr>
        </p:nvSpPr>
        <p:spPr>
          <a:xfrm>
            <a:off x="10227170" y="4810039"/>
            <a:ext cx="1169987" cy="558971"/>
          </a:xfrm>
        </p:spPr>
        <p:txBody>
          <a:bodyPr>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69" name="Text Placeholder 54">
            <a:extLst>
              <a:ext uri="{FF2B5EF4-FFF2-40B4-BE49-F238E27FC236}">
                <a16:creationId xmlns:a16="http://schemas.microsoft.com/office/drawing/2014/main" id="{6803326E-5575-FA01-D7CB-6181DC955A19}"/>
              </a:ext>
            </a:extLst>
          </p:cNvPr>
          <p:cNvSpPr>
            <a:spLocks noGrp="1"/>
          </p:cNvSpPr>
          <p:nvPr>
            <p:ph type="body" sz="quarter" idx="21"/>
          </p:nvPr>
        </p:nvSpPr>
        <p:spPr>
          <a:xfrm>
            <a:off x="2118047" y="2871969"/>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0" name="Text Placeholder 54">
            <a:extLst>
              <a:ext uri="{FF2B5EF4-FFF2-40B4-BE49-F238E27FC236}">
                <a16:creationId xmlns:a16="http://schemas.microsoft.com/office/drawing/2014/main" id="{32F00052-8B26-BFC6-D2D4-E69568F22DE6}"/>
              </a:ext>
            </a:extLst>
          </p:cNvPr>
          <p:cNvSpPr>
            <a:spLocks noGrp="1"/>
          </p:cNvSpPr>
          <p:nvPr>
            <p:ph type="body" sz="quarter" idx="22"/>
          </p:nvPr>
        </p:nvSpPr>
        <p:spPr>
          <a:xfrm>
            <a:off x="4821088" y="2839551"/>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1" name="Text Placeholder 54">
            <a:extLst>
              <a:ext uri="{FF2B5EF4-FFF2-40B4-BE49-F238E27FC236}">
                <a16:creationId xmlns:a16="http://schemas.microsoft.com/office/drawing/2014/main" id="{0DD6F913-3C39-E16B-FF9A-7FA637997C51}"/>
              </a:ext>
            </a:extLst>
          </p:cNvPr>
          <p:cNvSpPr>
            <a:spLocks noGrp="1"/>
          </p:cNvSpPr>
          <p:nvPr>
            <p:ph type="body" sz="quarter" idx="23"/>
          </p:nvPr>
        </p:nvSpPr>
        <p:spPr>
          <a:xfrm>
            <a:off x="7524128" y="2834664"/>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2" name="Text Placeholder 54">
            <a:extLst>
              <a:ext uri="{FF2B5EF4-FFF2-40B4-BE49-F238E27FC236}">
                <a16:creationId xmlns:a16="http://schemas.microsoft.com/office/drawing/2014/main" id="{E52AB778-69F9-9A50-762B-96F5B248839F}"/>
              </a:ext>
            </a:extLst>
          </p:cNvPr>
          <p:cNvSpPr>
            <a:spLocks noGrp="1"/>
          </p:cNvSpPr>
          <p:nvPr>
            <p:ph type="body" sz="quarter" idx="24"/>
          </p:nvPr>
        </p:nvSpPr>
        <p:spPr>
          <a:xfrm>
            <a:off x="10227168" y="283466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73" name="Oval 72">
            <a:extLst>
              <a:ext uri="{FF2B5EF4-FFF2-40B4-BE49-F238E27FC236}">
                <a16:creationId xmlns:a16="http://schemas.microsoft.com/office/drawing/2014/main" id="{84BF302D-A7EE-850A-DFD9-54EA92C0627D}"/>
              </a:ext>
            </a:extLst>
          </p:cNvPr>
          <p:cNvSpPr/>
          <p:nvPr userDrawn="1"/>
        </p:nvSpPr>
        <p:spPr>
          <a:xfrm>
            <a:off x="1257297"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4" name="Straight Connector 73">
            <a:extLst>
              <a:ext uri="{FF2B5EF4-FFF2-40B4-BE49-F238E27FC236}">
                <a16:creationId xmlns:a16="http://schemas.microsoft.com/office/drawing/2014/main" id="{62751E89-5CEC-348E-6D7D-FFCF587E496B}"/>
              </a:ext>
            </a:extLst>
          </p:cNvPr>
          <p:cNvCxnSpPr>
            <a:cxnSpLocks/>
          </p:cNvCxnSpPr>
          <p:nvPr userDrawn="1"/>
        </p:nvCxnSpPr>
        <p:spPr>
          <a:xfrm>
            <a:off x="1379835"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p:nvPr>
        </p:nvSpPr>
        <p:spPr>
          <a:xfrm>
            <a:off x="794845"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2" name="Text Placeholder 54">
            <a:extLst>
              <a:ext uri="{FF2B5EF4-FFF2-40B4-BE49-F238E27FC236}">
                <a16:creationId xmlns:a16="http://schemas.microsoft.com/office/drawing/2014/main" id="{1CB00550-D8C6-6857-28B9-1123C0FA6218}"/>
              </a:ext>
            </a:extLst>
          </p:cNvPr>
          <p:cNvSpPr>
            <a:spLocks noGrp="1"/>
          </p:cNvSpPr>
          <p:nvPr>
            <p:ph type="body" sz="quarter" idx="26"/>
          </p:nvPr>
        </p:nvSpPr>
        <p:spPr>
          <a:xfrm>
            <a:off x="794841"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p:nvPr>
        </p:nvSpPr>
        <p:spPr>
          <a:xfrm>
            <a:off x="766529" y="4529113"/>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4" name="Text Placeholder 54">
            <a:extLst>
              <a:ext uri="{FF2B5EF4-FFF2-40B4-BE49-F238E27FC236}">
                <a16:creationId xmlns:a16="http://schemas.microsoft.com/office/drawing/2014/main" id="{2860DA14-2CCC-59B1-0922-357E1A2160B9}"/>
              </a:ext>
            </a:extLst>
          </p:cNvPr>
          <p:cNvSpPr>
            <a:spLocks noGrp="1"/>
          </p:cNvSpPr>
          <p:nvPr>
            <p:ph type="body" sz="quarter" idx="28"/>
          </p:nvPr>
        </p:nvSpPr>
        <p:spPr>
          <a:xfrm>
            <a:off x="3469570" y="4496695"/>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5" name="Text Placeholder 54">
            <a:extLst>
              <a:ext uri="{FF2B5EF4-FFF2-40B4-BE49-F238E27FC236}">
                <a16:creationId xmlns:a16="http://schemas.microsoft.com/office/drawing/2014/main" id="{F32DD78A-14F0-7F76-F514-5B5579895C28}"/>
              </a:ext>
            </a:extLst>
          </p:cNvPr>
          <p:cNvSpPr>
            <a:spLocks noGrp="1"/>
          </p:cNvSpPr>
          <p:nvPr>
            <p:ph type="body" sz="quarter" idx="29"/>
          </p:nvPr>
        </p:nvSpPr>
        <p:spPr>
          <a:xfrm>
            <a:off x="6172610" y="4491808"/>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6" name="Text Placeholder 54">
            <a:extLst>
              <a:ext uri="{FF2B5EF4-FFF2-40B4-BE49-F238E27FC236}">
                <a16:creationId xmlns:a16="http://schemas.microsoft.com/office/drawing/2014/main" id="{EB759284-F1F7-3437-328C-C6CD9EE9AC5F}"/>
              </a:ext>
            </a:extLst>
          </p:cNvPr>
          <p:cNvSpPr>
            <a:spLocks noGrp="1"/>
          </p:cNvSpPr>
          <p:nvPr>
            <p:ph type="body" sz="quarter" idx="30"/>
          </p:nvPr>
        </p:nvSpPr>
        <p:spPr>
          <a:xfrm>
            <a:off x="8875650" y="4491807"/>
            <a:ext cx="1169987" cy="558971"/>
          </a:xfrm>
        </p:spPr>
        <p:txBody>
          <a:bodyPr>
            <a:noAutofit/>
          </a:bodyPr>
          <a:lstStyle>
            <a:lvl1pPr marL="0" indent="0" algn="ctr">
              <a:buNone/>
              <a:defRPr sz="3200" b="1" i="0" spc="-220" baseline="0">
                <a:solidFill>
                  <a:srgbClr val="A9BCD0"/>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endParaRPr lang="en-GB" dirty="0"/>
          </a:p>
        </p:txBody>
      </p:sp>
      <p:sp>
        <p:nvSpPr>
          <p:cNvPr id="87" name="Oval 86">
            <a:extLst>
              <a:ext uri="{FF2B5EF4-FFF2-40B4-BE49-F238E27FC236}">
                <a16:creationId xmlns:a16="http://schemas.microsoft.com/office/drawing/2014/main" id="{F5A4C8B4-5FE1-FCE1-3CAD-9B3B5692249B}"/>
              </a:ext>
            </a:extLst>
          </p:cNvPr>
          <p:cNvSpPr/>
          <p:nvPr userDrawn="1"/>
        </p:nvSpPr>
        <p:spPr>
          <a:xfrm>
            <a:off x="3960338"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88" name="Straight Connector 87">
            <a:extLst>
              <a:ext uri="{FF2B5EF4-FFF2-40B4-BE49-F238E27FC236}">
                <a16:creationId xmlns:a16="http://schemas.microsoft.com/office/drawing/2014/main" id="{4EF4BDF6-BB64-BDDD-1203-B5A6130DF14E}"/>
              </a:ext>
            </a:extLst>
          </p:cNvPr>
          <p:cNvCxnSpPr>
            <a:cxnSpLocks/>
          </p:cNvCxnSpPr>
          <p:nvPr userDrawn="1"/>
        </p:nvCxnSpPr>
        <p:spPr>
          <a:xfrm>
            <a:off x="4082876"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89" name="Text Placeholder 54">
            <a:extLst>
              <a:ext uri="{FF2B5EF4-FFF2-40B4-BE49-F238E27FC236}">
                <a16:creationId xmlns:a16="http://schemas.microsoft.com/office/drawing/2014/main" id="{F0FC8BF3-3735-840E-338B-01B89A6CB25F}"/>
              </a:ext>
            </a:extLst>
          </p:cNvPr>
          <p:cNvSpPr>
            <a:spLocks noGrp="1"/>
          </p:cNvSpPr>
          <p:nvPr>
            <p:ph type="body" sz="quarter" idx="31"/>
          </p:nvPr>
        </p:nvSpPr>
        <p:spPr>
          <a:xfrm>
            <a:off x="3497886"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0" name="Text Placeholder 54">
            <a:extLst>
              <a:ext uri="{FF2B5EF4-FFF2-40B4-BE49-F238E27FC236}">
                <a16:creationId xmlns:a16="http://schemas.microsoft.com/office/drawing/2014/main" id="{4A9626C3-7B9E-9F06-7A5E-E6AED8F9FA41}"/>
              </a:ext>
            </a:extLst>
          </p:cNvPr>
          <p:cNvSpPr>
            <a:spLocks noGrp="1"/>
          </p:cNvSpPr>
          <p:nvPr>
            <p:ph type="body" sz="quarter" idx="32"/>
          </p:nvPr>
        </p:nvSpPr>
        <p:spPr>
          <a:xfrm>
            <a:off x="3497882"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1" name="Oval 90">
            <a:extLst>
              <a:ext uri="{FF2B5EF4-FFF2-40B4-BE49-F238E27FC236}">
                <a16:creationId xmlns:a16="http://schemas.microsoft.com/office/drawing/2014/main" id="{C77E9BFA-8887-E7E1-4302-101D0DBE4518}"/>
              </a:ext>
            </a:extLst>
          </p:cNvPr>
          <p:cNvSpPr/>
          <p:nvPr userDrawn="1"/>
        </p:nvSpPr>
        <p:spPr>
          <a:xfrm>
            <a:off x="6635062"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2" name="Straight Connector 91">
            <a:extLst>
              <a:ext uri="{FF2B5EF4-FFF2-40B4-BE49-F238E27FC236}">
                <a16:creationId xmlns:a16="http://schemas.microsoft.com/office/drawing/2014/main" id="{51078D41-672E-6197-517A-A9EA747A4098}"/>
              </a:ext>
            </a:extLst>
          </p:cNvPr>
          <p:cNvCxnSpPr>
            <a:cxnSpLocks/>
          </p:cNvCxnSpPr>
          <p:nvPr userDrawn="1"/>
        </p:nvCxnSpPr>
        <p:spPr>
          <a:xfrm>
            <a:off x="6757600"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3" name="Text Placeholder 54">
            <a:extLst>
              <a:ext uri="{FF2B5EF4-FFF2-40B4-BE49-F238E27FC236}">
                <a16:creationId xmlns:a16="http://schemas.microsoft.com/office/drawing/2014/main" id="{6E660796-1AA8-16A4-5C0A-D78B2C00936E}"/>
              </a:ext>
            </a:extLst>
          </p:cNvPr>
          <p:cNvSpPr>
            <a:spLocks noGrp="1"/>
          </p:cNvSpPr>
          <p:nvPr>
            <p:ph type="body" sz="quarter" idx="33"/>
          </p:nvPr>
        </p:nvSpPr>
        <p:spPr>
          <a:xfrm>
            <a:off x="6172610"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4" name="Text Placeholder 54">
            <a:extLst>
              <a:ext uri="{FF2B5EF4-FFF2-40B4-BE49-F238E27FC236}">
                <a16:creationId xmlns:a16="http://schemas.microsoft.com/office/drawing/2014/main" id="{664B9A75-78C7-1EBC-64C2-10372CD49E78}"/>
              </a:ext>
            </a:extLst>
          </p:cNvPr>
          <p:cNvSpPr>
            <a:spLocks noGrp="1"/>
          </p:cNvSpPr>
          <p:nvPr>
            <p:ph type="body" sz="quarter" idx="34"/>
          </p:nvPr>
        </p:nvSpPr>
        <p:spPr>
          <a:xfrm>
            <a:off x="6172606"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5" name="Oval 94">
            <a:extLst>
              <a:ext uri="{FF2B5EF4-FFF2-40B4-BE49-F238E27FC236}">
                <a16:creationId xmlns:a16="http://schemas.microsoft.com/office/drawing/2014/main" id="{F052B8F9-55B0-ADC5-32E1-B4A23AD73A0B}"/>
              </a:ext>
            </a:extLst>
          </p:cNvPr>
          <p:cNvSpPr/>
          <p:nvPr userDrawn="1"/>
        </p:nvSpPr>
        <p:spPr>
          <a:xfrm>
            <a:off x="9334464" y="3902676"/>
            <a:ext cx="245076" cy="245076"/>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96" name="Straight Connector 95">
            <a:extLst>
              <a:ext uri="{FF2B5EF4-FFF2-40B4-BE49-F238E27FC236}">
                <a16:creationId xmlns:a16="http://schemas.microsoft.com/office/drawing/2014/main" id="{6231E455-B0ED-BA77-82F6-FD0FE27CDC16}"/>
              </a:ext>
            </a:extLst>
          </p:cNvPr>
          <p:cNvCxnSpPr>
            <a:cxnSpLocks/>
          </p:cNvCxnSpPr>
          <p:nvPr userDrawn="1"/>
        </p:nvCxnSpPr>
        <p:spPr>
          <a:xfrm>
            <a:off x="9457002" y="3144795"/>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sp>
        <p:nvSpPr>
          <p:cNvPr id="97" name="Text Placeholder 54">
            <a:extLst>
              <a:ext uri="{FF2B5EF4-FFF2-40B4-BE49-F238E27FC236}">
                <a16:creationId xmlns:a16="http://schemas.microsoft.com/office/drawing/2014/main" id="{61768884-F798-B0A1-4E90-377C81AD3DED}"/>
              </a:ext>
            </a:extLst>
          </p:cNvPr>
          <p:cNvSpPr>
            <a:spLocks noGrp="1"/>
          </p:cNvSpPr>
          <p:nvPr>
            <p:ph type="body" sz="quarter" idx="35"/>
          </p:nvPr>
        </p:nvSpPr>
        <p:spPr>
          <a:xfrm>
            <a:off x="8872012" y="2467981"/>
            <a:ext cx="1169987" cy="558971"/>
          </a:xfrm>
        </p:spPr>
        <p:txBody>
          <a:bodyPr anchor="b">
            <a:noAutofit/>
          </a:bodyPr>
          <a:lstStyle>
            <a:lvl1pPr marL="0" indent="0">
              <a:buNone/>
              <a:defRPr sz="1200" b="1" i="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98" name="Text Placeholder 54">
            <a:extLst>
              <a:ext uri="{FF2B5EF4-FFF2-40B4-BE49-F238E27FC236}">
                <a16:creationId xmlns:a16="http://schemas.microsoft.com/office/drawing/2014/main" id="{09D579CF-9B8C-99AF-4DE1-8F4791E24B64}"/>
              </a:ext>
            </a:extLst>
          </p:cNvPr>
          <p:cNvSpPr>
            <a:spLocks noGrp="1"/>
          </p:cNvSpPr>
          <p:nvPr>
            <p:ph type="body" sz="quarter" idx="36"/>
          </p:nvPr>
        </p:nvSpPr>
        <p:spPr>
          <a:xfrm>
            <a:off x="8872008" y="1090537"/>
            <a:ext cx="1169987" cy="1352465"/>
          </a:xfrm>
        </p:spPr>
        <p:txBody>
          <a:bodyPr anchor="b">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288396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ilestones">
    <p:bg>
      <p:bgRef idx="1001">
        <a:schemeClr val="bg1"/>
      </p:bgRef>
    </p:bg>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A282FEB6-DDE0-67BF-8E93-9A3A9CDC2760}"/>
              </a:ext>
            </a:extLst>
          </p:cNvPr>
          <p:cNvSpPr/>
          <p:nvPr userDrawn="1"/>
        </p:nvSpPr>
        <p:spPr>
          <a:xfrm flipV="1">
            <a:off x="2" y="2674015"/>
            <a:ext cx="12191998" cy="66507"/>
          </a:xfrm>
          <a:prstGeom prst="rect">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Ομάδα 4">
            <a:extLst>
              <a:ext uri="{FF2B5EF4-FFF2-40B4-BE49-F238E27FC236}">
                <a16:creationId xmlns:a16="http://schemas.microsoft.com/office/drawing/2014/main" id="{54024ADA-F404-2764-CF7F-7820310C93D8}"/>
              </a:ext>
            </a:extLst>
          </p:cNvPr>
          <p:cNvGrpSpPr/>
          <p:nvPr userDrawn="1"/>
        </p:nvGrpSpPr>
        <p:grpSpPr>
          <a:xfrm>
            <a:off x="961609" y="2593720"/>
            <a:ext cx="245076" cy="952186"/>
            <a:chOff x="728268" y="2936778"/>
            <a:chExt cx="245076" cy="952186"/>
          </a:xfrm>
        </p:grpSpPr>
        <p:sp>
          <p:nvSpPr>
            <p:cNvPr id="73" name="Oval 72">
              <a:extLst>
                <a:ext uri="{FF2B5EF4-FFF2-40B4-BE49-F238E27FC236}">
                  <a16:creationId xmlns:a16="http://schemas.microsoft.com/office/drawing/2014/main" id="{84BF302D-A7EE-850A-DFD9-54EA92C0627D}"/>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7" name="Oval 46">
              <a:extLst>
                <a:ext uri="{FF2B5EF4-FFF2-40B4-BE49-F238E27FC236}">
                  <a16:creationId xmlns:a16="http://schemas.microsoft.com/office/drawing/2014/main" id="{31C65A2B-95DE-FEBD-74FD-6A5FDE65E34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9" name="Straight Connector 48">
              <a:extLst>
                <a:ext uri="{FF2B5EF4-FFF2-40B4-BE49-F238E27FC236}">
                  <a16:creationId xmlns:a16="http://schemas.microsoft.com/office/drawing/2014/main" id="{12D74D6E-701D-1535-CC2C-DDAA9F99F237}"/>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076566" y="365125"/>
            <a:ext cx="10035130" cy="982800"/>
          </a:xfrm>
        </p:spPr>
        <p:txBody>
          <a:bodyPr/>
          <a:lstStyle>
            <a:lvl1pPr algn="ctr">
              <a:defRPr/>
            </a:lvl1pPr>
          </a:lstStyle>
          <a:p>
            <a:r>
              <a:rPr lang="en-GB" dirty="0"/>
              <a:t>Click to edit Master title style</a:t>
            </a:r>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sp>
        <p:nvSpPr>
          <p:cNvPr id="81" name="Text Placeholder 54">
            <a:extLst>
              <a:ext uri="{FF2B5EF4-FFF2-40B4-BE49-F238E27FC236}">
                <a16:creationId xmlns:a16="http://schemas.microsoft.com/office/drawing/2014/main" id="{32F5856F-5AD5-5D1C-B63B-71453B38C8DB}"/>
              </a:ext>
            </a:extLst>
          </p:cNvPr>
          <p:cNvSpPr>
            <a:spLocks noGrp="1"/>
          </p:cNvSpPr>
          <p:nvPr>
            <p:ph type="body" sz="quarter" idx="25" hasCustomPrompt="1"/>
          </p:nvPr>
        </p:nvSpPr>
        <p:spPr>
          <a:xfrm>
            <a:off x="173728" y="3688679"/>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83" name="Text Placeholder 54">
            <a:extLst>
              <a:ext uri="{FF2B5EF4-FFF2-40B4-BE49-F238E27FC236}">
                <a16:creationId xmlns:a16="http://schemas.microsoft.com/office/drawing/2014/main" id="{8F30BCAA-8653-486C-1ADD-A9EFFD4E62C4}"/>
              </a:ext>
            </a:extLst>
          </p:cNvPr>
          <p:cNvSpPr>
            <a:spLocks noGrp="1"/>
          </p:cNvSpPr>
          <p:nvPr>
            <p:ph type="body" sz="quarter" idx="27" hasCustomPrompt="1"/>
          </p:nvPr>
        </p:nvSpPr>
        <p:spPr>
          <a:xfrm>
            <a:off x="173732"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WP1</a:t>
            </a:r>
            <a:endParaRPr lang="en-GB" dirty="0"/>
          </a:p>
        </p:txBody>
      </p:sp>
      <p:sp>
        <p:nvSpPr>
          <p:cNvPr id="51" name="Text Placeholder 54">
            <a:extLst>
              <a:ext uri="{FF2B5EF4-FFF2-40B4-BE49-F238E27FC236}">
                <a16:creationId xmlns:a16="http://schemas.microsoft.com/office/drawing/2014/main" id="{72DF3945-CE17-45AD-4657-55B59821E8FF}"/>
              </a:ext>
            </a:extLst>
          </p:cNvPr>
          <p:cNvSpPr>
            <a:spLocks noGrp="1"/>
          </p:cNvSpPr>
          <p:nvPr>
            <p:ph type="body" sz="quarter" idx="37"/>
          </p:nvPr>
        </p:nvSpPr>
        <p:spPr>
          <a:xfrm>
            <a:off x="173732"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52" name="Ομάδα 51">
            <a:extLst>
              <a:ext uri="{FF2B5EF4-FFF2-40B4-BE49-F238E27FC236}">
                <a16:creationId xmlns:a16="http://schemas.microsoft.com/office/drawing/2014/main" id="{8E06D601-0FD7-C0C0-01D8-A8916706B6A3}"/>
              </a:ext>
            </a:extLst>
          </p:cNvPr>
          <p:cNvGrpSpPr/>
          <p:nvPr userDrawn="1"/>
        </p:nvGrpSpPr>
        <p:grpSpPr>
          <a:xfrm>
            <a:off x="2960082" y="2593720"/>
            <a:ext cx="245076" cy="553344"/>
            <a:chOff x="728268" y="2936778"/>
            <a:chExt cx="245076" cy="553344"/>
          </a:xfrm>
        </p:grpSpPr>
        <p:sp>
          <p:nvSpPr>
            <p:cNvPr id="53" name="Oval 72">
              <a:extLst>
                <a:ext uri="{FF2B5EF4-FFF2-40B4-BE49-F238E27FC236}">
                  <a16:creationId xmlns:a16="http://schemas.microsoft.com/office/drawing/2014/main" id="{1B30B2D1-FBD6-DA89-6496-3547EF1B6DB1}"/>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4" name="Oval 46">
              <a:extLst>
                <a:ext uri="{FF2B5EF4-FFF2-40B4-BE49-F238E27FC236}">
                  <a16:creationId xmlns:a16="http://schemas.microsoft.com/office/drawing/2014/main" id="{C04E147E-7AFB-E18F-E0AF-46F1401578F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75" name="Straight Connector 48">
              <a:extLst>
                <a:ext uri="{FF2B5EF4-FFF2-40B4-BE49-F238E27FC236}">
                  <a16:creationId xmlns:a16="http://schemas.microsoft.com/office/drawing/2014/main" id="{C7AF7A2F-090C-84EF-461C-EA8B259B93C7}"/>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76" name="Text Placeholder 54">
            <a:extLst>
              <a:ext uri="{FF2B5EF4-FFF2-40B4-BE49-F238E27FC236}">
                <a16:creationId xmlns:a16="http://schemas.microsoft.com/office/drawing/2014/main" id="{168753E4-EFD6-98CC-E86A-32D11AA20830}"/>
              </a:ext>
            </a:extLst>
          </p:cNvPr>
          <p:cNvSpPr>
            <a:spLocks noGrp="1"/>
          </p:cNvSpPr>
          <p:nvPr>
            <p:ph type="body" sz="quarter" idx="38"/>
          </p:nvPr>
        </p:nvSpPr>
        <p:spPr>
          <a:xfrm>
            <a:off x="2172201"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7" name="Text Placeholder 54">
            <a:extLst>
              <a:ext uri="{FF2B5EF4-FFF2-40B4-BE49-F238E27FC236}">
                <a16:creationId xmlns:a16="http://schemas.microsoft.com/office/drawing/2014/main" id="{F7F88FE0-8476-7DCC-E569-CC4AFC9B6B13}"/>
              </a:ext>
            </a:extLst>
          </p:cNvPr>
          <p:cNvSpPr>
            <a:spLocks noGrp="1"/>
          </p:cNvSpPr>
          <p:nvPr>
            <p:ph type="body" sz="quarter" idx="39" hasCustomPrompt="1"/>
          </p:nvPr>
        </p:nvSpPr>
        <p:spPr>
          <a:xfrm>
            <a:off x="2172201"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78" name="Text Placeholder 54">
            <a:extLst>
              <a:ext uri="{FF2B5EF4-FFF2-40B4-BE49-F238E27FC236}">
                <a16:creationId xmlns:a16="http://schemas.microsoft.com/office/drawing/2014/main" id="{4B58A1DE-B46D-91F6-A62D-FB49EF31B230}"/>
              </a:ext>
            </a:extLst>
          </p:cNvPr>
          <p:cNvSpPr>
            <a:spLocks noGrp="1"/>
          </p:cNvSpPr>
          <p:nvPr>
            <p:ph type="body" sz="quarter" idx="40" hasCustomPrompt="1"/>
          </p:nvPr>
        </p:nvSpPr>
        <p:spPr>
          <a:xfrm>
            <a:off x="2172205"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79" name="Text Placeholder 54">
            <a:extLst>
              <a:ext uri="{FF2B5EF4-FFF2-40B4-BE49-F238E27FC236}">
                <a16:creationId xmlns:a16="http://schemas.microsoft.com/office/drawing/2014/main" id="{90FAFA37-60D5-25A5-83AF-C07BE3D300CA}"/>
              </a:ext>
            </a:extLst>
          </p:cNvPr>
          <p:cNvSpPr>
            <a:spLocks noGrp="1"/>
          </p:cNvSpPr>
          <p:nvPr>
            <p:ph type="body" sz="quarter" idx="41"/>
          </p:nvPr>
        </p:nvSpPr>
        <p:spPr>
          <a:xfrm>
            <a:off x="2172205"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2" name="Text Placeholder 54">
            <a:extLst>
              <a:ext uri="{FF2B5EF4-FFF2-40B4-BE49-F238E27FC236}">
                <a16:creationId xmlns:a16="http://schemas.microsoft.com/office/drawing/2014/main" id="{62AD5281-C13F-36B9-83B6-2CCC45765FC9}"/>
              </a:ext>
            </a:extLst>
          </p:cNvPr>
          <p:cNvSpPr>
            <a:spLocks noGrp="1"/>
          </p:cNvSpPr>
          <p:nvPr>
            <p:ph type="body" sz="quarter" idx="42"/>
          </p:nvPr>
        </p:nvSpPr>
        <p:spPr>
          <a:xfrm>
            <a:off x="4162157" y="425187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3" name="Text Placeholder 54">
            <a:extLst>
              <a:ext uri="{FF2B5EF4-FFF2-40B4-BE49-F238E27FC236}">
                <a16:creationId xmlns:a16="http://schemas.microsoft.com/office/drawing/2014/main" id="{38D50D07-73A1-5185-7BE4-9C73D5D02DD0}"/>
              </a:ext>
            </a:extLst>
          </p:cNvPr>
          <p:cNvSpPr>
            <a:spLocks noGrp="1"/>
          </p:cNvSpPr>
          <p:nvPr>
            <p:ph type="body" sz="quarter" idx="43" hasCustomPrompt="1"/>
          </p:nvPr>
        </p:nvSpPr>
        <p:spPr>
          <a:xfrm>
            <a:off x="4167475"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04" name="Text Placeholder 54">
            <a:extLst>
              <a:ext uri="{FF2B5EF4-FFF2-40B4-BE49-F238E27FC236}">
                <a16:creationId xmlns:a16="http://schemas.microsoft.com/office/drawing/2014/main" id="{2DDBB922-0936-780A-A669-8195E5F536D3}"/>
              </a:ext>
            </a:extLst>
          </p:cNvPr>
          <p:cNvSpPr>
            <a:spLocks noGrp="1"/>
          </p:cNvSpPr>
          <p:nvPr>
            <p:ph type="body" sz="quarter" idx="44" hasCustomPrompt="1"/>
          </p:nvPr>
        </p:nvSpPr>
        <p:spPr>
          <a:xfrm>
            <a:off x="4167479"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05" name="Text Placeholder 54">
            <a:extLst>
              <a:ext uri="{FF2B5EF4-FFF2-40B4-BE49-F238E27FC236}">
                <a16:creationId xmlns:a16="http://schemas.microsoft.com/office/drawing/2014/main" id="{4A893DB3-E9CD-4375-92A8-BF3ABAB0F169}"/>
              </a:ext>
            </a:extLst>
          </p:cNvPr>
          <p:cNvSpPr>
            <a:spLocks noGrp="1"/>
          </p:cNvSpPr>
          <p:nvPr>
            <p:ph type="body" sz="quarter" idx="45"/>
          </p:nvPr>
        </p:nvSpPr>
        <p:spPr>
          <a:xfrm>
            <a:off x="4167479"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06" name="Ομάδα 105">
            <a:extLst>
              <a:ext uri="{FF2B5EF4-FFF2-40B4-BE49-F238E27FC236}">
                <a16:creationId xmlns:a16="http://schemas.microsoft.com/office/drawing/2014/main" id="{C4BF6513-7134-D960-DFA4-0D6CEEF9019A}"/>
              </a:ext>
            </a:extLst>
          </p:cNvPr>
          <p:cNvGrpSpPr/>
          <p:nvPr userDrawn="1"/>
        </p:nvGrpSpPr>
        <p:grpSpPr>
          <a:xfrm>
            <a:off x="4955350" y="2600484"/>
            <a:ext cx="245076" cy="952186"/>
            <a:chOff x="728268" y="2936778"/>
            <a:chExt cx="245076" cy="952186"/>
          </a:xfrm>
        </p:grpSpPr>
        <p:sp>
          <p:nvSpPr>
            <p:cNvPr id="107" name="Oval 72">
              <a:extLst>
                <a:ext uri="{FF2B5EF4-FFF2-40B4-BE49-F238E27FC236}">
                  <a16:creationId xmlns:a16="http://schemas.microsoft.com/office/drawing/2014/main" id="{7F67FF8E-808C-FBAB-C0DF-4D3DE387A41A}"/>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8" name="Oval 46">
              <a:extLst>
                <a:ext uri="{FF2B5EF4-FFF2-40B4-BE49-F238E27FC236}">
                  <a16:creationId xmlns:a16="http://schemas.microsoft.com/office/drawing/2014/main" id="{CA6A5C33-9192-1BE4-ADA9-8D7970209F58}"/>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09" name="Straight Connector 48">
              <a:extLst>
                <a:ext uri="{FF2B5EF4-FFF2-40B4-BE49-F238E27FC236}">
                  <a16:creationId xmlns:a16="http://schemas.microsoft.com/office/drawing/2014/main" id="{20A89D59-12BC-A88B-1C3F-32911DF42F4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10" name="Ομάδα 109">
            <a:extLst>
              <a:ext uri="{FF2B5EF4-FFF2-40B4-BE49-F238E27FC236}">
                <a16:creationId xmlns:a16="http://schemas.microsoft.com/office/drawing/2014/main" id="{FBB57C08-E4A9-E5FB-D7E2-2E6FAF4C7A2F}"/>
              </a:ext>
            </a:extLst>
          </p:cNvPr>
          <p:cNvGrpSpPr/>
          <p:nvPr userDrawn="1"/>
        </p:nvGrpSpPr>
        <p:grpSpPr>
          <a:xfrm>
            <a:off x="6953824" y="2593720"/>
            <a:ext cx="245076" cy="553344"/>
            <a:chOff x="728268" y="2936778"/>
            <a:chExt cx="245076" cy="553344"/>
          </a:xfrm>
        </p:grpSpPr>
        <p:sp>
          <p:nvSpPr>
            <p:cNvPr id="111" name="Oval 72">
              <a:extLst>
                <a:ext uri="{FF2B5EF4-FFF2-40B4-BE49-F238E27FC236}">
                  <a16:creationId xmlns:a16="http://schemas.microsoft.com/office/drawing/2014/main" id="{55A5DC56-4980-3B09-3AEC-2F247FFCE3CC}"/>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2" name="Oval 46">
              <a:extLst>
                <a:ext uri="{FF2B5EF4-FFF2-40B4-BE49-F238E27FC236}">
                  <a16:creationId xmlns:a16="http://schemas.microsoft.com/office/drawing/2014/main" id="{0FFBC4EB-63A8-8166-DA22-8ABCE8547C72}"/>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13" name="Straight Connector 48">
              <a:extLst>
                <a:ext uri="{FF2B5EF4-FFF2-40B4-BE49-F238E27FC236}">
                  <a16:creationId xmlns:a16="http://schemas.microsoft.com/office/drawing/2014/main" id="{2E2DDEA2-DBCE-535C-E9A3-8CD10FE33DD2}"/>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14" name="Text Placeholder 54">
            <a:extLst>
              <a:ext uri="{FF2B5EF4-FFF2-40B4-BE49-F238E27FC236}">
                <a16:creationId xmlns:a16="http://schemas.microsoft.com/office/drawing/2014/main" id="{97A95A94-094E-7B1F-AFB5-727351E4691B}"/>
              </a:ext>
            </a:extLst>
          </p:cNvPr>
          <p:cNvSpPr>
            <a:spLocks noGrp="1"/>
          </p:cNvSpPr>
          <p:nvPr>
            <p:ph type="body" sz="quarter" idx="46"/>
          </p:nvPr>
        </p:nvSpPr>
        <p:spPr>
          <a:xfrm>
            <a:off x="6165943"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5" name="Text Placeholder 54">
            <a:extLst>
              <a:ext uri="{FF2B5EF4-FFF2-40B4-BE49-F238E27FC236}">
                <a16:creationId xmlns:a16="http://schemas.microsoft.com/office/drawing/2014/main" id="{75A0B823-37C4-C64A-0BE0-3CC63F8E8774}"/>
              </a:ext>
            </a:extLst>
          </p:cNvPr>
          <p:cNvSpPr>
            <a:spLocks noGrp="1"/>
          </p:cNvSpPr>
          <p:nvPr>
            <p:ph type="body" sz="quarter" idx="47" hasCustomPrompt="1"/>
          </p:nvPr>
        </p:nvSpPr>
        <p:spPr>
          <a:xfrm>
            <a:off x="6165943"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6" name="Text Placeholder 54">
            <a:extLst>
              <a:ext uri="{FF2B5EF4-FFF2-40B4-BE49-F238E27FC236}">
                <a16:creationId xmlns:a16="http://schemas.microsoft.com/office/drawing/2014/main" id="{4DE3A348-0DC4-E1E6-4588-F56EBEBF78AE}"/>
              </a:ext>
            </a:extLst>
          </p:cNvPr>
          <p:cNvSpPr>
            <a:spLocks noGrp="1"/>
          </p:cNvSpPr>
          <p:nvPr>
            <p:ph type="body" sz="quarter" idx="48" hasCustomPrompt="1"/>
          </p:nvPr>
        </p:nvSpPr>
        <p:spPr>
          <a:xfrm>
            <a:off x="6165947"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17" name="Text Placeholder 54">
            <a:extLst>
              <a:ext uri="{FF2B5EF4-FFF2-40B4-BE49-F238E27FC236}">
                <a16:creationId xmlns:a16="http://schemas.microsoft.com/office/drawing/2014/main" id="{A11DC4B4-32E6-907C-A49B-76A774257A8A}"/>
              </a:ext>
            </a:extLst>
          </p:cNvPr>
          <p:cNvSpPr>
            <a:spLocks noGrp="1"/>
          </p:cNvSpPr>
          <p:nvPr>
            <p:ph type="body" sz="quarter" idx="49"/>
          </p:nvPr>
        </p:nvSpPr>
        <p:spPr>
          <a:xfrm>
            <a:off x="6165947"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8" name="Text Placeholder 54">
            <a:extLst>
              <a:ext uri="{FF2B5EF4-FFF2-40B4-BE49-F238E27FC236}">
                <a16:creationId xmlns:a16="http://schemas.microsoft.com/office/drawing/2014/main" id="{1C5CBD16-4003-347E-FABF-FEACFFD995B0}"/>
              </a:ext>
            </a:extLst>
          </p:cNvPr>
          <p:cNvSpPr>
            <a:spLocks noGrp="1"/>
          </p:cNvSpPr>
          <p:nvPr>
            <p:ph type="body" sz="quarter" idx="50"/>
          </p:nvPr>
        </p:nvSpPr>
        <p:spPr>
          <a:xfrm>
            <a:off x="8154051" y="4266120"/>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19" name="Text Placeholder 54">
            <a:extLst>
              <a:ext uri="{FF2B5EF4-FFF2-40B4-BE49-F238E27FC236}">
                <a16:creationId xmlns:a16="http://schemas.microsoft.com/office/drawing/2014/main" id="{D667484C-82A7-C37C-A4BE-65F1EECA5893}"/>
              </a:ext>
            </a:extLst>
          </p:cNvPr>
          <p:cNvSpPr>
            <a:spLocks noGrp="1"/>
          </p:cNvSpPr>
          <p:nvPr>
            <p:ph type="body" sz="quarter" idx="51" hasCustomPrompt="1"/>
          </p:nvPr>
        </p:nvSpPr>
        <p:spPr>
          <a:xfrm>
            <a:off x="8154046" y="3637908"/>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20" name="Text Placeholder 54">
            <a:extLst>
              <a:ext uri="{FF2B5EF4-FFF2-40B4-BE49-F238E27FC236}">
                <a16:creationId xmlns:a16="http://schemas.microsoft.com/office/drawing/2014/main" id="{434C13F9-55F0-B753-ABE5-E00980F0288E}"/>
              </a:ext>
            </a:extLst>
          </p:cNvPr>
          <p:cNvSpPr>
            <a:spLocks noGrp="1"/>
          </p:cNvSpPr>
          <p:nvPr>
            <p:ph type="body" sz="quarter" idx="52" hasCustomPrompt="1"/>
          </p:nvPr>
        </p:nvSpPr>
        <p:spPr>
          <a:xfrm>
            <a:off x="815405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WP3</a:t>
            </a:r>
            <a:endParaRPr lang="en-GB" dirty="0"/>
          </a:p>
        </p:txBody>
      </p:sp>
      <p:sp>
        <p:nvSpPr>
          <p:cNvPr id="121" name="Text Placeholder 54">
            <a:extLst>
              <a:ext uri="{FF2B5EF4-FFF2-40B4-BE49-F238E27FC236}">
                <a16:creationId xmlns:a16="http://schemas.microsoft.com/office/drawing/2014/main" id="{179338F7-B750-1B3C-A218-C1C49103C4E2}"/>
              </a:ext>
            </a:extLst>
          </p:cNvPr>
          <p:cNvSpPr>
            <a:spLocks noGrp="1"/>
          </p:cNvSpPr>
          <p:nvPr>
            <p:ph type="body" sz="quarter" idx="53"/>
          </p:nvPr>
        </p:nvSpPr>
        <p:spPr>
          <a:xfrm>
            <a:off x="815405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grpSp>
        <p:nvGrpSpPr>
          <p:cNvPr id="122" name="Ομάδα 121">
            <a:extLst>
              <a:ext uri="{FF2B5EF4-FFF2-40B4-BE49-F238E27FC236}">
                <a16:creationId xmlns:a16="http://schemas.microsoft.com/office/drawing/2014/main" id="{F03387B0-1132-4B78-C559-0EEDAC40C9CB}"/>
              </a:ext>
            </a:extLst>
          </p:cNvPr>
          <p:cNvGrpSpPr/>
          <p:nvPr userDrawn="1"/>
        </p:nvGrpSpPr>
        <p:grpSpPr>
          <a:xfrm>
            <a:off x="8941921" y="2600484"/>
            <a:ext cx="245076" cy="952186"/>
            <a:chOff x="728268" y="2936778"/>
            <a:chExt cx="245076" cy="952186"/>
          </a:xfrm>
        </p:grpSpPr>
        <p:sp>
          <p:nvSpPr>
            <p:cNvPr id="123" name="Oval 72">
              <a:extLst>
                <a:ext uri="{FF2B5EF4-FFF2-40B4-BE49-F238E27FC236}">
                  <a16:creationId xmlns:a16="http://schemas.microsoft.com/office/drawing/2014/main" id="{95BF52A1-C1DA-E9DB-DA43-DDF56F56B5A6}"/>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4" name="Oval 46">
              <a:extLst>
                <a:ext uri="{FF2B5EF4-FFF2-40B4-BE49-F238E27FC236}">
                  <a16:creationId xmlns:a16="http://schemas.microsoft.com/office/drawing/2014/main" id="{B13B7CD1-139D-94A3-3DBB-4A7606D168AA}"/>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5" name="Straight Connector 48">
              <a:extLst>
                <a:ext uri="{FF2B5EF4-FFF2-40B4-BE49-F238E27FC236}">
                  <a16:creationId xmlns:a16="http://schemas.microsoft.com/office/drawing/2014/main" id="{736CC3E5-1D05-8947-BDE2-B8A083A1FD75}"/>
                </a:ext>
              </a:extLst>
            </p:cNvPr>
            <p:cNvCxnSpPr>
              <a:cxnSpLocks/>
            </p:cNvCxnSpPr>
            <p:nvPr userDrawn="1"/>
          </p:nvCxnSpPr>
          <p:spPr>
            <a:xfrm>
              <a:off x="850806" y="3131083"/>
              <a:ext cx="0" cy="757881"/>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grpSp>
        <p:nvGrpSpPr>
          <p:cNvPr id="126" name="Ομάδα 125">
            <a:extLst>
              <a:ext uri="{FF2B5EF4-FFF2-40B4-BE49-F238E27FC236}">
                <a16:creationId xmlns:a16="http://schemas.microsoft.com/office/drawing/2014/main" id="{00BA39B6-24D5-161B-14F2-D5A096786CEA}"/>
              </a:ext>
            </a:extLst>
          </p:cNvPr>
          <p:cNvGrpSpPr/>
          <p:nvPr userDrawn="1"/>
        </p:nvGrpSpPr>
        <p:grpSpPr>
          <a:xfrm>
            <a:off x="10947557" y="2593720"/>
            <a:ext cx="245076" cy="553344"/>
            <a:chOff x="728268" y="2936778"/>
            <a:chExt cx="245076" cy="553344"/>
          </a:xfrm>
        </p:grpSpPr>
        <p:sp>
          <p:nvSpPr>
            <p:cNvPr id="127" name="Oval 72">
              <a:extLst>
                <a:ext uri="{FF2B5EF4-FFF2-40B4-BE49-F238E27FC236}">
                  <a16:creationId xmlns:a16="http://schemas.microsoft.com/office/drawing/2014/main" id="{89942C46-B2D3-2C4E-DA88-5204AE6F4BA8}"/>
                </a:ext>
              </a:extLst>
            </p:cNvPr>
            <p:cNvSpPr/>
            <p:nvPr userDrawn="1"/>
          </p:nvSpPr>
          <p:spPr>
            <a:xfrm>
              <a:off x="728268" y="2936778"/>
              <a:ext cx="245076" cy="245076"/>
            </a:xfrm>
            <a:prstGeom prst="ellipse">
              <a:avLst/>
            </a:prstGeom>
            <a:solidFill>
              <a:srgbClr val="F3F6F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28" name="Oval 46">
              <a:extLst>
                <a:ext uri="{FF2B5EF4-FFF2-40B4-BE49-F238E27FC236}">
                  <a16:creationId xmlns:a16="http://schemas.microsoft.com/office/drawing/2014/main" id="{E7DDA78C-8963-3E69-591D-5A94B643DBBB}"/>
                </a:ext>
              </a:extLst>
            </p:cNvPr>
            <p:cNvSpPr/>
            <p:nvPr userDrawn="1"/>
          </p:nvSpPr>
          <p:spPr>
            <a:xfrm>
              <a:off x="779039" y="2987549"/>
              <a:ext cx="143534" cy="143534"/>
            </a:xfrm>
            <a:prstGeom prst="ellipse">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129" name="Straight Connector 48">
              <a:extLst>
                <a:ext uri="{FF2B5EF4-FFF2-40B4-BE49-F238E27FC236}">
                  <a16:creationId xmlns:a16="http://schemas.microsoft.com/office/drawing/2014/main" id="{0F06C526-5DB6-7023-15A7-6DE953729DD3}"/>
                </a:ext>
              </a:extLst>
            </p:cNvPr>
            <p:cNvCxnSpPr>
              <a:cxnSpLocks/>
            </p:cNvCxnSpPr>
            <p:nvPr userDrawn="1"/>
          </p:nvCxnSpPr>
          <p:spPr>
            <a:xfrm>
              <a:off x="850806" y="3131083"/>
              <a:ext cx="0" cy="359039"/>
            </a:xfrm>
            <a:prstGeom prst="line">
              <a:avLst/>
            </a:prstGeom>
            <a:ln w="19050">
              <a:solidFill>
                <a:srgbClr val="2E3B6B"/>
              </a:solidFill>
            </a:ln>
          </p:spPr>
          <p:style>
            <a:lnRef idx="1">
              <a:schemeClr val="accent1"/>
            </a:lnRef>
            <a:fillRef idx="0">
              <a:schemeClr val="accent1"/>
            </a:fillRef>
            <a:effectRef idx="0">
              <a:schemeClr val="accent1"/>
            </a:effectRef>
            <a:fontRef idx="minor">
              <a:schemeClr val="tx1"/>
            </a:fontRef>
          </p:style>
        </p:cxnSp>
      </p:grpSp>
      <p:sp>
        <p:nvSpPr>
          <p:cNvPr id="130" name="Text Placeholder 54">
            <a:extLst>
              <a:ext uri="{FF2B5EF4-FFF2-40B4-BE49-F238E27FC236}">
                <a16:creationId xmlns:a16="http://schemas.microsoft.com/office/drawing/2014/main" id="{3B3179CC-4EE6-F90E-E635-73230DECE54A}"/>
              </a:ext>
            </a:extLst>
          </p:cNvPr>
          <p:cNvSpPr>
            <a:spLocks noGrp="1"/>
          </p:cNvSpPr>
          <p:nvPr>
            <p:ph type="body" sz="quarter" idx="54"/>
          </p:nvPr>
        </p:nvSpPr>
        <p:spPr>
          <a:xfrm>
            <a:off x="10159676" y="3886745"/>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1" name="Text Placeholder 54">
            <a:extLst>
              <a:ext uri="{FF2B5EF4-FFF2-40B4-BE49-F238E27FC236}">
                <a16:creationId xmlns:a16="http://schemas.microsoft.com/office/drawing/2014/main" id="{0BACB4F7-D077-D059-78BB-A19785A869A9}"/>
              </a:ext>
            </a:extLst>
          </p:cNvPr>
          <p:cNvSpPr>
            <a:spLocks noGrp="1"/>
          </p:cNvSpPr>
          <p:nvPr>
            <p:ph type="body" sz="quarter" idx="55" hasCustomPrompt="1"/>
          </p:nvPr>
        </p:nvSpPr>
        <p:spPr>
          <a:xfrm>
            <a:off x="10159676" y="3258533"/>
            <a:ext cx="1820831" cy="577441"/>
          </a:xfrm>
        </p:spPr>
        <p:txBody>
          <a:bodyPr anchor="t">
            <a:noAutofit/>
          </a:bodyPr>
          <a:lstStyle>
            <a:lvl1pPr marL="0" indent="0">
              <a:buNone/>
              <a:defRPr sz="1200" b="1" i="0">
                <a:solidFill>
                  <a:srgbClr val="2E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2" name="Text Placeholder 54">
            <a:extLst>
              <a:ext uri="{FF2B5EF4-FFF2-40B4-BE49-F238E27FC236}">
                <a16:creationId xmlns:a16="http://schemas.microsoft.com/office/drawing/2014/main" id="{088E95FF-5797-1AF1-808B-8CAA0C809638}"/>
              </a:ext>
            </a:extLst>
          </p:cNvPr>
          <p:cNvSpPr>
            <a:spLocks noGrp="1"/>
          </p:cNvSpPr>
          <p:nvPr>
            <p:ph type="body" sz="quarter" idx="56" hasCustomPrompt="1"/>
          </p:nvPr>
        </p:nvSpPr>
        <p:spPr>
          <a:xfrm>
            <a:off x="10159680" y="1750200"/>
            <a:ext cx="1820831" cy="443241"/>
          </a:xfrm>
        </p:spPr>
        <p:txBody>
          <a:bodyPr>
            <a:noAutofit/>
          </a:bodyPr>
          <a:lstStyle>
            <a:lvl1pPr marL="0" indent="0" algn="ctr">
              <a:buNone/>
              <a:defRPr sz="3200" b="1" i="0" spc="-220" baseline="0">
                <a:solidFill>
                  <a:srgbClr val="FF3B6B"/>
                </a:solidFill>
                <a:latin typeface="Century Gothic" panose="020B0502020202020204" pitchFamily="34" charset="0"/>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US" dirty="0"/>
              <a:t>WP2</a:t>
            </a:r>
            <a:endParaRPr lang="en-GB" dirty="0"/>
          </a:p>
        </p:txBody>
      </p:sp>
      <p:sp>
        <p:nvSpPr>
          <p:cNvPr id="133" name="Text Placeholder 54">
            <a:extLst>
              <a:ext uri="{FF2B5EF4-FFF2-40B4-BE49-F238E27FC236}">
                <a16:creationId xmlns:a16="http://schemas.microsoft.com/office/drawing/2014/main" id="{159BC55B-B561-8A13-8127-3E8C95BD2B6E}"/>
              </a:ext>
            </a:extLst>
          </p:cNvPr>
          <p:cNvSpPr>
            <a:spLocks noGrp="1"/>
          </p:cNvSpPr>
          <p:nvPr>
            <p:ph type="body" sz="quarter" idx="57"/>
          </p:nvPr>
        </p:nvSpPr>
        <p:spPr>
          <a:xfrm>
            <a:off x="10159680" y="2259299"/>
            <a:ext cx="1820827" cy="334422"/>
          </a:xfrm>
        </p:spPr>
        <p:txBody>
          <a:bodyPr>
            <a:noAutofit/>
          </a:bodyPr>
          <a:lstStyle>
            <a:lvl1pPr marL="0" indent="0">
              <a:buNone/>
              <a:defRPr sz="1050" b="1">
                <a:solidFill>
                  <a:srgbClr val="A9BCD0"/>
                </a:solidFill>
              </a:defRPr>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
        <p:nvSpPr>
          <p:cNvPr id="134" name="Text Placeholder 54">
            <a:extLst>
              <a:ext uri="{FF2B5EF4-FFF2-40B4-BE49-F238E27FC236}">
                <a16:creationId xmlns:a16="http://schemas.microsoft.com/office/drawing/2014/main" id="{62E0814D-01AD-93CA-6F3B-03C565EEC8B4}"/>
              </a:ext>
            </a:extLst>
          </p:cNvPr>
          <p:cNvSpPr>
            <a:spLocks noGrp="1"/>
          </p:cNvSpPr>
          <p:nvPr>
            <p:ph type="body" sz="quarter" idx="58"/>
          </p:nvPr>
        </p:nvSpPr>
        <p:spPr>
          <a:xfrm>
            <a:off x="179593" y="4302641"/>
            <a:ext cx="1820826" cy="2320276"/>
          </a:xfrm>
        </p:spPr>
        <p:txBody>
          <a:bodyPr>
            <a:noAutofit/>
          </a:bodyPr>
          <a:lstStyle>
            <a:lvl1pPr marL="0" indent="0">
              <a:buNone/>
              <a:defRPr sz="1200"/>
            </a:lvl1pPr>
            <a:lvl2pPr marL="277200" indent="0">
              <a:buNone/>
              <a:defRPr sz="1400"/>
            </a:lvl2pPr>
            <a:lvl3pPr marL="734400" indent="0">
              <a:buNone/>
              <a:defRPr sz="1200"/>
            </a:lvl3pPr>
            <a:lvl4pPr marL="1191600" indent="0">
              <a:buNone/>
              <a:defRPr sz="1100"/>
            </a:lvl4pPr>
            <a:lvl5pPr marL="1648800" indent="0">
              <a:buNone/>
              <a:defRPr sz="1100"/>
            </a:lvl5pPr>
          </a:lstStyle>
          <a:p>
            <a:pPr lvl="0"/>
            <a:r>
              <a:rPr lang="en-GB" dirty="0"/>
              <a:t>Click to edit Master text styles</a:t>
            </a:r>
          </a:p>
        </p:txBody>
      </p:sp>
    </p:spTree>
    <p:extLst>
      <p:ext uri="{BB962C8B-B14F-4D97-AF65-F5344CB8AC3E}">
        <p14:creationId xmlns:p14="http://schemas.microsoft.com/office/powerpoint/2010/main" val="378708667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rgbClr val="2E3B6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CABAC4-8904-5DAD-B923-D8FDA64EED97}"/>
              </a:ext>
            </a:extLst>
          </p:cNvPr>
          <p:cNvPicPr>
            <a:picLocks noChangeAspect="1"/>
          </p:cNvPicPr>
          <p:nvPr userDrawn="1"/>
        </p:nvPicPr>
        <p:blipFill>
          <a:blip r:embed="rId2">
            <a:alphaModFix amt="15000"/>
          </a:blip>
          <a:stretch>
            <a:fillRect/>
          </a:stretch>
        </p:blipFill>
        <p:spPr>
          <a:xfrm>
            <a:off x="10648800" y="5839200"/>
            <a:ext cx="1183132" cy="783717"/>
          </a:xfrm>
          <a:prstGeom prst="rect">
            <a:avLst/>
          </a:prstGeom>
        </p:spPr>
      </p:pic>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1701687" y="3041769"/>
            <a:ext cx="8788626" cy="1611253"/>
          </a:xfrm>
        </p:spPr>
        <p:txBody>
          <a:bodyPr anchor="t">
            <a:normAutofit/>
          </a:bodyPr>
          <a:lstStyle>
            <a:lvl1pPr>
              <a:defRPr sz="2800" b="0" i="0">
                <a:latin typeface="Minion Pro" panose="02040503050306020203" pitchFamily="18" charset="0"/>
              </a:defRPr>
            </a:lvl1pPr>
          </a:lstStyle>
          <a:p>
            <a:r>
              <a:rPr lang="en-GB" dirty="0"/>
              <a:t>Click to edit Master title style</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lvl1pPr>
              <a:defRPr>
                <a:solidFill>
                  <a:schemeClr val="bg1"/>
                </a:solidFill>
              </a:defRPr>
            </a:lvl1pPr>
          </a:lstStyle>
          <a:p>
            <a:fld id="{B4274E06-C9BE-6D47-BF82-8D1C59B33DFA}" type="datetimeFigureOut">
              <a:rPr lang="en-GR" smtClean="0"/>
              <a:pPr/>
              <a:t>12/08/2024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lvl1pPr>
              <a:defRPr>
                <a:solidFill>
                  <a:schemeClr val="bg1"/>
                </a:solidFill>
              </a:defRPr>
            </a:lvl1p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12" name="Picture 11">
            <a:extLst>
              <a:ext uri="{FF2B5EF4-FFF2-40B4-BE49-F238E27FC236}">
                <a16:creationId xmlns:a16="http://schemas.microsoft.com/office/drawing/2014/main" id="{F4563154-C9D0-9163-903C-9AEB48B84B5B}"/>
              </a:ext>
            </a:extLst>
          </p:cNvPr>
          <p:cNvPicPr>
            <a:picLocks noChangeAspect="1"/>
          </p:cNvPicPr>
          <p:nvPr userDrawn="1"/>
        </p:nvPicPr>
        <p:blipFill>
          <a:blip r:embed="rId3"/>
          <a:stretch>
            <a:fillRect/>
          </a:stretch>
        </p:blipFill>
        <p:spPr>
          <a:xfrm rot="10800000">
            <a:off x="750176" y="2395959"/>
            <a:ext cx="738069" cy="645811"/>
          </a:xfrm>
          <a:prstGeom prst="rect">
            <a:avLst/>
          </a:prstGeom>
        </p:spPr>
      </p:pic>
    </p:spTree>
    <p:extLst>
      <p:ext uri="{BB962C8B-B14F-4D97-AF65-F5344CB8AC3E}">
        <p14:creationId xmlns:p14="http://schemas.microsoft.com/office/powerpoint/2010/main" val="3750734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F7AF3EF-1630-ED43-5605-710E1675FDC3}"/>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4" name="Footer Placeholder 3">
            <a:extLst>
              <a:ext uri="{FF2B5EF4-FFF2-40B4-BE49-F238E27FC236}">
                <a16:creationId xmlns:a16="http://schemas.microsoft.com/office/drawing/2014/main" id="{4C0E6C6D-EAAF-3429-130F-CC78C30ED907}"/>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6" name="Picture 5">
            <a:extLst>
              <a:ext uri="{FF2B5EF4-FFF2-40B4-BE49-F238E27FC236}">
                <a16:creationId xmlns:a16="http://schemas.microsoft.com/office/drawing/2014/main" id="{2AF7E11B-2326-7637-7535-BDB5998D5DF8}"/>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4012693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7"/>
            <a:ext cx="2743350" cy="1506631"/>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5" name="Picture Placeholder 6">
            <a:extLst>
              <a:ext uri="{FF2B5EF4-FFF2-40B4-BE49-F238E27FC236}">
                <a16:creationId xmlns:a16="http://schemas.microsoft.com/office/drawing/2014/main" id="{57C55328-F023-F170-9A06-7F4C51D6CD18}"/>
              </a:ext>
            </a:extLst>
          </p:cNvPr>
          <p:cNvSpPr>
            <a:spLocks noGrp="1"/>
          </p:cNvSpPr>
          <p:nvPr>
            <p:ph type="pic" sz="quarter" idx="20"/>
          </p:nvPr>
        </p:nvSpPr>
        <p:spPr>
          <a:xfrm>
            <a:off x="4462333" y="2244817"/>
            <a:ext cx="2743350" cy="1506631"/>
          </a:xfrm>
          <a:solidFill>
            <a:srgbClr val="FFFFFF"/>
          </a:solidFill>
        </p:spPr>
        <p:txBody>
          <a:bodyPr/>
          <a:lstStyle/>
          <a:p>
            <a:endParaRPr lang="en-GR" dirty="0"/>
          </a:p>
        </p:txBody>
      </p:sp>
      <p:sp>
        <p:nvSpPr>
          <p:cNvPr id="16" name="Text Placeholder 13">
            <a:extLst>
              <a:ext uri="{FF2B5EF4-FFF2-40B4-BE49-F238E27FC236}">
                <a16:creationId xmlns:a16="http://schemas.microsoft.com/office/drawing/2014/main" id="{19AC4A9A-16FD-4746-D479-6DC461587398}"/>
              </a:ext>
            </a:extLst>
          </p:cNvPr>
          <p:cNvSpPr>
            <a:spLocks noGrp="1"/>
          </p:cNvSpPr>
          <p:nvPr>
            <p:ph type="body" sz="quarter" idx="21"/>
          </p:nvPr>
        </p:nvSpPr>
        <p:spPr>
          <a:xfrm>
            <a:off x="4462333"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7" name="Picture Placeholder 6">
            <a:extLst>
              <a:ext uri="{FF2B5EF4-FFF2-40B4-BE49-F238E27FC236}">
                <a16:creationId xmlns:a16="http://schemas.microsoft.com/office/drawing/2014/main" id="{7C70B88B-F5E4-9E39-4B77-F70BA9C6ABDE}"/>
              </a:ext>
            </a:extLst>
          </p:cNvPr>
          <p:cNvSpPr>
            <a:spLocks noGrp="1"/>
          </p:cNvSpPr>
          <p:nvPr>
            <p:ph type="pic" sz="quarter" idx="22"/>
          </p:nvPr>
        </p:nvSpPr>
        <p:spPr>
          <a:xfrm>
            <a:off x="8096250" y="2244817"/>
            <a:ext cx="2743350" cy="1506631"/>
          </a:xfrm>
          <a:solidFill>
            <a:srgbClr val="FFFFFF"/>
          </a:solidFill>
        </p:spPr>
        <p:txBody>
          <a:bodyPr/>
          <a:lstStyle/>
          <a:p>
            <a:endParaRPr lang="en-GR"/>
          </a:p>
        </p:txBody>
      </p:sp>
      <p:sp>
        <p:nvSpPr>
          <p:cNvPr id="18" name="Text Placeholder 13">
            <a:extLst>
              <a:ext uri="{FF2B5EF4-FFF2-40B4-BE49-F238E27FC236}">
                <a16:creationId xmlns:a16="http://schemas.microsoft.com/office/drawing/2014/main" id="{241AC60B-8B14-A198-5278-DDF3096FA31D}"/>
              </a:ext>
            </a:extLst>
          </p:cNvPr>
          <p:cNvSpPr>
            <a:spLocks noGrp="1"/>
          </p:cNvSpPr>
          <p:nvPr>
            <p:ph type="body" sz="quarter" idx="23"/>
          </p:nvPr>
        </p:nvSpPr>
        <p:spPr>
          <a:xfrm>
            <a:off x="8096250" y="385930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1" name="Picture Placeholder 6">
            <a:extLst>
              <a:ext uri="{FF2B5EF4-FFF2-40B4-BE49-F238E27FC236}">
                <a16:creationId xmlns:a16="http://schemas.microsoft.com/office/drawing/2014/main" id="{12DB768B-08BB-E139-74ED-910BE3D6CF71}"/>
              </a:ext>
            </a:extLst>
          </p:cNvPr>
          <p:cNvSpPr>
            <a:spLocks noGrp="1"/>
          </p:cNvSpPr>
          <p:nvPr>
            <p:ph type="pic" sz="quarter" idx="24"/>
          </p:nvPr>
        </p:nvSpPr>
        <p:spPr>
          <a:xfrm>
            <a:off x="828266" y="4529137"/>
            <a:ext cx="2743350" cy="1506631"/>
          </a:xfrm>
          <a:solidFill>
            <a:srgbClr val="FFFFFF"/>
          </a:solidFill>
        </p:spPr>
        <p:txBody>
          <a:bodyPr/>
          <a:lstStyle/>
          <a:p>
            <a:endParaRPr lang="en-GR" dirty="0"/>
          </a:p>
        </p:txBody>
      </p:sp>
      <p:sp>
        <p:nvSpPr>
          <p:cNvPr id="22" name="Text Placeholder 13">
            <a:extLst>
              <a:ext uri="{FF2B5EF4-FFF2-40B4-BE49-F238E27FC236}">
                <a16:creationId xmlns:a16="http://schemas.microsoft.com/office/drawing/2014/main" id="{5E09D3BC-F29F-CC12-D2F1-D5D934F3C715}"/>
              </a:ext>
            </a:extLst>
          </p:cNvPr>
          <p:cNvSpPr>
            <a:spLocks noGrp="1"/>
          </p:cNvSpPr>
          <p:nvPr>
            <p:ph type="body" sz="quarter" idx="25"/>
          </p:nvPr>
        </p:nvSpPr>
        <p:spPr>
          <a:xfrm>
            <a:off x="828266"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3" name="Picture Placeholder 6">
            <a:extLst>
              <a:ext uri="{FF2B5EF4-FFF2-40B4-BE49-F238E27FC236}">
                <a16:creationId xmlns:a16="http://schemas.microsoft.com/office/drawing/2014/main" id="{2F6ED79E-2804-DDB9-A6D1-A5D677F68B50}"/>
              </a:ext>
            </a:extLst>
          </p:cNvPr>
          <p:cNvSpPr>
            <a:spLocks noGrp="1"/>
          </p:cNvSpPr>
          <p:nvPr>
            <p:ph type="pic" sz="quarter" idx="26"/>
          </p:nvPr>
        </p:nvSpPr>
        <p:spPr>
          <a:xfrm>
            <a:off x="4462183" y="4529137"/>
            <a:ext cx="2743350" cy="1506631"/>
          </a:xfrm>
          <a:solidFill>
            <a:srgbClr val="FFFFFF"/>
          </a:solidFill>
        </p:spPr>
        <p:txBody>
          <a:bodyPr/>
          <a:lstStyle/>
          <a:p>
            <a:endParaRPr lang="en-GR"/>
          </a:p>
        </p:txBody>
      </p:sp>
      <p:sp>
        <p:nvSpPr>
          <p:cNvPr id="24" name="Text Placeholder 13">
            <a:extLst>
              <a:ext uri="{FF2B5EF4-FFF2-40B4-BE49-F238E27FC236}">
                <a16:creationId xmlns:a16="http://schemas.microsoft.com/office/drawing/2014/main" id="{175DE33D-B818-0083-2C76-BECB38A67139}"/>
              </a:ext>
            </a:extLst>
          </p:cNvPr>
          <p:cNvSpPr>
            <a:spLocks noGrp="1"/>
          </p:cNvSpPr>
          <p:nvPr>
            <p:ph type="body" sz="quarter" idx="27"/>
          </p:nvPr>
        </p:nvSpPr>
        <p:spPr>
          <a:xfrm>
            <a:off x="4462183"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5" name="Picture Placeholder 6">
            <a:extLst>
              <a:ext uri="{FF2B5EF4-FFF2-40B4-BE49-F238E27FC236}">
                <a16:creationId xmlns:a16="http://schemas.microsoft.com/office/drawing/2014/main" id="{42D083F4-DE22-72A9-D42A-E84CF42733C5}"/>
              </a:ext>
            </a:extLst>
          </p:cNvPr>
          <p:cNvSpPr>
            <a:spLocks noGrp="1"/>
          </p:cNvSpPr>
          <p:nvPr>
            <p:ph type="pic" sz="quarter" idx="28"/>
          </p:nvPr>
        </p:nvSpPr>
        <p:spPr>
          <a:xfrm>
            <a:off x="8096100" y="4529137"/>
            <a:ext cx="2743350" cy="1506631"/>
          </a:xfrm>
          <a:solidFill>
            <a:srgbClr val="FFFFFF"/>
          </a:solidFill>
        </p:spPr>
        <p:txBody>
          <a:bodyPr/>
          <a:lstStyle/>
          <a:p>
            <a:endParaRPr lang="en-GR"/>
          </a:p>
        </p:txBody>
      </p:sp>
      <p:sp>
        <p:nvSpPr>
          <p:cNvPr id="26" name="Text Placeholder 13">
            <a:extLst>
              <a:ext uri="{FF2B5EF4-FFF2-40B4-BE49-F238E27FC236}">
                <a16:creationId xmlns:a16="http://schemas.microsoft.com/office/drawing/2014/main" id="{1DBEFC7E-0419-44E3-9A4B-0A74ED8875C4}"/>
              </a:ext>
            </a:extLst>
          </p:cNvPr>
          <p:cNvSpPr>
            <a:spLocks noGrp="1"/>
          </p:cNvSpPr>
          <p:nvPr>
            <p:ph type="body" sz="quarter" idx="29"/>
          </p:nvPr>
        </p:nvSpPr>
        <p:spPr>
          <a:xfrm>
            <a:off x="8096100" y="6143625"/>
            <a:ext cx="2743200" cy="349250"/>
          </a:xfrm>
        </p:spPr>
        <p:txBody>
          <a:bodyPr>
            <a:noAutofit/>
          </a:bodyPr>
          <a:lstStyle>
            <a:lvl1pPr marL="0" indent="0">
              <a:buNone/>
              <a:defRPr sz="14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2097220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77F-C38E-12DB-F799-AAA424800DF7}"/>
              </a:ext>
            </a:extLst>
          </p:cNvPr>
          <p:cNvSpPr>
            <a:spLocks noGrp="1"/>
          </p:cNvSpPr>
          <p:nvPr>
            <p:ph type="ctrTitle"/>
          </p:nvPr>
        </p:nvSpPr>
        <p:spPr>
          <a:xfrm>
            <a:off x="638628" y="1300282"/>
            <a:ext cx="9042402" cy="1890845"/>
          </a:xfrm>
        </p:spPr>
        <p:txBody>
          <a:bodyPr anchor="b">
            <a:normAutofit/>
          </a:bodyPr>
          <a:lstStyle>
            <a:lvl1pPr algn="l">
              <a:defRPr sz="3200">
                <a:solidFill>
                  <a:srgbClr val="2E3B6B"/>
                </a:solidFill>
              </a:defRPr>
            </a:lvl1pPr>
          </a:lstStyle>
          <a:p>
            <a:r>
              <a:rPr lang="en-GB" dirty="0"/>
              <a:t>Click to edit Master title style</a:t>
            </a:r>
            <a:endParaRPr lang="en-GR" dirty="0"/>
          </a:p>
        </p:txBody>
      </p:sp>
      <p:sp>
        <p:nvSpPr>
          <p:cNvPr id="3" name="Subtitle 2">
            <a:extLst>
              <a:ext uri="{FF2B5EF4-FFF2-40B4-BE49-F238E27FC236}">
                <a16:creationId xmlns:a16="http://schemas.microsoft.com/office/drawing/2014/main" id="{EAF31D61-34CF-173B-916E-F9BFDE0A930E}"/>
              </a:ext>
            </a:extLst>
          </p:cNvPr>
          <p:cNvSpPr>
            <a:spLocks noGrp="1"/>
          </p:cNvSpPr>
          <p:nvPr>
            <p:ph type="subTitle" idx="1"/>
          </p:nvPr>
        </p:nvSpPr>
        <p:spPr>
          <a:xfrm>
            <a:off x="638629" y="3294067"/>
            <a:ext cx="9042402" cy="884766"/>
          </a:xfrm>
        </p:spPr>
        <p:txBody>
          <a:bodyPr>
            <a:normAutofit/>
          </a:bodyPr>
          <a:lstStyle>
            <a:lvl1pPr marL="0" indent="0" algn="l">
              <a:buNone/>
              <a:defRPr sz="2000">
                <a:solidFill>
                  <a:srgbClr val="FF3B6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GR" dirty="0"/>
          </a:p>
        </p:txBody>
      </p:sp>
      <p:sp>
        <p:nvSpPr>
          <p:cNvPr id="5" name="TextBox 4">
            <a:extLst>
              <a:ext uri="{FF2B5EF4-FFF2-40B4-BE49-F238E27FC236}">
                <a16:creationId xmlns:a16="http://schemas.microsoft.com/office/drawing/2014/main" id="{D1053100-FCB8-B915-3088-92C4431EF76A}"/>
              </a:ext>
            </a:extLst>
          </p:cNvPr>
          <p:cNvSpPr txBox="1"/>
          <p:nvPr userDrawn="1"/>
        </p:nvSpPr>
        <p:spPr>
          <a:xfrm>
            <a:off x="4615543" y="5370286"/>
            <a:ext cx="184731" cy="369332"/>
          </a:xfrm>
          <a:prstGeom prst="rect">
            <a:avLst/>
          </a:prstGeom>
          <a:noFill/>
        </p:spPr>
        <p:txBody>
          <a:bodyPr wrap="none" rtlCol="0">
            <a:spAutoFit/>
          </a:bodyPr>
          <a:lstStyle/>
          <a:p>
            <a:endParaRPr lang="en-GR" dirty="0"/>
          </a:p>
        </p:txBody>
      </p:sp>
      <p:pic>
        <p:nvPicPr>
          <p:cNvPr id="4" name="Picture 3">
            <a:extLst>
              <a:ext uri="{FF2B5EF4-FFF2-40B4-BE49-F238E27FC236}">
                <a16:creationId xmlns:a16="http://schemas.microsoft.com/office/drawing/2014/main" id="{6786BC88-BC4A-921F-AD4B-D632F6708830}"/>
              </a:ext>
            </a:extLst>
          </p:cNvPr>
          <p:cNvPicPr>
            <a:picLocks noChangeAspect="1"/>
          </p:cNvPicPr>
          <p:nvPr userDrawn="1"/>
        </p:nvPicPr>
        <p:blipFill rotWithShape="1">
          <a:blip r:embed="rId2"/>
          <a:srcRect t="1041" r="32579" b="7392"/>
          <a:stretch/>
        </p:blipFill>
        <p:spPr>
          <a:xfrm>
            <a:off x="4615543" y="0"/>
            <a:ext cx="7576457" cy="6858000"/>
          </a:xfrm>
          <a:prstGeom prst="rect">
            <a:avLst/>
          </a:prstGeom>
        </p:spPr>
      </p:pic>
      <p:sp>
        <p:nvSpPr>
          <p:cNvPr id="8" name="Text Placeholder 7">
            <a:extLst>
              <a:ext uri="{FF2B5EF4-FFF2-40B4-BE49-F238E27FC236}">
                <a16:creationId xmlns:a16="http://schemas.microsoft.com/office/drawing/2014/main" id="{B496DA41-63F3-6978-CEA6-892192BCB2F6}"/>
              </a:ext>
            </a:extLst>
          </p:cNvPr>
          <p:cNvSpPr>
            <a:spLocks noGrp="1"/>
          </p:cNvSpPr>
          <p:nvPr>
            <p:ph type="body" sz="quarter" idx="10"/>
          </p:nvPr>
        </p:nvSpPr>
        <p:spPr>
          <a:xfrm>
            <a:off x="638175" y="5740400"/>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0" name="Text Placeholder 7">
            <a:extLst>
              <a:ext uri="{FF2B5EF4-FFF2-40B4-BE49-F238E27FC236}">
                <a16:creationId xmlns:a16="http://schemas.microsoft.com/office/drawing/2014/main" id="{4032A834-907B-03B5-4C91-30BAFD77E8CE}"/>
              </a:ext>
            </a:extLst>
          </p:cNvPr>
          <p:cNvSpPr>
            <a:spLocks noGrp="1"/>
          </p:cNvSpPr>
          <p:nvPr>
            <p:ph type="body" sz="quarter" idx="11"/>
          </p:nvPr>
        </p:nvSpPr>
        <p:spPr>
          <a:xfrm>
            <a:off x="1567411" y="5739617"/>
            <a:ext cx="5505028" cy="523617"/>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1" name="Text Placeholder 7">
            <a:extLst>
              <a:ext uri="{FF2B5EF4-FFF2-40B4-BE49-F238E27FC236}">
                <a16:creationId xmlns:a16="http://schemas.microsoft.com/office/drawing/2014/main" id="{B32D8B24-C252-DDBE-1052-AADD7DFB729C}"/>
              </a:ext>
            </a:extLst>
          </p:cNvPr>
          <p:cNvSpPr>
            <a:spLocks noGrp="1"/>
          </p:cNvSpPr>
          <p:nvPr>
            <p:ph type="body" sz="quarter" idx="12"/>
          </p:nvPr>
        </p:nvSpPr>
        <p:spPr>
          <a:xfrm>
            <a:off x="638175" y="6349985"/>
            <a:ext cx="850760" cy="271982"/>
          </a:xfrm>
        </p:spPr>
        <p:txBody>
          <a:bodyPr>
            <a:normAutofit/>
          </a:bodyPr>
          <a:lstStyle>
            <a:lvl1pPr marL="0" indent="0">
              <a:buNone/>
              <a:defRPr sz="1200" b="1">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
        <p:nvSpPr>
          <p:cNvPr id="12" name="Text Placeholder 7">
            <a:extLst>
              <a:ext uri="{FF2B5EF4-FFF2-40B4-BE49-F238E27FC236}">
                <a16:creationId xmlns:a16="http://schemas.microsoft.com/office/drawing/2014/main" id="{1C39E9D3-2586-2A2E-266D-D32C9BAA33F6}"/>
              </a:ext>
            </a:extLst>
          </p:cNvPr>
          <p:cNvSpPr>
            <a:spLocks noGrp="1"/>
          </p:cNvSpPr>
          <p:nvPr>
            <p:ph type="body" sz="quarter" idx="13"/>
          </p:nvPr>
        </p:nvSpPr>
        <p:spPr>
          <a:xfrm>
            <a:off x="1567411" y="6349203"/>
            <a:ext cx="5505028" cy="271982"/>
          </a:xfrm>
        </p:spPr>
        <p:txBody>
          <a:bodyPr>
            <a:normAutofit/>
          </a:bodyPr>
          <a:lstStyle>
            <a:lvl1pPr marL="0" indent="0">
              <a:buNone/>
              <a:defRPr sz="1200">
                <a:latin typeface="+mn-lt"/>
              </a:defRPr>
            </a:lvl1pPr>
            <a:lvl2pPr marL="277200" indent="0">
              <a:buNone/>
              <a:defRPr/>
            </a:lvl2pPr>
            <a:lvl3pPr marL="734400" indent="0">
              <a:buNone/>
              <a:defRPr/>
            </a:lvl3pPr>
            <a:lvl4pPr marL="1191600" indent="0">
              <a:buNone/>
              <a:defRPr/>
            </a:lvl4pPr>
            <a:lvl5pPr marL="1648800" indent="0">
              <a:buNone/>
              <a:defRPr/>
            </a:lvl5pPr>
          </a:lstStyle>
          <a:p>
            <a:pPr lvl="0"/>
            <a:endParaRPr lang="en-GR" dirty="0"/>
          </a:p>
        </p:txBody>
      </p:sp>
    </p:spTree>
    <p:extLst>
      <p:ext uri="{BB962C8B-B14F-4D97-AF65-F5344CB8AC3E}">
        <p14:creationId xmlns:p14="http://schemas.microsoft.com/office/powerpoint/2010/main" val="2799823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010474"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7" name="Picture Placeholder 6">
            <a:extLst>
              <a:ext uri="{FF2B5EF4-FFF2-40B4-BE49-F238E27FC236}">
                <a16:creationId xmlns:a16="http://schemas.microsoft.com/office/drawing/2014/main" id="{6F58FE39-72A1-EEC6-FC21-6DA5CFC19D4C}"/>
              </a:ext>
            </a:extLst>
          </p:cNvPr>
          <p:cNvSpPr>
            <a:spLocks noGrp="1"/>
          </p:cNvSpPr>
          <p:nvPr>
            <p:ph type="pic" sz="quarter" idx="13"/>
          </p:nvPr>
        </p:nvSpPr>
        <p:spPr>
          <a:xfrm>
            <a:off x="828416" y="2244818"/>
            <a:ext cx="2143501" cy="1177198"/>
          </a:xfrm>
          <a:solidFill>
            <a:srgbClr val="FFFFFF"/>
          </a:solidFill>
        </p:spPr>
        <p:txBody>
          <a:bodyPr/>
          <a:lstStyle/>
          <a:p>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828416" y="3520529"/>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011034"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19" name="Picture Placeholder 6">
            <a:extLst>
              <a:ext uri="{FF2B5EF4-FFF2-40B4-BE49-F238E27FC236}">
                <a16:creationId xmlns:a16="http://schemas.microsoft.com/office/drawing/2014/main" id="{E391EEBD-0E64-2D06-EDE7-C39F6D1DC0C0}"/>
              </a:ext>
            </a:extLst>
          </p:cNvPr>
          <p:cNvSpPr>
            <a:spLocks noGrp="1"/>
          </p:cNvSpPr>
          <p:nvPr>
            <p:ph type="pic" sz="quarter" idx="31"/>
          </p:nvPr>
        </p:nvSpPr>
        <p:spPr>
          <a:xfrm>
            <a:off x="3462149" y="2251802"/>
            <a:ext cx="2143501" cy="1177198"/>
          </a:xfrm>
          <a:solidFill>
            <a:srgbClr val="FFFFFF"/>
          </a:solidFill>
        </p:spPr>
        <p:txBody>
          <a:bodyPr/>
          <a:lstStyle/>
          <a:p>
            <a:endParaRPr lang="en-GR" dirty="0"/>
          </a:p>
        </p:txBody>
      </p:sp>
      <p:sp>
        <p:nvSpPr>
          <p:cNvPr id="20" name="Text Placeholder 13">
            <a:extLst>
              <a:ext uri="{FF2B5EF4-FFF2-40B4-BE49-F238E27FC236}">
                <a16:creationId xmlns:a16="http://schemas.microsoft.com/office/drawing/2014/main" id="{AD192537-23B5-D746-5585-7F5C84FE24CA}"/>
              </a:ext>
            </a:extLst>
          </p:cNvPr>
          <p:cNvSpPr>
            <a:spLocks noGrp="1"/>
          </p:cNvSpPr>
          <p:nvPr>
            <p:ph type="body" sz="quarter" idx="32"/>
          </p:nvPr>
        </p:nvSpPr>
        <p:spPr>
          <a:xfrm>
            <a:off x="3462149"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27" name="Picture Placeholder 6">
            <a:extLst>
              <a:ext uri="{FF2B5EF4-FFF2-40B4-BE49-F238E27FC236}">
                <a16:creationId xmlns:a16="http://schemas.microsoft.com/office/drawing/2014/main" id="{466E1756-4F10-8537-08D4-CD28FDF84E5C}"/>
              </a:ext>
            </a:extLst>
          </p:cNvPr>
          <p:cNvSpPr>
            <a:spLocks noGrp="1"/>
          </p:cNvSpPr>
          <p:nvPr>
            <p:ph type="pic" sz="quarter" idx="33"/>
          </p:nvPr>
        </p:nvSpPr>
        <p:spPr>
          <a:xfrm>
            <a:off x="6096000" y="2251802"/>
            <a:ext cx="2143501" cy="1177198"/>
          </a:xfrm>
          <a:solidFill>
            <a:srgbClr val="FFFFFF"/>
          </a:solidFill>
        </p:spPr>
        <p:txBody>
          <a:bodyPr/>
          <a:lstStyle/>
          <a:p>
            <a:endParaRPr lang="en-GR" dirty="0"/>
          </a:p>
        </p:txBody>
      </p:sp>
      <p:sp>
        <p:nvSpPr>
          <p:cNvPr id="29" name="Text Placeholder 13">
            <a:extLst>
              <a:ext uri="{FF2B5EF4-FFF2-40B4-BE49-F238E27FC236}">
                <a16:creationId xmlns:a16="http://schemas.microsoft.com/office/drawing/2014/main" id="{BAAF97BD-954F-595E-6391-EE7E2AFDE55E}"/>
              </a:ext>
            </a:extLst>
          </p:cNvPr>
          <p:cNvSpPr>
            <a:spLocks noGrp="1"/>
          </p:cNvSpPr>
          <p:nvPr>
            <p:ph type="body" sz="quarter" idx="34"/>
          </p:nvPr>
        </p:nvSpPr>
        <p:spPr>
          <a:xfrm>
            <a:off x="6096000"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0" name="Picture Placeholder 6">
            <a:extLst>
              <a:ext uri="{FF2B5EF4-FFF2-40B4-BE49-F238E27FC236}">
                <a16:creationId xmlns:a16="http://schemas.microsoft.com/office/drawing/2014/main" id="{79FB89FC-B2B7-3971-B611-1252F76F6681}"/>
              </a:ext>
            </a:extLst>
          </p:cNvPr>
          <p:cNvSpPr>
            <a:spLocks noGrp="1"/>
          </p:cNvSpPr>
          <p:nvPr>
            <p:ph type="pic" sz="quarter" idx="35"/>
          </p:nvPr>
        </p:nvSpPr>
        <p:spPr>
          <a:xfrm>
            <a:off x="8729851" y="2251802"/>
            <a:ext cx="2143501" cy="1177198"/>
          </a:xfrm>
          <a:solidFill>
            <a:srgbClr val="FFFFFF"/>
          </a:solidFill>
        </p:spPr>
        <p:txBody>
          <a:bodyPr/>
          <a:lstStyle/>
          <a:p>
            <a:endParaRPr lang="en-GR" dirty="0"/>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8729851" y="3527513"/>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2" name="Picture Placeholder 6">
            <a:extLst>
              <a:ext uri="{FF2B5EF4-FFF2-40B4-BE49-F238E27FC236}">
                <a16:creationId xmlns:a16="http://schemas.microsoft.com/office/drawing/2014/main" id="{D741DA00-23B6-EB3A-BBAC-5510700D90AC}"/>
              </a:ext>
            </a:extLst>
          </p:cNvPr>
          <p:cNvSpPr>
            <a:spLocks noGrp="1"/>
          </p:cNvSpPr>
          <p:nvPr>
            <p:ph type="pic" sz="quarter" idx="37"/>
          </p:nvPr>
        </p:nvSpPr>
        <p:spPr>
          <a:xfrm>
            <a:off x="828266" y="4100917"/>
            <a:ext cx="2143501" cy="1177198"/>
          </a:xfrm>
          <a:solidFill>
            <a:srgbClr val="FFFFFF"/>
          </a:solidFill>
        </p:spPr>
        <p:txBody>
          <a:bodyPr/>
          <a:lstStyle/>
          <a:p>
            <a:endParaRPr lang="en-GR" dirty="0"/>
          </a:p>
        </p:txBody>
      </p:sp>
      <p:sp>
        <p:nvSpPr>
          <p:cNvPr id="33" name="Text Placeholder 13">
            <a:extLst>
              <a:ext uri="{FF2B5EF4-FFF2-40B4-BE49-F238E27FC236}">
                <a16:creationId xmlns:a16="http://schemas.microsoft.com/office/drawing/2014/main" id="{EA82F534-B00A-71D1-6376-4731AA28BA53}"/>
              </a:ext>
            </a:extLst>
          </p:cNvPr>
          <p:cNvSpPr>
            <a:spLocks noGrp="1"/>
          </p:cNvSpPr>
          <p:nvPr>
            <p:ph type="body" sz="quarter" idx="38"/>
          </p:nvPr>
        </p:nvSpPr>
        <p:spPr>
          <a:xfrm>
            <a:off x="828266" y="5376628"/>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4" name="Picture Placeholder 6">
            <a:extLst>
              <a:ext uri="{FF2B5EF4-FFF2-40B4-BE49-F238E27FC236}">
                <a16:creationId xmlns:a16="http://schemas.microsoft.com/office/drawing/2014/main" id="{96AA299F-8180-FF88-BBCF-EE667CE6F9D4}"/>
              </a:ext>
            </a:extLst>
          </p:cNvPr>
          <p:cNvSpPr>
            <a:spLocks noGrp="1"/>
          </p:cNvSpPr>
          <p:nvPr>
            <p:ph type="pic" sz="quarter" idx="39"/>
          </p:nvPr>
        </p:nvSpPr>
        <p:spPr>
          <a:xfrm>
            <a:off x="3461999" y="4107901"/>
            <a:ext cx="2143501" cy="1177198"/>
          </a:xfrm>
          <a:solidFill>
            <a:srgbClr val="FFFFFF"/>
          </a:solidFill>
        </p:spPr>
        <p:txBody>
          <a:bodyPr/>
          <a:lstStyle/>
          <a:p>
            <a:endParaRPr lang="en-GR" dirty="0"/>
          </a:p>
        </p:txBody>
      </p:sp>
      <p:sp>
        <p:nvSpPr>
          <p:cNvPr id="35" name="Text Placeholder 13">
            <a:extLst>
              <a:ext uri="{FF2B5EF4-FFF2-40B4-BE49-F238E27FC236}">
                <a16:creationId xmlns:a16="http://schemas.microsoft.com/office/drawing/2014/main" id="{CB72FDD9-67B2-10AC-594A-F45DBCA36A23}"/>
              </a:ext>
            </a:extLst>
          </p:cNvPr>
          <p:cNvSpPr>
            <a:spLocks noGrp="1"/>
          </p:cNvSpPr>
          <p:nvPr>
            <p:ph type="body" sz="quarter" idx="40"/>
          </p:nvPr>
        </p:nvSpPr>
        <p:spPr>
          <a:xfrm>
            <a:off x="3461999"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6" name="Picture Placeholder 6">
            <a:extLst>
              <a:ext uri="{FF2B5EF4-FFF2-40B4-BE49-F238E27FC236}">
                <a16:creationId xmlns:a16="http://schemas.microsoft.com/office/drawing/2014/main" id="{11D77AC6-A09C-172C-4E38-F013BEE819C6}"/>
              </a:ext>
            </a:extLst>
          </p:cNvPr>
          <p:cNvSpPr>
            <a:spLocks noGrp="1"/>
          </p:cNvSpPr>
          <p:nvPr>
            <p:ph type="pic" sz="quarter" idx="41"/>
          </p:nvPr>
        </p:nvSpPr>
        <p:spPr>
          <a:xfrm>
            <a:off x="6095850" y="4107901"/>
            <a:ext cx="2143501" cy="1177198"/>
          </a:xfrm>
          <a:solidFill>
            <a:srgbClr val="FFFFFF"/>
          </a:solidFill>
        </p:spPr>
        <p:txBody>
          <a:bodyPr/>
          <a:lstStyle/>
          <a:p>
            <a:endParaRPr lang="en-GR" dirty="0"/>
          </a:p>
        </p:txBody>
      </p:sp>
      <p:sp>
        <p:nvSpPr>
          <p:cNvPr id="37" name="Text Placeholder 13">
            <a:extLst>
              <a:ext uri="{FF2B5EF4-FFF2-40B4-BE49-F238E27FC236}">
                <a16:creationId xmlns:a16="http://schemas.microsoft.com/office/drawing/2014/main" id="{1A5635E4-E5A9-9992-597B-36EADDDAD72F}"/>
              </a:ext>
            </a:extLst>
          </p:cNvPr>
          <p:cNvSpPr>
            <a:spLocks noGrp="1"/>
          </p:cNvSpPr>
          <p:nvPr>
            <p:ph type="body" sz="quarter" idx="42"/>
          </p:nvPr>
        </p:nvSpPr>
        <p:spPr>
          <a:xfrm>
            <a:off x="6095850"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38" name="Picture Placeholder 6">
            <a:extLst>
              <a:ext uri="{FF2B5EF4-FFF2-40B4-BE49-F238E27FC236}">
                <a16:creationId xmlns:a16="http://schemas.microsoft.com/office/drawing/2014/main" id="{A2200981-6B99-9006-B15D-30452F3ABAE3}"/>
              </a:ext>
            </a:extLst>
          </p:cNvPr>
          <p:cNvSpPr>
            <a:spLocks noGrp="1"/>
          </p:cNvSpPr>
          <p:nvPr>
            <p:ph type="pic" sz="quarter" idx="43"/>
          </p:nvPr>
        </p:nvSpPr>
        <p:spPr>
          <a:xfrm>
            <a:off x="8729701" y="4107901"/>
            <a:ext cx="2143501" cy="1177198"/>
          </a:xfrm>
          <a:solidFill>
            <a:srgbClr val="FFFFFF"/>
          </a:solidFill>
        </p:spPr>
        <p:txBody>
          <a:bodyPr/>
          <a:lstStyle/>
          <a:p>
            <a:endParaRPr lang="en-GR" dirty="0"/>
          </a:p>
        </p:txBody>
      </p:sp>
      <p:sp>
        <p:nvSpPr>
          <p:cNvPr id="39" name="Text Placeholder 13">
            <a:extLst>
              <a:ext uri="{FF2B5EF4-FFF2-40B4-BE49-F238E27FC236}">
                <a16:creationId xmlns:a16="http://schemas.microsoft.com/office/drawing/2014/main" id="{F0CC13EF-A8D9-3CD4-67DA-0E320C520C6D}"/>
              </a:ext>
            </a:extLst>
          </p:cNvPr>
          <p:cNvSpPr>
            <a:spLocks noGrp="1"/>
          </p:cNvSpPr>
          <p:nvPr>
            <p:ph type="body" sz="quarter" idx="44"/>
          </p:nvPr>
        </p:nvSpPr>
        <p:spPr>
          <a:xfrm>
            <a:off x="8729701" y="5383612"/>
            <a:ext cx="2143384" cy="272885"/>
          </a:xfrm>
        </p:spPr>
        <p:txBody>
          <a:bodyP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1641367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ogos">
    <p:bg>
      <p:bgPr>
        <a:solidFill>
          <a:srgbClr val="A9BCD0">
            <a:alpha val="14902"/>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67482"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31" name="Text Placeholder 13">
            <a:extLst>
              <a:ext uri="{FF2B5EF4-FFF2-40B4-BE49-F238E27FC236}">
                <a16:creationId xmlns:a16="http://schemas.microsoft.com/office/drawing/2014/main" id="{22084AE5-6EB9-A96A-B9DB-3FF9B5B32FE1}"/>
              </a:ext>
            </a:extLst>
          </p:cNvPr>
          <p:cNvSpPr>
            <a:spLocks noGrp="1"/>
          </p:cNvSpPr>
          <p:nvPr>
            <p:ph type="body" sz="quarter" idx="36"/>
          </p:nvPr>
        </p:nvSpPr>
        <p:spPr>
          <a:xfrm>
            <a:off x="10195560" y="2473572"/>
            <a:ext cx="1200188" cy="2432312"/>
          </a:xfrm>
        </p:spPr>
        <p:txBody>
          <a:bodyPr anchor="ctr">
            <a:noAutofit/>
          </a:bodyPr>
          <a:lstStyle>
            <a:lvl1pPr marL="0" indent="0">
              <a:buNone/>
              <a:defRPr sz="1200" b="0" i="0">
                <a:solidFill>
                  <a:srgbClr val="2E3B6B"/>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 name="Picture Placeholder 3">
            <a:extLst>
              <a:ext uri="{FF2B5EF4-FFF2-40B4-BE49-F238E27FC236}">
                <a16:creationId xmlns:a16="http://schemas.microsoft.com/office/drawing/2014/main" id="{295C006F-3387-0BA9-1716-6FC8BF80C807}"/>
              </a:ext>
            </a:extLst>
          </p:cNvPr>
          <p:cNvSpPr>
            <a:spLocks noGrp="1"/>
          </p:cNvSpPr>
          <p:nvPr>
            <p:ph type="pic" sz="quarter" idx="45"/>
          </p:nvPr>
        </p:nvSpPr>
        <p:spPr>
          <a:xfrm>
            <a:off x="1441178" y="2195366"/>
            <a:ext cx="2983607" cy="2983607"/>
          </a:xfrm>
          <a:prstGeom prst="ellipse">
            <a:avLst/>
          </a:prstGeom>
          <a:solidFill>
            <a:schemeClr val="bg1"/>
          </a:solidFill>
          <a:effectLst>
            <a:outerShdw blurRad="63500" sx="102000" sy="102000" algn="ctr" rotWithShape="0">
              <a:prstClr val="black">
                <a:alpha val="40000"/>
              </a:prstClr>
            </a:outerShdw>
          </a:effectLst>
        </p:spPr>
        <p:txBody>
          <a:bodyPr/>
          <a:lstStyle/>
          <a:p>
            <a:endParaRPr lang="en-GR" dirty="0"/>
          </a:p>
        </p:txBody>
      </p:sp>
      <p:sp>
        <p:nvSpPr>
          <p:cNvPr id="6" name="Oval 5">
            <a:extLst>
              <a:ext uri="{FF2B5EF4-FFF2-40B4-BE49-F238E27FC236}">
                <a16:creationId xmlns:a16="http://schemas.microsoft.com/office/drawing/2014/main" id="{5D90CEF7-98A4-FC92-619C-34FC5A303C3B}"/>
              </a:ext>
            </a:extLst>
          </p:cNvPr>
          <p:cNvSpPr/>
          <p:nvPr userDrawn="1"/>
        </p:nvSpPr>
        <p:spPr>
          <a:xfrm>
            <a:off x="1075779" y="1829967"/>
            <a:ext cx="3714405" cy="3714405"/>
          </a:xfrm>
          <a:prstGeom prst="ellipse">
            <a:avLst/>
          </a:prstGeom>
          <a:noFill/>
          <a:ln w="38100" cap="rnd">
            <a:solidFill>
              <a:srgbClr val="2E3B6B"/>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C1CB8A54-51AE-EB26-8996-FB57335AFC17}"/>
              </a:ext>
            </a:extLst>
          </p:cNvPr>
          <p:cNvSpPr/>
          <p:nvPr userDrawn="1"/>
        </p:nvSpPr>
        <p:spPr>
          <a:xfrm>
            <a:off x="4673883" y="3558000"/>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90C6BF3A-B734-D751-44E4-FA9B5E5D5D75}"/>
              </a:ext>
            </a:extLst>
          </p:cNvPr>
          <p:cNvSpPr/>
          <p:nvPr userDrawn="1"/>
        </p:nvSpPr>
        <p:spPr>
          <a:xfrm>
            <a:off x="4585375" y="302716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0" name="Oval 9">
            <a:extLst>
              <a:ext uri="{FF2B5EF4-FFF2-40B4-BE49-F238E27FC236}">
                <a16:creationId xmlns:a16="http://schemas.microsoft.com/office/drawing/2014/main" id="{670A51A6-12A0-A717-EBC2-DEF18BDDAD83}"/>
              </a:ext>
            </a:extLst>
          </p:cNvPr>
          <p:cNvSpPr/>
          <p:nvPr userDrawn="1"/>
        </p:nvSpPr>
        <p:spPr>
          <a:xfrm>
            <a:off x="4357596" y="2527807"/>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1" name="Oval 10">
            <a:extLst>
              <a:ext uri="{FF2B5EF4-FFF2-40B4-BE49-F238E27FC236}">
                <a16:creationId xmlns:a16="http://schemas.microsoft.com/office/drawing/2014/main" id="{E88891D8-1BA2-5131-678A-7ED309830053}"/>
              </a:ext>
            </a:extLst>
          </p:cNvPr>
          <p:cNvSpPr/>
          <p:nvPr userDrawn="1"/>
        </p:nvSpPr>
        <p:spPr>
          <a:xfrm>
            <a:off x="4584276" y="4067742"/>
            <a:ext cx="258339" cy="258339"/>
          </a:xfrm>
          <a:prstGeom prst="ellipse">
            <a:avLst/>
          </a:prstGeom>
          <a:solidFill>
            <a:srgbClr val="FF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6" name="Text Placeholder 13">
            <a:extLst>
              <a:ext uri="{FF2B5EF4-FFF2-40B4-BE49-F238E27FC236}">
                <a16:creationId xmlns:a16="http://schemas.microsoft.com/office/drawing/2014/main" id="{77F3A02F-AD59-9774-828D-3B866A17682C}"/>
              </a:ext>
            </a:extLst>
          </p:cNvPr>
          <p:cNvSpPr>
            <a:spLocks noGrp="1"/>
          </p:cNvSpPr>
          <p:nvPr>
            <p:ph type="body" sz="quarter" idx="46" hasCustomPrompt="1"/>
          </p:nvPr>
        </p:nvSpPr>
        <p:spPr>
          <a:xfrm>
            <a:off x="7704279" y="3924521"/>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13" name="Oval 12">
            <a:extLst>
              <a:ext uri="{FF2B5EF4-FFF2-40B4-BE49-F238E27FC236}">
                <a16:creationId xmlns:a16="http://schemas.microsoft.com/office/drawing/2014/main" id="{D964458F-7C1D-6C8C-ED39-D42CD6DD13E1}"/>
              </a:ext>
            </a:extLst>
          </p:cNvPr>
          <p:cNvSpPr/>
          <p:nvPr userDrawn="1"/>
        </p:nvSpPr>
        <p:spPr>
          <a:xfrm>
            <a:off x="6553802" y="3722943"/>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24" name="Straight Connector 23">
            <a:extLst>
              <a:ext uri="{FF2B5EF4-FFF2-40B4-BE49-F238E27FC236}">
                <a16:creationId xmlns:a16="http://schemas.microsoft.com/office/drawing/2014/main" id="{C940D966-7F8F-BF88-2A16-F6EFBDF1DA70}"/>
              </a:ext>
            </a:extLst>
          </p:cNvPr>
          <p:cNvCxnSpPr>
            <a:cxnSpLocks/>
            <a:endCxn id="30" idx="1"/>
          </p:cNvCxnSpPr>
          <p:nvPr userDrawn="1"/>
        </p:nvCxnSpPr>
        <p:spPr>
          <a:xfrm>
            <a:off x="4799739" y="3683759"/>
            <a:ext cx="1744508" cy="461825"/>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Text Placeholder 13">
            <a:extLst>
              <a:ext uri="{FF2B5EF4-FFF2-40B4-BE49-F238E27FC236}">
                <a16:creationId xmlns:a16="http://schemas.microsoft.com/office/drawing/2014/main" id="{28F9E1C0-1A4B-E12F-3782-E1FA297D26A5}"/>
              </a:ext>
            </a:extLst>
          </p:cNvPr>
          <p:cNvSpPr>
            <a:spLocks noGrp="1"/>
          </p:cNvSpPr>
          <p:nvPr>
            <p:ph type="body" sz="quarter" idx="47" hasCustomPrompt="1"/>
          </p:nvPr>
        </p:nvSpPr>
        <p:spPr>
          <a:xfrm>
            <a:off x="7420738" y="2733953"/>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6" name="Oval 45">
            <a:extLst>
              <a:ext uri="{FF2B5EF4-FFF2-40B4-BE49-F238E27FC236}">
                <a16:creationId xmlns:a16="http://schemas.microsoft.com/office/drawing/2014/main" id="{ED9FE9ED-3225-C83E-60C9-64FA326518A5}"/>
              </a:ext>
            </a:extLst>
          </p:cNvPr>
          <p:cNvSpPr/>
          <p:nvPr userDrawn="1"/>
        </p:nvSpPr>
        <p:spPr>
          <a:xfrm>
            <a:off x="6551781" y="2588951"/>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48" name="Straight Connector 47">
            <a:extLst>
              <a:ext uri="{FF2B5EF4-FFF2-40B4-BE49-F238E27FC236}">
                <a16:creationId xmlns:a16="http://schemas.microsoft.com/office/drawing/2014/main" id="{3EF1983C-44DB-0ECD-4C02-AB6B825A78D5}"/>
              </a:ext>
            </a:extLst>
          </p:cNvPr>
          <p:cNvCxnSpPr>
            <a:cxnSpLocks/>
            <a:endCxn id="46" idx="2"/>
          </p:cNvCxnSpPr>
          <p:nvPr userDrawn="1"/>
        </p:nvCxnSpPr>
        <p:spPr>
          <a:xfrm flipV="1">
            <a:off x="4713446" y="2981117"/>
            <a:ext cx="1838335" cy="170450"/>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 Placeholder 13">
            <a:extLst>
              <a:ext uri="{FF2B5EF4-FFF2-40B4-BE49-F238E27FC236}">
                <a16:creationId xmlns:a16="http://schemas.microsoft.com/office/drawing/2014/main" id="{48A18427-A25C-904C-97FA-84E8AB18F18C}"/>
              </a:ext>
            </a:extLst>
          </p:cNvPr>
          <p:cNvSpPr>
            <a:spLocks noGrp="1"/>
          </p:cNvSpPr>
          <p:nvPr>
            <p:ph type="body" sz="quarter" idx="49" hasCustomPrompt="1"/>
          </p:nvPr>
        </p:nvSpPr>
        <p:spPr>
          <a:xfrm>
            <a:off x="6867274" y="1543385"/>
            <a:ext cx="2143384" cy="516029"/>
          </a:xfrm>
          <a:prstGeom prst="roundRect">
            <a:avLst>
              <a:gd name="adj" fmla="val 50000"/>
            </a:avLst>
          </a:prstGeom>
          <a:solidFill>
            <a:srgbClr val="2E3B6B"/>
          </a:solidFill>
        </p:spPr>
        <p:txBody>
          <a:bodyPr lIns="144000">
            <a:noAutofit/>
          </a:bodyPr>
          <a:lstStyle>
            <a:lvl1pPr marL="0" indent="0">
              <a:spcBef>
                <a:spcPts val="600"/>
              </a:spcBef>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Text Placeholder 13">
            <a:extLst>
              <a:ext uri="{FF2B5EF4-FFF2-40B4-BE49-F238E27FC236}">
                <a16:creationId xmlns:a16="http://schemas.microsoft.com/office/drawing/2014/main" id="{A42CE94B-11B6-BC2A-87B5-F3193671779E}"/>
              </a:ext>
            </a:extLst>
          </p:cNvPr>
          <p:cNvSpPr>
            <a:spLocks noGrp="1"/>
          </p:cNvSpPr>
          <p:nvPr>
            <p:ph type="body" sz="quarter" idx="51" hasCustomPrompt="1"/>
          </p:nvPr>
        </p:nvSpPr>
        <p:spPr>
          <a:xfrm>
            <a:off x="6867274" y="5123677"/>
            <a:ext cx="2143384" cy="516029"/>
          </a:xfrm>
          <a:prstGeom prst="roundRect">
            <a:avLst>
              <a:gd name="adj" fmla="val 50000"/>
            </a:avLst>
          </a:prstGeom>
          <a:solidFill>
            <a:srgbClr val="2E3B6B"/>
          </a:solidFill>
        </p:spPr>
        <p:txBody>
          <a:bodyPr lIns="180000">
            <a:noAutofit/>
          </a:bodyPr>
          <a:lstStyle>
            <a:lvl1pPr marL="0" indent="0">
              <a:buNone/>
              <a:defRPr sz="1050" b="0" i="0">
                <a:solidFill>
                  <a:schemeClr val="bg1"/>
                </a:solidFill>
                <a:latin typeface="Minion Pro" panose="020405030503060202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1" name="Oval 60">
            <a:extLst>
              <a:ext uri="{FF2B5EF4-FFF2-40B4-BE49-F238E27FC236}">
                <a16:creationId xmlns:a16="http://schemas.microsoft.com/office/drawing/2014/main" id="{8A94AD66-AD26-1070-A3C6-ECAAF9F3CD94}"/>
              </a:ext>
            </a:extLst>
          </p:cNvPr>
          <p:cNvSpPr/>
          <p:nvPr userDrawn="1"/>
        </p:nvSpPr>
        <p:spPr>
          <a:xfrm>
            <a:off x="5937715" y="4838498"/>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cxnSp>
        <p:nvCxnSpPr>
          <p:cNvPr id="63" name="Straight Connector 62">
            <a:extLst>
              <a:ext uri="{FF2B5EF4-FFF2-40B4-BE49-F238E27FC236}">
                <a16:creationId xmlns:a16="http://schemas.microsoft.com/office/drawing/2014/main" id="{67999D10-8A1B-A1B7-EAA3-94D5A8FD2C7C}"/>
              </a:ext>
            </a:extLst>
          </p:cNvPr>
          <p:cNvCxnSpPr>
            <a:cxnSpLocks/>
            <a:endCxn id="33" idx="1"/>
          </p:cNvCxnSpPr>
          <p:nvPr userDrawn="1"/>
        </p:nvCxnSpPr>
        <p:spPr>
          <a:xfrm>
            <a:off x="4713446" y="4200076"/>
            <a:ext cx="1195800" cy="1083591"/>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AAB58CA-D1C3-1516-2EA0-F12DEF13ED02}"/>
              </a:ext>
            </a:extLst>
          </p:cNvPr>
          <p:cNvSpPr/>
          <p:nvPr userDrawn="1"/>
        </p:nvSpPr>
        <p:spPr>
          <a:xfrm>
            <a:off x="5943150" y="1412014"/>
            <a:ext cx="784331" cy="784331"/>
          </a:xfrm>
          <a:prstGeom prst="ellipse">
            <a:avLst/>
          </a:prstGeom>
          <a:solidFill>
            <a:srgbClr val="FF3B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25" name="Εικόνα 24">
            <a:extLst>
              <a:ext uri="{FF2B5EF4-FFF2-40B4-BE49-F238E27FC236}">
                <a16:creationId xmlns:a16="http://schemas.microsoft.com/office/drawing/2014/main" id="{F667E5C7-5A35-CBC3-BA49-AE6584FE7923}"/>
              </a:ext>
            </a:extLst>
          </p:cNvPr>
          <p:cNvPicPr>
            <a:picLocks noChangeAspect="1"/>
          </p:cNvPicPr>
          <p:nvPr userDrawn="1"/>
        </p:nvPicPr>
        <p:blipFill>
          <a:blip r:embed="rId2"/>
          <a:stretch>
            <a:fillRect/>
          </a:stretch>
        </p:blipFill>
        <p:spPr>
          <a:xfrm>
            <a:off x="5955664" y="1374741"/>
            <a:ext cx="800100" cy="965200"/>
          </a:xfrm>
          <a:prstGeom prst="rect">
            <a:avLst/>
          </a:prstGeom>
        </p:spPr>
      </p:pic>
      <p:pic>
        <p:nvPicPr>
          <p:cNvPr id="27" name="Εικόνα 26">
            <a:extLst>
              <a:ext uri="{FF2B5EF4-FFF2-40B4-BE49-F238E27FC236}">
                <a16:creationId xmlns:a16="http://schemas.microsoft.com/office/drawing/2014/main" id="{EF5A7C29-801B-56E6-9C4B-A5B284188829}"/>
              </a:ext>
            </a:extLst>
          </p:cNvPr>
          <p:cNvPicPr>
            <a:picLocks noChangeAspect="1"/>
          </p:cNvPicPr>
          <p:nvPr userDrawn="1"/>
        </p:nvPicPr>
        <p:blipFill>
          <a:blip r:embed="rId3"/>
          <a:stretch>
            <a:fillRect/>
          </a:stretch>
        </p:blipFill>
        <p:spPr>
          <a:xfrm>
            <a:off x="6542226" y="2534738"/>
            <a:ext cx="812800" cy="965200"/>
          </a:xfrm>
          <a:prstGeom prst="rect">
            <a:avLst/>
          </a:prstGeom>
        </p:spPr>
      </p:pic>
      <p:pic>
        <p:nvPicPr>
          <p:cNvPr id="30" name="Εικόνα 29">
            <a:extLst>
              <a:ext uri="{FF2B5EF4-FFF2-40B4-BE49-F238E27FC236}">
                <a16:creationId xmlns:a16="http://schemas.microsoft.com/office/drawing/2014/main" id="{FFEB74EF-02C1-05F3-24D7-5BD2B1E262F3}"/>
              </a:ext>
            </a:extLst>
          </p:cNvPr>
          <p:cNvPicPr>
            <a:picLocks noChangeAspect="1"/>
          </p:cNvPicPr>
          <p:nvPr userDrawn="1"/>
        </p:nvPicPr>
        <p:blipFill>
          <a:blip r:embed="rId4"/>
          <a:stretch>
            <a:fillRect/>
          </a:stretch>
        </p:blipFill>
        <p:spPr>
          <a:xfrm>
            <a:off x="6544247" y="3662984"/>
            <a:ext cx="812800" cy="965200"/>
          </a:xfrm>
          <a:prstGeom prst="rect">
            <a:avLst/>
          </a:prstGeom>
        </p:spPr>
      </p:pic>
      <p:pic>
        <p:nvPicPr>
          <p:cNvPr id="33" name="Εικόνα 32">
            <a:extLst>
              <a:ext uri="{FF2B5EF4-FFF2-40B4-BE49-F238E27FC236}">
                <a16:creationId xmlns:a16="http://schemas.microsoft.com/office/drawing/2014/main" id="{CB335A20-8B19-32CF-87E5-7B62131CCA92}"/>
              </a:ext>
            </a:extLst>
          </p:cNvPr>
          <p:cNvPicPr>
            <a:picLocks noChangeAspect="1"/>
          </p:cNvPicPr>
          <p:nvPr userDrawn="1"/>
        </p:nvPicPr>
        <p:blipFill>
          <a:blip r:embed="rId5"/>
          <a:stretch>
            <a:fillRect/>
          </a:stretch>
        </p:blipFill>
        <p:spPr>
          <a:xfrm>
            <a:off x="5909246" y="4801067"/>
            <a:ext cx="812800" cy="965200"/>
          </a:xfrm>
          <a:prstGeom prst="rect">
            <a:avLst/>
          </a:prstGeom>
        </p:spPr>
      </p:pic>
      <p:cxnSp>
        <p:nvCxnSpPr>
          <p:cNvPr id="52" name="Straight Connector 51">
            <a:extLst>
              <a:ext uri="{FF2B5EF4-FFF2-40B4-BE49-F238E27FC236}">
                <a16:creationId xmlns:a16="http://schemas.microsoft.com/office/drawing/2014/main" id="{BD77909E-4EF9-B84E-C73D-884AD907F09F}"/>
              </a:ext>
            </a:extLst>
          </p:cNvPr>
          <p:cNvCxnSpPr>
            <a:cxnSpLocks/>
            <a:endCxn id="50" idx="2"/>
          </p:cNvCxnSpPr>
          <p:nvPr userDrawn="1"/>
        </p:nvCxnSpPr>
        <p:spPr>
          <a:xfrm flipV="1">
            <a:off x="4486765" y="1804180"/>
            <a:ext cx="1456385" cy="852796"/>
          </a:xfrm>
          <a:prstGeom prst="line">
            <a:avLst/>
          </a:prstGeom>
          <a:ln w="15875">
            <a:solidFill>
              <a:srgbClr val="2E3B6B"/>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67792"/>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6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ogos">
    <p:bg>
      <p:bgPr>
        <a:solidFill>
          <a:srgbClr val="A9BCD0">
            <a:alpha val="14902"/>
          </a:srgbClr>
        </a:solidFill>
        <a:effectLst/>
      </p:bgPr>
    </p:bg>
    <p:spTree>
      <p:nvGrpSpPr>
        <p:cNvPr id="1" name=""/>
        <p:cNvGrpSpPr/>
        <p:nvPr/>
      </p:nvGrpSpPr>
      <p:grpSpPr>
        <a:xfrm>
          <a:off x="0" y="0"/>
          <a:ext cx="0" cy="0"/>
          <a:chOff x="0" y="0"/>
          <a:chExt cx="0" cy="0"/>
        </a:xfrm>
      </p:grpSpPr>
      <p:pic>
        <p:nvPicPr>
          <p:cNvPr id="18" name="Εικόνα 17">
            <a:extLst>
              <a:ext uri="{FF2B5EF4-FFF2-40B4-BE49-F238E27FC236}">
                <a16:creationId xmlns:a16="http://schemas.microsoft.com/office/drawing/2014/main" id="{52A45DA0-89CB-BBC6-BA74-8E47612EF4C2}"/>
              </a:ext>
            </a:extLst>
          </p:cNvPr>
          <p:cNvPicPr>
            <a:picLocks noChangeAspect="1"/>
          </p:cNvPicPr>
          <p:nvPr userDrawn="1"/>
        </p:nvPicPr>
        <p:blipFill>
          <a:blip r:embed="rId2"/>
          <a:stretch>
            <a:fillRect/>
          </a:stretch>
        </p:blipFill>
        <p:spPr>
          <a:xfrm>
            <a:off x="8260096" y="2486211"/>
            <a:ext cx="3708400" cy="4432300"/>
          </a:xfrm>
          <a:prstGeom prst="rect">
            <a:avLst/>
          </a:prstGeom>
        </p:spPr>
      </p:pic>
      <p:pic>
        <p:nvPicPr>
          <p:cNvPr id="16" name="Εικόνα 15">
            <a:extLst>
              <a:ext uri="{FF2B5EF4-FFF2-40B4-BE49-F238E27FC236}">
                <a16:creationId xmlns:a16="http://schemas.microsoft.com/office/drawing/2014/main" id="{24AFE2DC-DD2E-EDE4-13BB-8F002D260DD5}"/>
              </a:ext>
            </a:extLst>
          </p:cNvPr>
          <p:cNvPicPr>
            <a:picLocks noChangeAspect="1"/>
          </p:cNvPicPr>
          <p:nvPr userDrawn="1"/>
        </p:nvPicPr>
        <p:blipFill>
          <a:blip r:embed="rId3"/>
          <a:stretch>
            <a:fillRect/>
          </a:stretch>
        </p:blipFill>
        <p:spPr>
          <a:xfrm>
            <a:off x="5883376" y="2486211"/>
            <a:ext cx="3708400" cy="4432300"/>
          </a:xfrm>
          <a:prstGeom prst="rect">
            <a:avLst/>
          </a:prstGeom>
        </p:spPr>
      </p:pic>
      <p:pic>
        <p:nvPicPr>
          <p:cNvPr id="12" name="Εικόνα 11">
            <a:extLst>
              <a:ext uri="{FF2B5EF4-FFF2-40B4-BE49-F238E27FC236}">
                <a16:creationId xmlns:a16="http://schemas.microsoft.com/office/drawing/2014/main" id="{FDC97700-4C5C-4FC2-4237-F2EC50C9D050}"/>
              </a:ext>
            </a:extLst>
          </p:cNvPr>
          <p:cNvPicPr>
            <a:picLocks noChangeAspect="1"/>
          </p:cNvPicPr>
          <p:nvPr userDrawn="1"/>
        </p:nvPicPr>
        <p:blipFill>
          <a:blip r:embed="rId4"/>
          <a:stretch>
            <a:fillRect/>
          </a:stretch>
        </p:blipFill>
        <p:spPr>
          <a:xfrm>
            <a:off x="3520932" y="2486211"/>
            <a:ext cx="3708400" cy="4432300"/>
          </a:xfrm>
          <a:prstGeom prst="rect">
            <a:avLst/>
          </a:prstGeom>
        </p:spPr>
      </p:pic>
      <p:pic>
        <p:nvPicPr>
          <p:cNvPr id="9" name="Εικόνα 8">
            <a:extLst>
              <a:ext uri="{FF2B5EF4-FFF2-40B4-BE49-F238E27FC236}">
                <a16:creationId xmlns:a16="http://schemas.microsoft.com/office/drawing/2014/main" id="{A52DAB20-A0C6-7DF1-E751-4137185DFC5E}"/>
              </a:ext>
            </a:extLst>
          </p:cNvPr>
          <p:cNvPicPr>
            <a:picLocks noChangeAspect="1"/>
          </p:cNvPicPr>
          <p:nvPr userDrawn="1"/>
        </p:nvPicPr>
        <p:blipFill>
          <a:blip r:embed="rId5"/>
          <a:stretch>
            <a:fillRect/>
          </a:stretch>
        </p:blipFill>
        <p:spPr>
          <a:xfrm>
            <a:off x="1176181" y="2438400"/>
            <a:ext cx="3708400" cy="4432300"/>
          </a:xfrm>
          <a:prstGeom prst="rect">
            <a:avLst/>
          </a:prstGeom>
        </p:spPr>
      </p:pic>
      <p:pic>
        <p:nvPicPr>
          <p:cNvPr id="6" name="Εικόνα 5">
            <a:extLst>
              <a:ext uri="{FF2B5EF4-FFF2-40B4-BE49-F238E27FC236}">
                <a16:creationId xmlns:a16="http://schemas.microsoft.com/office/drawing/2014/main" id="{585A7F2B-C8F3-D7C3-3E77-B115A6C830D2}"/>
              </a:ext>
            </a:extLst>
          </p:cNvPr>
          <p:cNvPicPr>
            <a:picLocks noChangeAspect="1"/>
          </p:cNvPicPr>
          <p:nvPr userDrawn="1"/>
        </p:nvPicPr>
        <p:blipFill>
          <a:blip r:embed="rId6"/>
          <a:stretch>
            <a:fillRect/>
          </a:stretch>
        </p:blipFill>
        <p:spPr>
          <a:xfrm>
            <a:off x="-1168570" y="2438400"/>
            <a:ext cx="3708400" cy="4419600"/>
          </a:xfrm>
          <a:prstGeom prst="rect">
            <a:avLst/>
          </a:prstGeom>
        </p:spPr>
      </p:pic>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828266" y="365125"/>
            <a:ext cx="10535468" cy="982800"/>
          </a:xfrm>
        </p:spPr>
        <p:txBody>
          <a:bodyPr/>
          <a:lstStyle>
            <a:lvl1pPr algn="ctr">
              <a:defRPr/>
            </a:lvl1pPr>
          </a:lstStyle>
          <a:p>
            <a:r>
              <a:rPr lang="en-GB" dirty="0"/>
              <a:t>Click to edit Master title style</a:t>
            </a:r>
            <a:endParaRPr lang="en-GR" dirty="0"/>
          </a:p>
        </p:txBody>
      </p:sp>
      <p:sp>
        <p:nvSpPr>
          <p:cNvPr id="5" name="Slide Number Placeholder 4">
            <a:extLst>
              <a:ext uri="{FF2B5EF4-FFF2-40B4-BE49-F238E27FC236}">
                <a16:creationId xmlns:a16="http://schemas.microsoft.com/office/drawing/2014/main" id="{F30EA381-F331-6632-F5B6-D9137CF47051}"/>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28" name="Text Placeholder 27">
            <a:extLst>
              <a:ext uri="{FF2B5EF4-FFF2-40B4-BE49-F238E27FC236}">
                <a16:creationId xmlns:a16="http://schemas.microsoft.com/office/drawing/2014/main" id="{F741E4FA-3350-9F7C-4E4D-C8E1F170E5FA}"/>
              </a:ext>
            </a:extLst>
          </p:cNvPr>
          <p:cNvSpPr>
            <a:spLocks noGrp="1"/>
          </p:cNvSpPr>
          <p:nvPr>
            <p:ph type="body" sz="quarter" idx="30"/>
          </p:nvPr>
        </p:nvSpPr>
        <p:spPr>
          <a:xfrm>
            <a:off x="828266" y="1347788"/>
            <a:ext cx="10535468" cy="682625"/>
          </a:xfrm>
        </p:spPr>
        <p:txBody>
          <a:bodyPr>
            <a:normAutofit/>
          </a:bodyPr>
          <a:lstStyle>
            <a:lvl1pPr marL="0" indent="0" algn="ctr">
              <a:buNone/>
              <a:defRPr sz="1800">
                <a:solidFill>
                  <a:srgbClr val="2E3B6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8" name="Rectangle 7">
            <a:extLst>
              <a:ext uri="{FF2B5EF4-FFF2-40B4-BE49-F238E27FC236}">
                <a16:creationId xmlns:a16="http://schemas.microsoft.com/office/drawing/2014/main" id="{DF70156E-819F-311D-7505-3727CF23B0EA}"/>
              </a:ext>
            </a:extLst>
          </p:cNvPr>
          <p:cNvSpPr/>
          <p:nvPr userDrawn="1"/>
        </p:nvSpPr>
        <p:spPr>
          <a:xfrm>
            <a:off x="772439" y="3384464"/>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3" name="Chord 2">
            <a:extLst>
              <a:ext uri="{FF2B5EF4-FFF2-40B4-BE49-F238E27FC236}">
                <a16:creationId xmlns:a16="http://schemas.microsoft.com/office/drawing/2014/main" id="{6F3F04E4-9195-4E05-5631-DCF53C76F907}"/>
              </a:ext>
            </a:extLst>
          </p:cNvPr>
          <p:cNvSpPr/>
          <p:nvPr userDrawn="1"/>
        </p:nvSpPr>
        <p:spPr>
          <a:xfrm rot="12146360">
            <a:off x="89972" y="3296919"/>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14" name="Text Placeholder 13">
            <a:extLst>
              <a:ext uri="{FF2B5EF4-FFF2-40B4-BE49-F238E27FC236}">
                <a16:creationId xmlns:a16="http://schemas.microsoft.com/office/drawing/2014/main" id="{D5F769F3-3DFB-5004-2C38-D082CDC9F052}"/>
              </a:ext>
            </a:extLst>
          </p:cNvPr>
          <p:cNvSpPr>
            <a:spLocks noGrp="1"/>
          </p:cNvSpPr>
          <p:nvPr>
            <p:ph type="body" sz="quarter" idx="19"/>
          </p:nvPr>
        </p:nvSpPr>
        <p:spPr>
          <a:xfrm>
            <a:off x="942557" y="3503851"/>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48" name="Rectangle 47">
            <a:extLst>
              <a:ext uri="{FF2B5EF4-FFF2-40B4-BE49-F238E27FC236}">
                <a16:creationId xmlns:a16="http://schemas.microsoft.com/office/drawing/2014/main" id="{34B2E655-931E-F598-35EF-EFCE2741EC73}"/>
              </a:ext>
            </a:extLst>
          </p:cNvPr>
          <p:cNvSpPr/>
          <p:nvPr userDrawn="1"/>
        </p:nvSpPr>
        <p:spPr>
          <a:xfrm>
            <a:off x="3273100"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49" name="Chord 48">
            <a:extLst>
              <a:ext uri="{FF2B5EF4-FFF2-40B4-BE49-F238E27FC236}">
                <a16:creationId xmlns:a16="http://schemas.microsoft.com/office/drawing/2014/main" id="{172E047E-0B3F-E468-BA85-EA3492DA6AF2}"/>
              </a:ext>
            </a:extLst>
          </p:cNvPr>
          <p:cNvSpPr/>
          <p:nvPr userDrawn="1"/>
        </p:nvSpPr>
        <p:spPr>
          <a:xfrm rot="12146360">
            <a:off x="2590633"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0" name="Text Placeholder 13">
            <a:extLst>
              <a:ext uri="{FF2B5EF4-FFF2-40B4-BE49-F238E27FC236}">
                <a16:creationId xmlns:a16="http://schemas.microsoft.com/office/drawing/2014/main" id="{B9A7A50E-41F4-6E85-412C-705E8C1D7CD6}"/>
              </a:ext>
            </a:extLst>
          </p:cNvPr>
          <p:cNvSpPr>
            <a:spLocks noGrp="1"/>
          </p:cNvSpPr>
          <p:nvPr>
            <p:ph type="body" sz="quarter" idx="33"/>
          </p:nvPr>
        </p:nvSpPr>
        <p:spPr>
          <a:xfrm>
            <a:off x="3443218"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54" name="Rectangle 53">
            <a:extLst>
              <a:ext uri="{FF2B5EF4-FFF2-40B4-BE49-F238E27FC236}">
                <a16:creationId xmlns:a16="http://schemas.microsoft.com/office/drawing/2014/main" id="{1E668017-1CB3-D380-E1ED-AB48354AF88A}"/>
              </a:ext>
            </a:extLst>
          </p:cNvPr>
          <p:cNvSpPr/>
          <p:nvPr userDrawn="1"/>
        </p:nvSpPr>
        <p:spPr>
          <a:xfrm>
            <a:off x="5626416"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55" name="Chord 54">
            <a:extLst>
              <a:ext uri="{FF2B5EF4-FFF2-40B4-BE49-F238E27FC236}">
                <a16:creationId xmlns:a16="http://schemas.microsoft.com/office/drawing/2014/main" id="{E73BF59A-8AC0-69BC-60A4-227AFD7C2847}"/>
              </a:ext>
            </a:extLst>
          </p:cNvPr>
          <p:cNvSpPr/>
          <p:nvPr userDrawn="1"/>
        </p:nvSpPr>
        <p:spPr>
          <a:xfrm rot="12146360">
            <a:off x="4943949"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56" name="Text Placeholder 13">
            <a:extLst>
              <a:ext uri="{FF2B5EF4-FFF2-40B4-BE49-F238E27FC236}">
                <a16:creationId xmlns:a16="http://schemas.microsoft.com/office/drawing/2014/main" id="{537875FA-B835-B7F7-C369-6E60C40EA7E4}"/>
              </a:ext>
            </a:extLst>
          </p:cNvPr>
          <p:cNvSpPr>
            <a:spLocks noGrp="1"/>
          </p:cNvSpPr>
          <p:nvPr>
            <p:ph type="body" sz="quarter" idx="36"/>
          </p:nvPr>
        </p:nvSpPr>
        <p:spPr>
          <a:xfrm>
            <a:off x="5796534"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60" name="Rectangle 59">
            <a:extLst>
              <a:ext uri="{FF2B5EF4-FFF2-40B4-BE49-F238E27FC236}">
                <a16:creationId xmlns:a16="http://schemas.microsoft.com/office/drawing/2014/main" id="{F88777C1-7F0E-8AD3-9C56-7F76FAEF640F}"/>
              </a:ext>
            </a:extLst>
          </p:cNvPr>
          <p:cNvSpPr/>
          <p:nvPr userDrawn="1"/>
        </p:nvSpPr>
        <p:spPr>
          <a:xfrm>
            <a:off x="7979288" y="3399422"/>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1" name="Chord 60">
            <a:extLst>
              <a:ext uri="{FF2B5EF4-FFF2-40B4-BE49-F238E27FC236}">
                <a16:creationId xmlns:a16="http://schemas.microsoft.com/office/drawing/2014/main" id="{D9505FB3-BFE3-92F2-54ED-E99B47774470}"/>
              </a:ext>
            </a:extLst>
          </p:cNvPr>
          <p:cNvSpPr/>
          <p:nvPr userDrawn="1"/>
        </p:nvSpPr>
        <p:spPr>
          <a:xfrm rot="12146360">
            <a:off x="7296821" y="3311877"/>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62" name="Text Placeholder 13">
            <a:extLst>
              <a:ext uri="{FF2B5EF4-FFF2-40B4-BE49-F238E27FC236}">
                <a16:creationId xmlns:a16="http://schemas.microsoft.com/office/drawing/2014/main" id="{F17424A2-6468-6609-216D-957FC08AC5C8}"/>
              </a:ext>
            </a:extLst>
          </p:cNvPr>
          <p:cNvSpPr>
            <a:spLocks noGrp="1"/>
          </p:cNvSpPr>
          <p:nvPr>
            <p:ph type="body" sz="quarter" idx="39"/>
          </p:nvPr>
        </p:nvSpPr>
        <p:spPr>
          <a:xfrm>
            <a:off x="8149406" y="3518809"/>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
        <p:nvSpPr>
          <p:cNvPr id="72" name="Rectangle 71">
            <a:extLst>
              <a:ext uri="{FF2B5EF4-FFF2-40B4-BE49-F238E27FC236}">
                <a16:creationId xmlns:a16="http://schemas.microsoft.com/office/drawing/2014/main" id="{F4F58DA9-2DC2-A77D-428A-9476528FF658}"/>
              </a:ext>
            </a:extLst>
          </p:cNvPr>
          <p:cNvSpPr/>
          <p:nvPr userDrawn="1"/>
        </p:nvSpPr>
        <p:spPr>
          <a:xfrm>
            <a:off x="10366245" y="3391010"/>
            <a:ext cx="500301" cy="2038204"/>
          </a:xfrm>
          <a:prstGeom prst="rect">
            <a:avLst/>
          </a:prstGeom>
          <a:solidFill>
            <a:srgbClr val="F3F6F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3" name="Chord 72">
            <a:extLst>
              <a:ext uri="{FF2B5EF4-FFF2-40B4-BE49-F238E27FC236}">
                <a16:creationId xmlns:a16="http://schemas.microsoft.com/office/drawing/2014/main" id="{15DAC6CD-2974-CEA9-BC59-4E845F8E82D6}"/>
              </a:ext>
            </a:extLst>
          </p:cNvPr>
          <p:cNvSpPr/>
          <p:nvPr userDrawn="1"/>
        </p:nvSpPr>
        <p:spPr>
          <a:xfrm rot="12146360">
            <a:off x="9683778" y="3303465"/>
            <a:ext cx="2213293" cy="2213293"/>
          </a:xfrm>
          <a:prstGeom prst="chord">
            <a:avLst/>
          </a:prstGeom>
          <a:solidFill>
            <a:srgbClr val="2E3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5" name="Text Placeholder 13">
            <a:extLst>
              <a:ext uri="{FF2B5EF4-FFF2-40B4-BE49-F238E27FC236}">
                <a16:creationId xmlns:a16="http://schemas.microsoft.com/office/drawing/2014/main" id="{8B260147-ABD5-820A-0570-FB93AE6AC5E1}"/>
              </a:ext>
            </a:extLst>
          </p:cNvPr>
          <p:cNvSpPr>
            <a:spLocks noGrp="1"/>
          </p:cNvSpPr>
          <p:nvPr>
            <p:ph type="body" sz="quarter" idx="43"/>
          </p:nvPr>
        </p:nvSpPr>
        <p:spPr>
          <a:xfrm>
            <a:off x="10529839" y="3510397"/>
            <a:ext cx="886859" cy="1812327"/>
          </a:xfrm>
        </p:spPr>
        <p:txBody>
          <a:bodyPr>
            <a:noAutofit/>
          </a:bodyPr>
          <a:lstStyle>
            <a:lvl1pPr marL="0" indent="0">
              <a:buNone/>
              <a:defRPr sz="1050" b="0" i="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endParaRPr lang="en-GR" dirty="0"/>
          </a:p>
        </p:txBody>
      </p:sp>
    </p:spTree>
    <p:extLst>
      <p:ext uri="{BB962C8B-B14F-4D97-AF65-F5344CB8AC3E}">
        <p14:creationId xmlns:p14="http://schemas.microsoft.com/office/powerpoint/2010/main" val="978060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0" y="0"/>
            <a:ext cx="10839600" cy="5208608"/>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10839450"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pic>
        <p:nvPicPr>
          <p:cNvPr id="8" name="Picture 5">
            <a:extLst>
              <a:ext uri="{FF2B5EF4-FFF2-40B4-BE49-F238E27FC236}">
                <a16:creationId xmlns:a16="http://schemas.microsoft.com/office/drawing/2014/main" id="{B24D3D58-8220-8399-8433-25719412F4D0}"/>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2580985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4"/>
            <a:ext cx="10515601" cy="4392717"/>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349125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2108940"/>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23848" y="5839200"/>
            <a:ext cx="10515601" cy="428625"/>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952946" y="2108937"/>
            <a:ext cx="3257403" cy="3038677"/>
          </a:xfrm>
          <a:prstGeom prst="roundRect">
            <a:avLst/>
          </a:prstGeom>
          <a:effectLst>
            <a:outerShdw blurRad="63500" sx="102000" sy="102000" algn="ctr" rotWithShape="0">
              <a:prstClr val="black">
                <a:alpha val="40000"/>
              </a:prstClr>
            </a:outerShdw>
          </a:effectLst>
        </p:spPr>
        <p:txBody>
          <a:bodyPr/>
          <a:lstStyle/>
          <a:p>
            <a:endParaRPr lang="en-GR"/>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7582046" y="2108938"/>
            <a:ext cx="3257403" cy="3038677"/>
          </a:xfrm>
          <a:prstGeom prst="roundRect">
            <a:avLst/>
          </a:prstGeom>
          <a:effectLst>
            <a:outerShdw blurRad="63500" sx="102000" sy="102000" algn="ctr" rotWithShape="0">
              <a:prstClr val="black">
                <a:alpha val="40000"/>
              </a:prstClr>
            </a:outerShdw>
          </a:effectLst>
        </p:spPr>
        <p:txBody>
          <a:bodyPr/>
          <a:lstStyle/>
          <a:p>
            <a:endParaRPr lang="en-GR" dirty="0"/>
          </a:p>
        </p:txBody>
      </p:sp>
    </p:spTree>
    <p:extLst>
      <p:ext uri="{BB962C8B-B14F-4D97-AF65-F5344CB8AC3E}">
        <p14:creationId xmlns:p14="http://schemas.microsoft.com/office/powerpoint/2010/main" val="2723224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hoto">
    <p:bg>
      <p:bgPr>
        <a:solidFill>
          <a:srgbClr val="A9BCD0">
            <a:alpha val="11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846" y="1341115"/>
            <a:ext cx="2324765" cy="2168664"/>
          </a:xfrm>
          <a:prstGeom prst="roundRect">
            <a:avLst/>
          </a:prstGeom>
        </p:spPr>
        <p:txBody>
          <a:bodyPr/>
          <a:lstStyle/>
          <a:p>
            <a:endParaRPr lang="en-GR"/>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5" name="Picture Placeholder 5">
            <a:extLst>
              <a:ext uri="{FF2B5EF4-FFF2-40B4-BE49-F238E27FC236}">
                <a16:creationId xmlns:a16="http://schemas.microsoft.com/office/drawing/2014/main" id="{470DB41C-E0FF-9ACD-C702-B6D2A8B3A983}"/>
              </a:ext>
            </a:extLst>
          </p:cNvPr>
          <p:cNvSpPr>
            <a:spLocks noGrp="1"/>
          </p:cNvSpPr>
          <p:nvPr>
            <p:ph type="pic" sz="quarter" idx="15"/>
          </p:nvPr>
        </p:nvSpPr>
        <p:spPr>
          <a:xfrm>
            <a:off x="3043894" y="1347926"/>
            <a:ext cx="2324765" cy="2168664"/>
          </a:xfrm>
          <a:prstGeom prst="roundRect">
            <a:avLst/>
          </a:prstGeom>
        </p:spPr>
        <p:txBody>
          <a:bodyPr/>
          <a:lstStyle/>
          <a:p>
            <a:endParaRPr lang="en-GR" dirty="0"/>
          </a:p>
        </p:txBody>
      </p:sp>
      <p:sp>
        <p:nvSpPr>
          <p:cNvPr id="7" name="Picture Placeholder 5">
            <a:extLst>
              <a:ext uri="{FF2B5EF4-FFF2-40B4-BE49-F238E27FC236}">
                <a16:creationId xmlns:a16="http://schemas.microsoft.com/office/drawing/2014/main" id="{8987AF8E-D6EE-834A-A678-C1487EA77455}"/>
              </a:ext>
            </a:extLst>
          </p:cNvPr>
          <p:cNvSpPr>
            <a:spLocks noGrp="1"/>
          </p:cNvSpPr>
          <p:nvPr>
            <p:ph type="pic" sz="quarter" idx="16"/>
          </p:nvPr>
        </p:nvSpPr>
        <p:spPr>
          <a:xfrm>
            <a:off x="5763942" y="1347926"/>
            <a:ext cx="2324765" cy="2168664"/>
          </a:xfrm>
          <a:prstGeom prst="roundRect">
            <a:avLst/>
          </a:prstGeom>
        </p:spPr>
        <p:txBody>
          <a:bodyPr/>
          <a:lstStyle/>
          <a:p>
            <a:endParaRPr lang="en-GR"/>
          </a:p>
        </p:txBody>
      </p:sp>
      <p:sp>
        <p:nvSpPr>
          <p:cNvPr id="12" name="Picture Placeholder 5">
            <a:extLst>
              <a:ext uri="{FF2B5EF4-FFF2-40B4-BE49-F238E27FC236}">
                <a16:creationId xmlns:a16="http://schemas.microsoft.com/office/drawing/2014/main" id="{002E29E0-A29D-B6D3-7431-66E438D9CCE9}"/>
              </a:ext>
            </a:extLst>
          </p:cNvPr>
          <p:cNvSpPr>
            <a:spLocks noGrp="1"/>
          </p:cNvSpPr>
          <p:nvPr>
            <p:ph type="pic" sz="quarter" idx="17"/>
          </p:nvPr>
        </p:nvSpPr>
        <p:spPr>
          <a:xfrm>
            <a:off x="8483989" y="1347926"/>
            <a:ext cx="2324765" cy="2168664"/>
          </a:xfrm>
          <a:prstGeom prst="roundRect">
            <a:avLst/>
          </a:prstGeom>
        </p:spPr>
        <p:txBody>
          <a:bodyPr/>
          <a:lstStyle/>
          <a:p>
            <a:endParaRPr lang="en-GR"/>
          </a:p>
        </p:txBody>
      </p:sp>
      <p:sp>
        <p:nvSpPr>
          <p:cNvPr id="17" name="Picture Placeholder 5">
            <a:extLst>
              <a:ext uri="{FF2B5EF4-FFF2-40B4-BE49-F238E27FC236}">
                <a16:creationId xmlns:a16="http://schemas.microsoft.com/office/drawing/2014/main" id="{55FBA070-8443-D46F-E992-ED1C29034E22}"/>
              </a:ext>
            </a:extLst>
          </p:cNvPr>
          <p:cNvSpPr>
            <a:spLocks noGrp="1"/>
          </p:cNvSpPr>
          <p:nvPr>
            <p:ph type="pic" sz="quarter" idx="18"/>
          </p:nvPr>
        </p:nvSpPr>
        <p:spPr>
          <a:xfrm>
            <a:off x="323846" y="3918242"/>
            <a:ext cx="2324765" cy="2168664"/>
          </a:xfrm>
          <a:prstGeom prst="roundRect">
            <a:avLst/>
          </a:prstGeom>
        </p:spPr>
        <p:txBody>
          <a:bodyPr/>
          <a:lstStyle/>
          <a:p>
            <a:endParaRPr lang="en-GR"/>
          </a:p>
        </p:txBody>
      </p:sp>
      <p:sp>
        <p:nvSpPr>
          <p:cNvPr id="18" name="Picture Placeholder 5">
            <a:extLst>
              <a:ext uri="{FF2B5EF4-FFF2-40B4-BE49-F238E27FC236}">
                <a16:creationId xmlns:a16="http://schemas.microsoft.com/office/drawing/2014/main" id="{3F15E411-CAF2-62E8-D927-8067386E2EF1}"/>
              </a:ext>
            </a:extLst>
          </p:cNvPr>
          <p:cNvSpPr>
            <a:spLocks noGrp="1"/>
          </p:cNvSpPr>
          <p:nvPr>
            <p:ph type="pic" sz="quarter" idx="19"/>
          </p:nvPr>
        </p:nvSpPr>
        <p:spPr>
          <a:xfrm>
            <a:off x="3043894" y="3925053"/>
            <a:ext cx="2324765" cy="2168664"/>
          </a:xfrm>
          <a:prstGeom prst="roundRect">
            <a:avLst/>
          </a:prstGeom>
        </p:spPr>
        <p:txBody>
          <a:bodyPr/>
          <a:lstStyle/>
          <a:p>
            <a:endParaRPr lang="en-GR" dirty="0"/>
          </a:p>
        </p:txBody>
      </p:sp>
      <p:sp>
        <p:nvSpPr>
          <p:cNvPr id="19" name="Picture Placeholder 5">
            <a:extLst>
              <a:ext uri="{FF2B5EF4-FFF2-40B4-BE49-F238E27FC236}">
                <a16:creationId xmlns:a16="http://schemas.microsoft.com/office/drawing/2014/main" id="{155AE9F0-6132-45D3-DEDF-5DC4A6491E48}"/>
              </a:ext>
            </a:extLst>
          </p:cNvPr>
          <p:cNvSpPr>
            <a:spLocks noGrp="1"/>
          </p:cNvSpPr>
          <p:nvPr>
            <p:ph type="pic" sz="quarter" idx="20"/>
          </p:nvPr>
        </p:nvSpPr>
        <p:spPr>
          <a:xfrm>
            <a:off x="5763942" y="3925053"/>
            <a:ext cx="2324765" cy="2168664"/>
          </a:xfrm>
          <a:prstGeom prst="roundRect">
            <a:avLst/>
          </a:prstGeom>
        </p:spPr>
        <p:txBody>
          <a:bodyPr/>
          <a:lstStyle/>
          <a:p>
            <a:endParaRPr lang="en-GR"/>
          </a:p>
        </p:txBody>
      </p:sp>
      <p:sp>
        <p:nvSpPr>
          <p:cNvPr id="20" name="Picture Placeholder 5">
            <a:extLst>
              <a:ext uri="{FF2B5EF4-FFF2-40B4-BE49-F238E27FC236}">
                <a16:creationId xmlns:a16="http://schemas.microsoft.com/office/drawing/2014/main" id="{7AC3D835-B30A-112F-5419-4B195263257A}"/>
              </a:ext>
            </a:extLst>
          </p:cNvPr>
          <p:cNvSpPr>
            <a:spLocks noGrp="1"/>
          </p:cNvSpPr>
          <p:nvPr>
            <p:ph type="pic" sz="quarter" idx="21"/>
          </p:nvPr>
        </p:nvSpPr>
        <p:spPr>
          <a:xfrm>
            <a:off x="8483989" y="3925053"/>
            <a:ext cx="2324765" cy="2168664"/>
          </a:xfrm>
          <a:prstGeom prst="roundRect">
            <a:avLst/>
          </a:prstGeom>
        </p:spPr>
        <p:txBody>
          <a:bodyPr/>
          <a:lstStyle/>
          <a:p>
            <a:endParaRPr lang="en-GR"/>
          </a:p>
        </p:txBody>
      </p:sp>
    </p:spTree>
    <p:extLst>
      <p:ext uri="{BB962C8B-B14F-4D97-AF65-F5344CB8AC3E}">
        <p14:creationId xmlns:p14="http://schemas.microsoft.com/office/powerpoint/2010/main" val="1443652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hoto">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23998" y="1347925"/>
            <a:ext cx="7977040" cy="4738550"/>
          </a:xfrm>
        </p:spPr>
        <p:txBody>
          <a:bodyPr/>
          <a:lstStyle/>
          <a:p>
            <a:endParaRPr lang="en-GR"/>
          </a:p>
        </p:txBody>
      </p:sp>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8493477" y="4608927"/>
            <a:ext cx="2346123" cy="1477548"/>
          </a:xfrm>
        </p:spPr>
        <p:txBody>
          <a:bodyPr/>
          <a:lstStyle>
            <a:lvl1pPr marL="0" indent="0" algn="l">
              <a:buNone/>
              <a:defRPr sz="1600">
                <a:solidFill>
                  <a:srgbClr val="2E3B6B"/>
                </a:solidFill>
              </a:defRPr>
            </a:lvl1pPr>
            <a:lvl2pPr marL="457200" indent="0" algn="l">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itle 1">
            <a:extLst>
              <a:ext uri="{FF2B5EF4-FFF2-40B4-BE49-F238E27FC236}">
                <a16:creationId xmlns:a16="http://schemas.microsoft.com/office/drawing/2014/main" id="{6CCB1C5E-55D2-2D3B-EE6D-B9F85E6F180C}"/>
              </a:ext>
            </a:extLst>
          </p:cNvPr>
          <p:cNvSpPr>
            <a:spLocks noGrp="1"/>
          </p:cNvSpPr>
          <p:nvPr>
            <p:ph type="title"/>
          </p:nvPr>
        </p:nvSpPr>
        <p:spPr>
          <a:xfrm>
            <a:off x="324000" y="365125"/>
            <a:ext cx="10515600" cy="982800"/>
          </a:xfrm>
        </p:spPr>
        <p:txBody>
          <a:bodyPr/>
          <a:lstStyle/>
          <a:p>
            <a:r>
              <a:rPr lang="en-GB" dirty="0"/>
              <a:t>Click to edit Master title style</a:t>
            </a:r>
            <a:endParaRPr lang="en-GR"/>
          </a:p>
        </p:txBody>
      </p:sp>
      <p:pic>
        <p:nvPicPr>
          <p:cNvPr id="10" name="Picture 5">
            <a:extLst>
              <a:ext uri="{FF2B5EF4-FFF2-40B4-BE49-F238E27FC236}">
                <a16:creationId xmlns:a16="http://schemas.microsoft.com/office/drawing/2014/main" id="{19C39612-15AC-51ED-FA80-8D45CEE19BB2}"/>
              </a:ext>
            </a:extLst>
          </p:cNvPr>
          <p:cNvPicPr>
            <a:picLocks noChangeAspect="1"/>
          </p:cNvPicPr>
          <p:nvPr userDrawn="1"/>
        </p:nvPicPr>
        <p:blipFill>
          <a:blip r:embed="rId2"/>
          <a:stretch>
            <a:fillRect/>
          </a:stretch>
        </p:blipFill>
        <p:spPr>
          <a:xfrm>
            <a:off x="10650132" y="5837894"/>
            <a:ext cx="1179333" cy="784800"/>
          </a:xfrm>
          <a:prstGeom prst="rect">
            <a:avLst/>
          </a:prstGeom>
        </p:spPr>
      </p:pic>
      <p:sp>
        <p:nvSpPr>
          <p:cNvPr id="7" name="Θέση εικόνας 6">
            <a:extLst>
              <a:ext uri="{FF2B5EF4-FFF2-40B4-BE49-F238E27FC236}">
                <a16:creationId xmlns:a16="http://schemas.microsoft.com/office/drawing/2014/main" id="{B27764C2-05FD-4D8F-C666-7AE93D8F8610}"/>
              </a:ext>
            </a:extLst>
          </p:cNvPr>
          <p:cNvSpPr>
            <a:spLocks noGrp="1"/>
          </p:cNvSpPr>
          <p:nvPr>
            <p:ph type="pic" sz="quarter" idx="15"/>
          </p:nvPr>
        </p:nvSpPr>
        <p:spPr>
          <a:xfrm>
            <a:off x="8024094" y="1347925"/>
            <a:ext cx="3092450" cy="3092450"/>
          </a:xfrm>
          <a:prstGeom prst="ellipse">
            <a:avLst/>
          </a:prstGeom>
          <a:effectLst>
            <a:outerShdw blurRad="63500" sx="102000" sy="102000" algn="ctr" rotWithShape="0">
              <a:prstClr val="black">
                <a:alpha val="40000"/>
              </a:prstClr>
            </a:outerShdw>
          </a:effectLst>
        </p:spPr>
        <p:txBody>
          <a:bodyPr/>
          <a:lstStyle/>
          <a:p>
            <a:endParaRPr lang="el-GR"/>
          </a:p>
        </p:txBody>
      </p:sp>
    </p:spTree>
    <p:extLst>
      <p:ext uri="{BB962C8B-B14F-4D97-AF65-F5344CB8AC3E}">
        <p14:creationId xmlns:p14="http://schemas.microsoft.com/office/powerpoint/2010/main" val="3043100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hoto">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1" y="0"/>
            <a:ext cx="5903089" cy="5208608"/>
          </a:xfrm>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mt="20000"/>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0" y="5381625"/>
            <a:ext cx="5903088" cy="428625"/>
          </a:xfrm>
        </p:spPr>
        <p:txBody>
          <a:bodyPr/>
          <a:lstStyle>
            <a:lvl1pPr marL="0" indent="0" algn="r">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Picture Placeholder 5">
            <a:extLst>
              <a:ext uri="{FF2B5EF4-FFF2-40B4-BE49-F238E27FC236}">
                <a16:creationId xmlns:a16="http://schemas.microsoft.com/office/drawing/2014/main" id="{0AE7F816-57E0-0C8E-CC76-30616020F2BA}"/>
              </a:ext>
            </a:extLst>
          </p:cNvPr>
          <p:cNvSpPr>
            <a:spLocks noGrp="1"/>
          </p:cNvSpPr>
          <p:nvPr>
            <p:ph type="pic" sz="quarter" idx="15"/>
          </p:nvPr>
        </p:nvSpPr>
        <p:spPr>
          <a:xfrm>
            <a:off x="6288911" y="0"/>
            <a:ext cx="5903089" cy="5208608"/>
          </a:xfrm>
        </p:spPr>
        <p:txBody>
          <a:bodyPr/>
          <a:lstStyle/>
          <a:p>
            <a:endParaRPr lang="en-GR" dirty="0"/>
          </a:p>
        </p:txBody>
      </p:sp>
      <p:sp>
        <p:nvSpPr>
          <p:cNvPr id="14" name="Text Placeholder 8">
            <a:extLst>
              <a:ext uri="{FF2B5EF4-FFF2-40B4-BE49-F238E27FC236}">
                <a16:creationId xmlns:a16="http://schemas.microsoft.com/office/drawing/2014/main" id="{CA8FD8DF-91E8-1A68-C8D4-41D0D6F79EF8}"/>
              </a:ext>
            </a:extLst>
          </p:cNvPr>
          <p:cNvSpPr>
            <a:spLocks noGrp="1"/>
          </p:cNvSpPr>
          <p:nvPr>
            <p:ph type="body" sz="quarter" idx="16"/>
          </p:nvPr>
        </p:nvSpPr>
        <p:spPr>
          <a:xfrm>
            <a:off x="6288912" y="5381625"/>
            <a:ext cx="5903088" cy="428625"/>
          </a:xfrm>
        </p:spPr>
        <p:txBody>
          <a:bodyPr/>
          <a:lstStyle>
            <a:lvl1pPr marL="0" indent="0" algn="l">
              <a:buNone/>
              <a:defRPr sz="1600">
                <a:solidFill>
                  <a:srgbClr val="2E3B6B"/>
                </a:solidFill>
              </a:defRPr>
            </a:lvl1pPr>
            <a:lvl2pPr marL="457200" indent="0" algn="r">
              <a:buNone/>
              <a:defRPr>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Tree>
    <p:extLst>
      <p:ext uri="{BB962C8B-B14F-4D97-AF65-F5344CB8AC3E}">
        <p14:creationId xmlns:p14="http://schemas.microsoft.com/office/powerpoint/2010/main" val="2628993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hoto">
    <p:bg>
      <p:bgPr>
        <a:solidFill>
          <a:srgbClr val="A9BCD0">
            <a:alpha val="20000"/>
          </a:srgb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78F9C-E588-3AF7-E495-044E1405F8CF}"/>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3" name="Footer Placeholder 2">
            <a:extLst>
              <a:ext uri="{FF2B5EF4-FFF2-40B4-BE49-F238E27FC236}">
                <a16:creationId xmlns:a16="http://schemas.microsoft.com/office/drawing/2014/main" id="{FEC55F4B-ECA0-9749-2A4D-6B18ABF5E9B2}"/>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1716606D-2621-BA1F-225B-314CB64E08EC}"/>
              </a:ext>
            </a:extLst>
          </p:cNvPr>
          <p:cNvSpPr>
            <a:spLocks noGrp="1"/>
          </p:cNvSpPr>
          <p:nvPr>
            <p:ph type="sldNum" sz="quarter" idx="12"/>
          </p:nvPr>
        </p:nvSpPr>
        <p:spPr/>
        <p:txBody>
          <a:bodyPr/>
          <a:lstStyle/>
          <a:p>
            <a:fld id="{C4930D86-88E6-E54E-AD53-55CDCC303E6B}" type="slidenum">
              <a:rPr lang="en-GR" smtClean="0"/>
              <a:t>‹#›</a:t>
            </a:fld>
            <a:endParaRPr lang="en-GR"/>
          </a:p>
        </p:txBody>
      </p:sp>
      <p:sp>
        <p:nvSpPr>
          <p:cNvPr id="6" name="Picture Placeholder 5">
            <a:extLst>
              <a:ext uri="{FF2B5EF4-FFF2-40B4-BE49-F238E27FC236}">
                <a16:creationId xmlns:a16="http://schemas.microsoft.com/office/drawing/2014/main" id="{E2B8F11D-3B24-93DB-CABC-BA41CB6C2267}"/>
              </a:ext>
            </a:extLst>
          </p:cNvPr>
          <p:cNvSpPr>
            <a:spLocks noGrp="1"/>
          </p:cNvSpPr>
          <p:nvPr>
            <p:ph type="pic" sz="quarter" idx="13"/>
          </p:nvPr>
        </p:nvSpPr>
        <p:spPr>
          <a:xfrm>
            <a:off x="380420" y="335666"/>
            <a:ext cx="2937315" cy="4872942"/>
          </a:xfrm>
          <a:prstGeom prst="roundRect">
            <a:avLst>
              <a:gd name="adj" fmla="val 6474"/>
            </a:avLst>
          </a:prstGeom>
          <a:effectLst/>
        </p:spPr>
        <p:txBody>
          <a:bodyPr/>
          <a:lstStyle/>
          <a:p>
            <a:endParaRPr lang="en-GR" dirty="0"/>
          </a:p>
        </p:txBody>
      </p:sp>
      <p:pic>
        <p:nvPicPr>
          <p:cNvPr id="7" name="Picture 6">
            <a:extLst>
              <a:ext uri="{FF2B5EF4-FFF2-40B4-BE49-F238E27FC236}">
                <a16:creationId xmlns:a16="http://schemas.microsoft.com/office/drawing/2014/main" id="{127D4337-3ED2-06CC-4A57-937692517C1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
        <p:nvSpPr>
          <p:cNvPr id="9" name="Text Placeholder 8">
            <a:extLst>
              <a:ext uri="{FF2B5EF4-FFF2-40B4-BE49-F238E27FC236}">
                <a16:creationId xmlns:a16="http://schemas.microsoft.com/office/drawing/2014/main" id="{AD8F01BD-3DB9-8AD7-8C62-8322E44E797B}"/>
              </a:ext>
            </a:extLst>
          </p:cNvPr>
          <p:cNvSpPr>
            <a:spLocks noGrp="1"/>
          </p:cNvSpPr>
          <p:nvPr>
            <p:ph type="body" sz="quarter" idx="14"/>
          </p:nvPr>
        </p:nvSpPr>
        <p:spPr>
          <a:xfrm>
            <a:off x="380420" y="5381625"/>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8" name="Text Placeholder 8">
            <a:extLst>
              <a:ext uri="{FF2B5EF4-FFF2-40B4-BE49-F238E27FC236}">
                <a16:creationId xmlns:a16="http://schemas.microsoft.com/office/drawing/2014/main" id="{BB1C385E-B237-780B-409C-1E3402C480C3}"/>
              </a:ext>
            </a:extLst>
          </p:cNvPr>
          <p:cNvSpPr>
            <a:spLocks noGrp="1"/>
          </p:cNvSpPr>
          <p:nvPr>
            <p:ph type="body" sz="quarter" idx="16"/>
          </p:nvPr>
        </p:nvSpPr>
        <p:spPr>
          <a:xfrm>
            <a:off x="3893014"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3" name="Text Placeholder 8">
            <a:extLst>
              <a:ext uri="{FF2B5EF4-FFF2-40B4-BE49-F238E27FC236}">
                <a16:creationId xmlns:a16="http://schemas.microsoft.com/office/drawing/2014/main" id="{78B253BE-C448-F499-0105-3E502C3114B0}"/>
              </a:ext>
            </a:extLst>
          </p:cNvPr>
          <p:cNvSpPr>
            <a:spLocks noGrp="1"/>
          </p:cNvSpPr>
          <p:nvPr>
            <p:ph type="body" sz="quarter" idx="18"/>
          </p:nvPr>
        </p:nvSpPr>
        <p:spPr>
          <a:xfrm>
            <a:off x="7405609" y="5388790"/>
            <a:ext cx="2937315" cy="428625"/>
          </a:xfrm>
        </p:spPr>
        <p:txBody>
          <a:bodyPr>
            <a:normAutofit/>
          </a:bodyPr>
          <a:lstStyle>
            <a:lvl1pPr marL="0" indent="0" algn="ctr">
              <a:buNone/>
              <a:defRPr sz="1400">
                <a:solidFill>
                  <a:srgbClr val="2E3B6B"/>
                </a:solidFill>
              </a:defRPr>
            </a:lvl1pPr>
            <a:lvl2pPr marL="457200" indent="0" algn="ctr">
              <a:buNone/>
              <a:defRPr sz="1800">
                <a:solidFill>
                  <a:srgbClr val="2E3B6B"/>
                </a:solidFill>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GB" dirty="0"/>
              <a:t>Click to edit Master text styles</a:t>
            </a:r>
          </a:p>
          <a:p>
            <a:pPr lvl="1"/>
            <a:endParaRPr lang="en-GR" dirty="0"/>
          </a:p>
        </p:txBody>
      </p:sp>
      <p:sp>
        <p:nvSpPr>
          <p:cNvPr id="16" name="Picture Placeholder 5">
            <a:extLst>
              <a:ext uri="{FF2B5EF4-FFF2-40B4-BE49-F238E27FC236}">
                <a16:creationId xmlns:a16="http://schemas.microsoft.com/office/drawing/2014/main" id="{A687CFAD-FD31-06F8-534C-6F3882CBE46F}"/>
              </a:ext>
            </a:extLst>
          </p:cNvPr>
          <p:cNvSpPr>
            <a:spLocks noGrp="1"/>
          </p:cNvSpPr>
          <p:nvPr>
            <p:ph type="pic" sz="quarter" idx="19"/>
          </p:nvPr>
        </p:nvSpPr>
        <p:spPr>
          <a:xfrm>
            <a:off x="3893013" y="335666"/>
            <a:ext cx="2937315" cy="4872942"/>
          </a:xfrm>
          <a:prstGeom prst="roundRect">
            <a:avLst>
              <a:gd name="adj" fmla="val 6474"/>
            </a:avLst>
          </a:prstGeom>
          <a:effectLst/>
        </p:spPr>
        <p:txBody>
          <a:bodyPr/>
          <a:lstStyle/>
          <a:p>
            <a:endParaRPr lang="en-GR" dirty="0"/>
          </a:p>
        </p:txBody>
      </p:sp>
      <p:sp>
        <p:nvSpPr>
          <p:cNvPr id="17" name="Picture Placeholder 5">
            <a:extLst>
              <a:ext uri="{FF2B5EF4-FFF2-40B4-BE49-F238E27FC236}">
                <a16:creationId xmlns:a16="http://schemas.microsoft.com/office/drawing/2014/main" id="{7730FC58-C589-DC8A-018E-A88C59865497}"/>
              </a:ext>
            </a:extLst>
          </p:cNvPr>
          <p:cNvSpPr>
            <a:spLocks noGrp="1"/>
          </p:cNvSpPr>
          <p:nvPr>
            <p:ph type="pic" sz="quarter" idx="20"/>
          </p:nvPr>
        </p:nvSpPr>
        <p:spPr>
          <a:xfrm>
            <a:off x="7405606" y="335666"/>
            <a:ext cx="2937315" cy="4872942"/>
          </a:xfrm>
          <a:prstGeom prst="roundRect">
            <a:avLst>
              <a:gd name="adj" fmla="val 6474"/>
            </a:avLst>
          </a:prstGeom>
          <a:effectLst/>
        </p:spPr>
        <p:txBody>
          <a:bodyPr/>
          <a:lstStyle/>
          <a:p>
            <a:endParaRPr lang="en-GR" dirty="0"/>
          </a:p>
        </p:txBody>
      </p:sp>
    </p:spTree>
    <p:extLst>
      <p:ext uri="{BB962C8B-B14F-4D97-AF65-F5344CB8AC3E}">
        <p14:creationId xmlns:p14="http://schemas.microsoft.com/office/powerpoint/2010/main" val="11906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bg>
      <p:bgPr>
        <a:gradFill>
          <a:gsLst>
            <a:gs pos="0">
              <a:srgbClr val="F3F6F9"/>
            </a:gs>
            <a:gs pos="100000">
              <a:schemeClr val="bg1"/>
            </a:gs>
          </a:gsLst>
          <a:lin ang="14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111B-3C1E-75FB-0EBE-98BEB7B3082C}"/>
              </a:ext>
            </a:extLst>
          </p:cNvPr>
          <p:cNvSpPr>
            <a:spLocks noGrp="1"/>
          </p:cNvSpPr>
          <p:nvPr>
            <p:ph type="title"/>
          </p:nvPr>
        </p:nvSpPr>
        <p:spPr>
          <a:xfrm>
            <a:off x="325713" y="365125"/>
            <a:ext cx="10099589" cy="981761"/>
          </a:xfrm>
        </p:spPr>
        <p:txBody>
          <a:bodyPr anchor="t">
            <a:normAutofit/>
          </a:bodyPr>
          <a:lstStyle>
            <a:lvl1pPr>
              <a:defRPr sz="3200" b="0" i="0">
                <a:solidFill>
                  <a:srgbClr val="2E3B6B"/>
                </a:solidFill>
                <a:latin typeface="Century Gothic" panose="020B0502020202020204" pitchFamily="34" charset="0"/>
              </a:defRPr>
            </a:lvl1pPr>
          </a:lstStyle>
          <a:p>
            <a:r>
              <a:rPr lang="en-GB" dirty="0"/>
              <a:t>Click to edit Master title style</a:t>
            </a:r>
            <a:endParaRPr lang="en-GR" dirty="0"/>
          </a:p>
        </p:txBody>
      </p:sp>
      <p:sp>
        <p:nvSpPr>
          <p:cNvPr id="7" name="Text Placeholder 6">
            <a:extLst>
              <a:ext uri="{FF2B5EF4-FFF2-40B4-BE49-F238E27FC236}">
                <a16:creationId xmlns:a16="http://schemas.microsoft.com/office/drawing/2014/main" id="{4D511653-C50C-A624-A56D-52CD0657F7AB}"/>
              </a:ext>
            </a:extLst>
          </p:cNvPr>
          <p:cNvSpPr>
            <a:spLocks noGrp="1"/>
          </p:cNvSpPr>
          <p:nvPr>
            <p:ph type="body" sz="quarter" idx="13" hasCustomPrompt="1"/>
          </p:nvPr>
        </p:nvSpPr>
        <p:spPr>
          <a:xfrm>
            <a:off x="325712" y="134688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01</a:t>
            </a:r>
            <a:endParaRPr lang="en-GR" dirty="0"/>
          </a:p>
        </p:txBody>
      </p:sp>
      <p:sp>
        <p:nvSpPr>
          <p:cNvPr id="6" name="Text Placeholder 6">
            <a:extLst>
              <a:ext uri="{FF2B5EF4-FFF2-40B4-BE49-F238E27FC236}">
                <a16:creationId xmlns:a16="http://schemas.microsoft.com/office/drawing/2014/main" id="{89506D36-E3A9-EB94-AB2E-C998D9C85F1D}"/>
              </a:ext>
            </a:extLst>
          </p:cNvPr>
          <p:cNvSpPr>
            <a:spLocks noGrp="1"/>
          </p:cNvSpPr>
          <p:nvPr>
            <p:ph type="body" sz="quarter" idx="48" hasCustomPrompt="1"/>
          </p:nvPr>
        </p:nvSpPr>
        <p:spPr>
          <a:xfrm>
            <a:off x="325711" y="179413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02</a:t>
            </a:r>
            <a:endParaRPr lang="en-GR" dirty="0"/>
          </a:p>
        </p:txBody>
      </p:sp>
      <p:cxnSp>
        <p:nvCxnSpPr>
          <p:cNvPr id="10" name="Straight Connector 9">
            <a:extLst>
              <a:ext uri="{FF2B5EF4-FFF2-40B4-BE49-F238E27FC236}">
                <a16:creationId xmlns:a16="http://schemas.microsoft.com/office/drawing/2014/main" id="{FEE33EE8-7730-D645-9C8E-8B92E06A1F17}"/>
              </a:ext>
            </a:extLst>
          </p:cNvPr>
          <p:cNvCxnSpPr/>
          <p:nvPr userDrawn="1"/>
        </p:nvCxnSpPr>
        <p:spPr>
          <a:xfrm>
            <a:off x="325712" y="177474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4AF7782A-C33E-C3B8-2E80-F442554FF702}"/>
              </a:ext>
            </a:extLst>
          </p:cNvPr>
          <p:cNvSpPr>
            <a:spLocks noGrp="1"/>
          </p:cNvSpPr>
          <p:nvPr>
            <p:ph type="body" sz="quarter" idx="50" hasCustomPrompt="1"/>
          </p:nvPr>
        </p:nvSpPr>
        <p:spPr>
          <a:xfrm>
            <a:off x="325710" y="2241376"/>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03</a:t>
            </a:r>
            <a:endParaRPr lang="en-GR" dirty="0"/>
          </a:p>
        </p:txBody>
      </p:sp>
      <p:cxnSp>
        <p:nvCxnSpPr>
          <p:cNvPr id="13" name="Straight Connector 12">
            <a:extLst>
              <a:ext uri="{FF2B5EF4-FFF2-40B4-BE49-F238E27FC236}">
                <a16:creationId xmlns:a16="http://schemas.microsoft.com/office/drawing/2014/main" id="{23D76454-C8C2-4B8D-93CD-226AF89EE8A2}"/>
              </a:ext>
            </a:extLst>
          </p:cNvPr>
          <p:cNvCxnSpPr/>
          <p:nvPr userDrawn="1"/>
        </p:nvCxnSpPr>
        <p:spPr>
          <a:xfrm>
            <a:off x="325711" y="2221992"/>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A65E5001-C58A-D834-AF87-4523C4D7EA50}"/>
              </a:ext>
            </a:extLst>
          </p:cNvPr>
          <p:cNvSpPr>
            <a:spLocks noGrp="1"/>
          </p:cNvSpPr>
          <p:nvPr>
            <p:ph type="body" sz="quarter" idx="53"/>
          </p:nvPr>
        </p:nvSpPr>
        <p:spPr>
          <a:xfrm>
            <a:off x="943429" y="268862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cxnSp>
        <p:nvCxnSpPr>
          <p:cNvPr id="16" name="Straight Connector 15">
            <a:extLst>
              <a:ext uri="{FF2B5EF4-FFF2-40B4-BE49-F238E27FC236}">
                <a16:creationId xmlns:a16="http://schemas.microsoft.com/office/drawing/2014/main" id="{37CE726C-B94F-3E7D-35DC-5A1BB27B3413}"/>
              </a:ext>
            </a:extLst>
          </p:cNvPr>
          <p:cNvCxnSpPr/>
          <p:nvPr userDrawn="1"/>
        </p:nvCxnSpPr>
        <p:spPr>
          <a:xfrm>
            <a:off x="325712" y="2669237"/>
            <a:ext cx="1009958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2FCD48E-4181-7963-FC9D-019E789222BE}"/>
              </a:ext>
            </a:extLst>
          </p:cNvPr>
          <p:cNvSpPr>
            <a:spLocks noGrp="1"/>
          </p:cNvSpPr>
          <p:nvPr>
            <p:ph type="body" sz="quarter" idx="31" hasCustomPrompt="1"/>
          </p:nvPr>
        </p:nvSpPr>
        <p:spPr>
          <a:xfrm>
            <a:off x="943430" y="1346886"/>
            <a:ext cx="9481872" cy="409573"/>
          </a:xfrm>
        </p:spPr>
        <p:txBody>
          <a:bodyPr anchor="ctr">
            <a:normAutofit/>
          </a:bodyPr>
          <a:lstStyle>
            <a:lvl1pPr marL="0" marR="0" indent="0" algn="l" defTabSz="914400" rtl="0" eaLnBrk="1" fontAlgn="auto" latinLnBrk="0" hangingPunct="1">
              <a:lnSpc>
                <a:spcPct val="90000"/>
              </a:lnSpc>
              <a:spcBef>
                <a:spcPts val="1000"/>
              </a:spcBef>
              <a:spcAft>
                <a:spcPts val="0"/>
              </a:spcAft>
              <a:buClr>
                <a:srgbClr val="FF3B6B"/>
              </a:buClr>
              <a:buSzTx/>
              <a:buFontTx/>
              <a:buNone/>
              <a:tabLst/>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marL="0" marR="0" lvl="0" indent="0" algn="l" defTabSz="914400" rtl="0" eaLnBrk="1" fontAlgn="auto" latinLnBrk="0" hangingPunct="1">
              <a:lnSpc>
                <a:spcPct val="90000"/>
              </a:lnSpc>
              <a:spcBef>
                <a:spcPts val="1000"/>
              </a:spcBef>
              <a:spcAft>
                <a:spcPts val="0"/>
              </a:spcAft>
              <a:buClr>
                <a:srgbClr val="FF3B6B"/>
              </a:buClr>
              <a:buSzTx/>
              <a:buFontTx/>
              <a:buNone/>
              <a:tabLst/>
              <a:defRPr/>
            </a:pPr>
            <a:r>
              <a:rPr lang="en-GB" dirty="0"/>
              <a:t>Click to edit Master text styles</a:t>
            </a:r>
          </a:p>
        </p:txBody>
      </p:sp>
      <p:sp>
        <p:nvSpPr>
          <p:cNvPr id="8" name="Text Placeholder 3">
            <a:extLst>
              <a:ext uri="{FF2B5EF4-FFF2-40B4-BE49-F238E27FC236}">
                <a16:creationId xmlns:a16="http://schemas.microsoft.com/office/drawing/2014/main" id="{7B7962E5-FDDA-9B5F-CCC5-2244B322DBF7}"/>
              </a:ext>
            </a:extLst>
          </p:cNvPr>
          <p:cNvSpPr>
            <a:spLocks noGrp="1"/>
          </p:cNvSpPr>
          <p:nvPr>
            <p:ph type="body" sz="quarter" idx="49"/>
          </p:nvPr>
        </p:nvSpPr>
        <p:spPr>
          <a:xfrm>
            <a:off x="943429" y="1794131"/>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2" name="Text Placeholder 3">
            <a:extLst>
              <a:ext uri="{FF2B5EF4-FFF2-40B4-BE49-F238E27FC236}">
                <a16:creationId xmlns:a16="http://schemas.microsoft.com/office/drawing/2014/main" id="{162F1155-4C0A-9D2F-AB15-13FF4234CBAA}"/>
              </a:ext>
            </a:extLst>
          </p:cNvPr>
          <p:cNvSpPr>
            <a:spLocks noGrp="1"/>
          </p:cNvSpPr>
          <p:nvPr>
            <p:ph type="body" sz="quarter" idx="51"/>
          </p:nvPr>
        </p:nvSpPr>
        <p:spPr>
          <a:xfrm>
            <a:off x="943428" y="2241376"/>
            <a:ext cx="9481872" cy="409573"/>
          </a:xfrm>
        </p:spPr>
        <p:txBody>
          <a:bodyPr anchor="ctr">
            <a:normAutofit/>
          </a:bodyPr>
          <a:lstStyle>
            <a:lvl1pPr marL="0" indent="0">
              <a:buFontTx/>
              <a:buNone/>
              <a:defRPr sz="1600" b="0" i="0">
                <a:latin typeface="Century Gothic" panose="020B0502020202020204" pitchFamily="34" charset="0"/>
              </a:defRPr>
            </a:lvl1pPr>
            <a:lvl2pPr marL="0" indent="0">
              <a:buFontTx/>
              <a:buNone/>
              <a:defRPr sz="1600">
                <a:solidFill>
                  <a:srgbClr val="A9BCD0"/>
                </a:solidFill>
              </a:defRPr>
            </a:lvl2pPr>
            <a:lvl3pPr marL="734400" indent="0">
              <a:buFontTx/>
              <a:buNone/>
              <a:defRPr/>
            </a:lvl3pPr>
            <a:lvl4pPr marL="1191600" indent="0">
              <a:buFontTx/>
              <a:buNone/>
              <a:defRPr/>
            </a:lvl4pPr>
            <a:lvl5pPr marL="1648800" indent="0">
              <a:buFontTx/>
              <a:buNone/>
              <a:defRPr/>
            </a:lvl5pPr>
          </a:lstStyle>
          <a:p>
            <a:pPr lvl="0"/>
            <a:r>
              <a:rPr lang="en-GB" dirty="0"/>
              <a:t>Click to edit Master text styles</a:t>
            </a:r>
          </a:p>
        </p:txBody>
      </p:sp>
      <p:sp>
        <p:nvSpPr>
          <p:cNvPr id="14" name="Text Placeholder 6">
            <a:extLst>
              <a:ext uri="{FF2B5EF4-FFF2-40B4-BE49-F238E27FC236}">
                <a16:creationId xmlns:a16="http://schemas.microsoft.com/office/drawing/2014/main" id="{B036352B-FF85-A2EB-98C0-DCA09E4B2D74}"/>
              </a:ext>
            </a:extLst>
          </p:cNvPr>
          <p:cNvSpPr>
            <a:spLocks noGrp="1"/>
          </p:cNvSpPr>
          <p:nvPr>
            <p:ph type="body" sz="quarter" idx="52" hasCustomPrompt="1"/>
          </p:nvPr>
        </p:nvSpPr>
        <p:spPr>
          <a:xfrm>
            <a:off x="325711" y="2688621"/>
            <a:ext cx="10099589" cy="409573"/>
          </a:xfrm>
          <a:noFill/>
        </p:spPr>
        <p:txBody>
          <a:bodyPr anchor="ctr">
            <a:normAutofit/>
          </a:bodyPr>
          <a:lstStyle>
            <a:lvl1pPr marL="0" indent="0">
              <a:buNone/>
              <a:defRPr sz="2400" b="1" i="0" spc="-180" baseline="0">
                <a:solidFill>
                  <a:srgbClr val="FF3B6B"/>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l-GR" dirty="0"/>
              <a:t>04</a:t>
            </a:r>
            <a:endParaRPr lang="en-GR" dirty="0"/>
          </a:p>
        </p:txBody>
      </p:sp>
    </p:spTree>
    <p:extLst>
      <p:ext uri="{BB962C8B-B14F-4D97-AF65-F5344CB8AC3E}">
        <p14:creationId xmlns:p14="http://schemas.microsoft.com/office/powerpoint/2010/main" val="6384037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A9BCD0">
            <a:alpha val="20081"/>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C31B-1DE2-EE5B-8072-DBD3A105EE99}"/>
              </a:ext>
            </a:extLst>
          </p:cNvPr>
          <p:cNvSpPr>
            <a:spLocks noGrp="1"/>
          </p:cNvSpPr>
          <p:nvPr>
            <p:ph type="title"/>
          </p:nvPr>
        </p:nvSpPr>
        <p:spPr>
          <a:xfrm>
            <a:off x="324001" y="4179949"/>
            <a:ext cx="5768824" cy="1068387"/>
          </a:xfrm>
        </p:spPr>
        <p:txBody>
          <a:bodyPr anchor="b">
            <a:normAutofit/>
          </a:bodyPr>
          <a:lstStyle>
            <a:lvl1pPr algn="r">
              <a:defRPr sz="2000"/>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35A4E95D-4AE5-1071-553B-C9CD9C98E2D3}"/>
              </a:ext>
            </a:extLst>
          </p:cNvPr>
          <p:cNvSpPr>
            <a:spLocks noGrp="1"/>
          </p:cNvSpPr>
          <p:nvPr>
            <p:ph idx="1"/>
          </p:nvPr>
        </p:nvSpPr>
        <p:spPr>
          <a:xfrm>
            <a:off x="6808637" y="465137"/>
            <a:ext cx="3314006" cy="5595798"/>
          </a:xfrm>
          <a:solidFill>
            <a:schemeClr val="bg1"/>
          </a:solidFill>
        </p:spPr>
        <p:txBody>
          <a:bodyPr lIns="288000" tIns="288000" rIns="288000" bIns="28800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Text Placeholder 3">
            <a:extLst>
              <a:ext uri="{FF2B5EF4-FFF2-40B4-BE49-F238E27FC236}">
                <a16:creationId xmlns:a16="http://schemas.microsoft.com/office/drawing/2014/main" id="{BE25016A-5B4D-3A94-59A7-9F876A962B77}"/>
              </a:ext>
            </a:extLst>
          </p:cNvPr>
          <p:cNvSpPr>
            <a:spLocks noGrp="1"/>
          </p:cNvSpPr>
          <p:nvPr>
            <p:ph type="body" sz="half" idx="2"/>
          </p:nvPr>
        </p:nvSpPr>
        <p:spPr>
          <a:xfrm>
            <a:off x="327177" y="5248336"/>
            <a:ext cx="5768824" cy="812599"/>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BB386F82-9D51-71D9-1A9F-8A7F21B757D1}"/>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6" name="Footer Placeholder 5">
            <a:extLst>
              <a:ext uri="{FF2B5EF4-FFF2-40B4-BE49-F238E27FC236}">
                <a16:creationId xmlns:a16="http://schemas.microsoft.com/office/drawing/2014/main" id="{2D85D203-2A0E-2941-9838-6007E3DDF82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E6D8342-5AE7-99AE-8AA6-7B74E563C4AA}"/>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A602D6B5-25DE-0C69-FA3B-AAA2BEB08A93}"/>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104219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A9BCD0">
            <a:alpha val="20079"/>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0EEC-BC89-8E5D-7968-85FEC308AF1D}"/>
              </a:ext>
            </a:extLst>
          </p:cNvPr>
          <p:cNvSpPr>
            <a:spLocks noGrp="1"/>
          </p:cNvSpPr>
          <p:nvPr>
            <p:ph type="title"/>
          </p:nvPr>
        </p:nvSpPr>
        <p:spPr>
          <a:xfrm>
            <a:off x="324000" y="3988799"/>
            <a:ext cx="3932237" cy="1069200"/>
          </a:xfrm>
        </p:spPr>
        <p:txBody>
          <a:bodyPr anchor="b">
            <a:normAutofit/>
          </a:bodyPr>
          <a:lstStyle>
            <a:lvl1pPr>
              <a:defRPr sz="2000"/>
            </a:lvl1pPr>
          </a:lstStyle>
          <a:p>
            <a:r>
              <a:rPr lang="en-GB" dirty="0"/>
              <a:t>Click to edit Master title style</a:t>
            </a:r>
            <a:endParaRPr lang="en-GR" dirty="0"/>
          </a:p>
        </p:txBody>
      </p:sp>
      <p:sp>
        <p:nvSpPr>
          <p:cNvPr id="3" name="Picture Placeholder 2">
            <a:extLst>
              <a:ext uri="{FF2B5EF4-FFF2-40B4-BE49-F238E27FC236}">
                <a16:creationId xmlns:a16="http://schemas.microsoft.com/office/drawing/2014/main" id="{1BACC885-A7C5-B4F6-D427-8BAC79411185}"/>
              </a:ext>
            </a:extLst>
          </p:cNvPr>
          <p:cNvSpPr>
            <a:spLocks noGrp="1"/>
          </p:cNvSpPr>
          <p:nvPr>
            <p:ph type="pic" idx="1"/>
          </p:nvPr>
        </p:nvSpPr>
        <p:spPr>
          <a:xfrm>
            <a:off x="4610101" y="9953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96F1F867-B615-A5C6-DF9C-3B50360993B0}"/>
              </a:ext>
            </a:extLst>
          </p:cNvPr>
          <p:cNvSpPr>
            <a:spLocks noGrp="1"/>
          </p:cNvSpPr>
          <p:nvPr>
            <p:ph type="body" sz="half" idx="2"/>
          </p:nvPr>
        </p:nvSpPr>
        <p:spPr>
          <a:xfrm>
            <a:off x="328588" y="5057998"/>
            <a:ext cx="3932237" cy="8109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55DB2A27-42CA-6185-514F-FDB28BFF1767}"/>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6" name="Footer Placeholder 5">
            <a:extLst>
              <a:ext uri="{FF2B5EF4-FFF2-40B4-BE49-F238E27FC236}">
                <a16:creationId xmlns:a16="http://schemas.microsoft.com/office/drawing/2014/main" id="{79F5DC33-1B88-057F-1080-BD8AE90AA9D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B6489E5E-3037-95A7-E824-06416ECA979C}"/>
              </a:ext>
            </a:extLst>
          </p:cNvPr>
          <p:cNvSpPr>
            <a:spLocks noGrp="1"/>
          </p:cNvSpPr>
          <p:nvPr>
            <p:ph type="sldNum" sz="quarter" idx="12"/>
          </p:nvPr>
        </p:nvSpPr>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07D2516-8A6C-9C40-53F8-D36D1148DE3D}"/>
              </a:ext>
            </a:extLst>
          </p:cNvPr>
          <p:cNvPicPr>
            <a:picLocks noChangeAspect="1"/>
          </p:cNvPicPr>
          <p:nvPr userDrawn="1"/>
        </p:nvPicPr>
        <p:blipFill>
          <a:blip r:embed="rId2">
            <a:alphaModFix/>
          </a:blip>
          <a:stretch>
            <a:fillRect/>
          </a:stretch>
        </p:blipFill>
        <p:spPr>
          <a:xfrm>
            <a:off x="10648800" y="5839200"/>
            <a:ext cx="1183132" cy="783717"/>
          </a:xfrm>
          <a:prstGeom prst="rect">
            <a:avLst/>
          </a:prstGeom>
        </p:spPr>
      </p:pic>
    </p:spTree>
    <p:extLst>
      <p:ext uri="{BB962C8B-B14F-4D97-AF65-F5344CB8AC3E}">
        <p14:creationId xmlns:p14="http://schemas.microsoft.com/office/powerpoint/2010/main" val="225949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92A-DD04-8DA7-D116-9ADE185E35C3}"/>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39C9C90-463D-43E7-842B-37FFD73734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21726FE-2B94-6F7F-7491-CB337D45C1FD}"/>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53709F94-35FF-6497-A2B5-A5F82DDA7D5D}"/>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FFF59D0-916B-D0C0-DFA8-1896DE32BF0A}"/>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755866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55A52-F404-5793-F0BD-0212DD95CE0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3113962-C4F6-3310-1705-F7C837D9C8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78570AFE-34E5-BDC0-09FE-B865141E2349}"/>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4AF49B97-266C-0627-AA32-150591E48115}"/>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D050046-64F8-5600-5F63-8F6051DA4FA8}"/>
              </a:ext>
            </a:extLst>
          </p:cNvPr>
          <p:cNvSpPr>
            <a:spLocks noGrp="1"/>
          </p:cNvSpPr>
          <p:nvPr>
            <p:ph type="sldNum" sz="quarter" idx="12"/>
          </p:nvPr>
        </p:nvSpPr>
        <p:spPr/>
        <p:txBody>
          <a:bodyPr/>
          <a:lstStyle/>
          <a:p>
            <a:fld id="{C4930D86-88E6-E54E-AD53-55CDCC303E6B}" type="slidenum">
              <a:rPr lang="en-GR" smtClean="0"/>
              <a:t>‹#›</a:t>
            </a:fld>
            <a:endParaRPr lang="en-GR"/>
          </a:p>
        </p:txBody>
      </p:sp>
    </p:spTree>
    <p:extLst>
      <p:ext uri="{BB962C8B-B14F-4D97-AF65-F5344CB8AC3E}">
        <p14:creationId xmlns:p14="http://schemas.microsoft.com/office/powerpoint/2010/main" val="28715855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REEN_EMPTY SLIDE 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55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normAutofit/>
          </a:bodyPr>
          <a:lstStyle>
            <a:lvl1pPr>
              <a:defRPr sz="3200" b="0">
                <a:solidFill>
                  <a:srgbClr val="FF3B6B"/>
                </a:solidFill>
              </a:defRPr>
            </a:lvl1pPr>
          </a:lstStyle>
          <a:p>
            <a:r>
              <a:rPr lang="en-GB" dirty="0"/>
              <a:t>Click to edit Master title style</a:t>
            </a:r>
            <a:endParaRPr lang="en-GR" dirty="0"/>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7" name="Picture 6">
            <a:extLst>
              <a:ext uri="{FF2B5EF4-FFF2-40B4-BE49-F238E27FC236}">
                <a16:creationId xmlns:a16="http://schemas.microsoft.com/office/drawing/2014/main" id="{012DD3DD-699D-3B0D-CB79-AF80DF643A1D}"/>
              </a:ext>
            </a:extLst>
          </p:cNvPr>
          <p:cNvPicPr>
            <a:picLocks noChangeAspect="1"/>
          </p:cNvPicPr>
          <p:nvPr userDrawn="1"/>
        </p:nvPicPr>
        <p:blipFill>
          <a:blip r:embed="rId2"/>
          <a:stretch>
            <a:fillRect/>
          </a:stretch>
        </p:blipFill>
        <p:spPr>
          <a:xfrm>
            <a:off x="10650132" y="5837894"/>
            <a:ext cx="1179333" cy="784800"/>
          </a:xfrm>
          <a:prstGeom prst="rect">
            <a:avLst/>
          </a:prstGeom>
        </p:spPr>
      </p:pic>
    </p:spTree>
    <p:extLst>
      <p:ext uri="{BB962C8B-B14F-4D97-AF65-F5344CB8AC3E}">
        <p14:creationId xmlns:p14="http://schemas.microsoft.com/office/powerpoint/2010/main" val="193663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12/08/2024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270853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113" name="Oval 112">
            <a:extLst>
              <a:ext uri="{FF2B5EF4-FFF2-40B4-BE49-F238E27FC236}">
                <a16:creationId xmlns:a16="http://schemas.microsoft.com/office/drawing/2014/main" id="{4C25ED5F-1D97-56C4-5935-A1DF38CB2DC3}"/>
              </a:ext>
            </a:extLst>
          </p:cNvPr>
          <p:cNvSpPr/>
          <p:nvPr userDrawn="1"/>
        </p:nvSpPr>
        <p:spPr>
          <a:xfrm>
            <a:off x="-1828801" y="2128765"/>
            <a:ext cx="15515771" cy="6126868"/>
          </a:xfrm>
          <a:prstGeom prst="ellipse">
            <a:avLst/>
          </a:prstGeom>
          <a:solidFill>
            <a:schemeClr val="bg1">
              <a:alpha val="54000"/>
            </a:schemeClr>
          </a:solidFill>
          <a:ln>
            <a:noFill/>
          </a:ln>
          <a:effectLst>
            <a:outerShdw blurRad="661126" dir="16200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737641" y="6356350"/>
            <a:ext cx="2743200" cy="365125"/>
          </a:xfrm>
        </p:spPr>
        <p:txBody>
          <a:bodyPr/>
          <a:lstStyle/>
          <a:p>
            <a:fld id="{B4274E06-C9BE-6D47-BF82-8D1C59B33DFA}" type="datetimeFigureOut">
              <a:rPr lang="en-GR" smtClean="0"/>
              <a:t>12/08/2024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Εικόνα 7">
            <a:extLst>
              <a:ext uri="{FF2B5EF4-FFF2-40B4-BE49-F238E27FC236}">
                <a16:creationId xmlns:a16="http://schemas.microsoft.com/office/drawing/2014/main" id="{4B9FE7F8-E529-4CE0-3F61-8BADF78DB968}"/>
              </a:ext>
            </a:extLst>
          </p:cNvPr>
          <p:cNvPicPr>
            <a:picLocks noChangeAspect="1"/>
          </p:cNvPicPr>
          <p:nvPr userDrawn="1"/>
        </p:nvPicPr>
        <p:blipFill>
          <a:blip r:embed="rId2"/>
          <a:stretch>
            <a:fillRect/>
          </a:stretch>
        </p:blipFill>
        <p:spPr>
          <a:xfrm>
            <a:off x="324000" y="6507162"/>
            <a:ext cx="4159152" cy="115532"/>
          </a:xfrm>
          <a:prstGeom prst="rect">
            <a:avLst/>
          </a:prstGeom>
        </p:spPr>
      </p:pic>
      <p:grpSp>
        <p:nvGrpSpPr>
          <p:cNvPr id="5" name="Google Shape;7967;p28">
            <a:extLst>
              <a:ext uri="{FF2B5EF4-FFF2-40B4-BE49-F238E27FC236}">
                <a16:creationId xmlns:a16="http://schemas.microsoft.com/office/drawing/2014/main" id="{B8D7B277-4250-0CE0-82A4-F8A2C6A5BBA7}"/>
              </a:ext>
            </a:extLst>
          </p:cNvPr>
          <p:cNvGrpSpPr/>
          <p:nvPr userDrawn="1"/>
        </p:nvGrpSpPr>
        <p:grpSpPr>
          <a:xfrm>
            <a:off x="324000" y="2364057"/>
            <a:ext cx="11235909" cy="3758544"/>
            <a:chOff x="1005824" y="2652508"/>
            <a:chExt cx="7132352" cy="2385856"/>
          </a:xfrm>
        </p:grpSpPr>
        <p:sp>
          <p:nvSpPr>
            <p:cNvPr id="7" name="Google Shape;7968;p28">
              <a:extLst>
                <a:ext uri="{FF2B5EF4-FFF2-40B4-BE49-F238E27FC236}">
                  <a16:creationId xmlns:a16="http://schemas.microsoft.com/office/drawing/2014/main" id="{6E9121A9-AFE4-B19A-39EC-C49515A64243}"/>
                </a:ext>
              </a:extLst>
            </p:cNvPr>
            <p:cNvSpPr/>
            <p:nvPr/>
          </p:nvSpPr>
          <p:spPr>
            <a:xfrm>
              <a:off x="1005824" y="2908156"/>
              <a:ext cx="2224320" cy="2130208"/>
            </a:xfrm>
            <a:custGeom>
              <a:avLst/>
              <a:gdLst/>
              <a:ahLst/>
              <a:cxnLst/>
              <a:rect l="l" t="t" r="r" b="b"/>
              <a:pathLst>
                <a:path w="69510" h="66569" extrusionOk="0">
                  <a:moveTo>
                    <a:pt x="19467" y="9788"/>
                  </a:moveTo>
                  <a:cubicBezTo>
                    <a:pt x="19658" y="9680"/>
                    <a:pt x="19646" y="9585"/>
                    <a:pt x="19539" y="9537"/>
                  </a:cubicBezTo>
                  <a:cubicBezTo>
                    <a:pt x="19443" y="9490"/>
                    <a:pt x="19277" y="9466"/>
                    <a:pt x="19193" y="9418"/>
                  </a:cubicBezTo>
                  <a:cubicBezTo>
                    <a:pt x="18991" y="9276"/>
                    <a:pt x="19372" y="8918"/>
                    <a:pt x="19027" y="8835"/>
                  </a:cubicBezTo>
                  <a:cubicBezTo>
                    <a:pt x="18765" y="8775"/>
                    <a:pt x="18134" y="8906"/>
                    <a:pt x="18122" y="8740"/>
                  </a:cubicBezTo>
                  <a:cubicBezTo>
                    <a:pt x="18122" y="8716"/>
                    <a:pt x="18146" y="8680"/>
                    <a:pt x="18110" y="8656"/>
                  </a:cubicBezTo>
                  <a:cubicBezTo>
                    <a:pt x="18038" y="8609"/>
                    <a:pt x="17705" y="8716"/>
                    <a:pt x="17467" y="8787"/>
                  </a:cubicBezTo>
                  <a:cubicBezTo>
                    <a:pt x="17026" y="8906"/>
                    <a:pt x="16622" y="8895"/>
                    <a:pt x="16586" y="8764"/>
                  </a:cubicBezTo>
                  <a:cubicBezTo>
                    <a:pt x="16574" y="8728"/>
                    <a:pt x="16586" y="8680"/>
                    <a:pt x="16538" y="8656"/>
                  </a:cubicBezTo>
                  <a:cubicBezTo>
                    <a:pt x="16419" y="8585"/>
                    <a:pt x="15919" y="8692"/>
                    <a:pt x="15883" y="8597"/>
                  </a:cubicBezTo>
                  <a:cubicBezTo>
                    <a:pt x="15860" y="8549"/>
                    <a:pt x="15943" y="8478"/>
                    <a:pt x="15895" y="8442"/>
                  </a:cubicBezTo>
                  <a:cubicBezTo>
                    <a:pt x="15788" y="8371"/>
                    <a:pt x="15324" y="8561"/>
                    <a:pt x="15026" y="8609"/>
                  </a:cubicBezTo>
                  <a:cubicBezTo>
                    <a:pt x="14848" y="8633"/>
                    <a:pt x="14729" y="8597"/>
                    <a:pt x="14598" y="8597"/>
                  </a:cubicBezTo>
                  <a:cubicBezTo>
                    <a:pt x="14014" y="8549"/>
                    <a:pt x="12812" y="8883"/>
                    <a:pt x="12562" y="8680"/>
                  </a:cubicBezTo>
                  <a:cubicBezTo>
                    <a:pt x="12502" y="8633"/>
                    <a:pt x="12490" y="8561"/>
                    <a:pt x="12335" y="8561"/>
                  </a:cubicBezTo>
                  <a:cubicBezTo>
                    <a:pt x="12216" y="8561"/>
                    <a:pt x="12038" y="8609"/>
                    <a:pt x="11883" y="8656"/>
                  </a:cubicBezTo>
                  <a:cubicBezTo>
                    <a:pt x="11585" y="8740"/>
                    <a:pt x="11228" y="8859"/>
                    <a:pt x="11121" y="8990"/>
                  </a:cubicBezTo>
                  <a:cubicBezTo>
                    <a:pt x="11264" y="8990"/>
                    <a:pt x="11419" y="9002"/>
                    <a:pt x="11359" y="9085"/>
                  </a:cubicBezTo>
                  <a:cubicBezTo>
                    <a:pt x="11288" y="9180"/>
                    <a:pt x="10942" y="9287"/>
                    <a:pt x="10716" y="9323"/>
                  </a:cubicBezTo>
                  <a:cubicBezTo>
                    <a:pt x="10490" y="9371"/>
                    <a:pt x="10264" y="9371"/>
                    <a:pt x="10014" y="9454"/>
                  </a:cubicBezTo>
                  <a:cubicBezTo>
                    <a:pt x="9728" y="9549"/>
                    <a:pt x="9526" y="9692"/>
                    <a:pt x="9287" y="9823"/>
                  </a:cubicBezTo>
                  <a:cubicBezTo>
                    <a:pt x="9049" y="9942"/>
                    <a:pt x="8633" y="10073"/>
                    <a:pt x="8585" y="10002"/>
                  </a:cubicBezTo>
                  <a:cubicBezTo>
                    <a:pt x="8561" y="9954"/>
                    <a:pt x="8692" y="9859"/>
                    <a:pt x="8823" y="9776"/>
                  </a:cubicBezTo>
                  <a:cubicBezTo>
                    <a:pt x="9085" y="9621"/>
                    <a:pt x="9347" y="9466"/>
                    <a:pt x="9609" y="9299"/>
                  </a:cubicBezTo>
                  <a:cubicBezTo>
                    <a:pt x="9656" y="9276"/>
                    <a:pt x="9704" y="9240"/>
                    <a:pt x="9776" y="9216"/>
                  </a:cubicBezTo>
                  <a:cubicBezTo>
                    <a:pt x="9918" y="9156"/>
                    <a:pt x="10061" y="9156"/>
                    <a:pt x="10228" y="9109"/>
                  </a:cubicBezTo>
                  <a:cubicBezTo>
                    <a:pt x="10430" y="9049"/>
                    <a:pt x="10561" y="8918"/>
                    <a:pt x="10502" y="8883"/>
                  </a:cubicBezTo>
                  <a:cubicBezTo>
                    <a:pt x="10430" y="8835"/>
                    <a:pt x="10216" y="8871"/>
                    <a:pt x="10014" y="8930"/>
                  </a:cubicBezTo>
                  <a:cubicBezTo>
                    <a:pt x="9799" y="8990"/>
                    <a:pt x="9609" y="9073"/>
                    <a:pt x="9418" y="9156"/>
                  </a:cubicBezTo>
                  <a:cubicBezTo>
                    <a:pt x="8728" y="9454"/>
                    <a:pt x="8061" y="9764"/>
                    <a:pt x="7430" y="10085"/>
                  </a:cubicBezTo>
                  <a:cubicBezTo>
                    <a:pt x="7299" y="10145"/>
                    <a:pt x="7168" y="10228"/>
                    <a:pt x="7204" y="10252"/>
                  </a:cubicBezTo>
                  <a:cubicBezTo>
                    <a:pt x="7228" y="10276"/>
                    <a:pt x="7299" y="10264"/>
                    <a:pt x="7347" y="10276"/>
                  </a:cubicBezTo>
                  <a:cubicBezTo>
                    <a:pt x="7394" y="10288"/>
                    <a:pt x="7370" y="10335"/>
                    <a:pt x="7287" y="10359"/>
                  </a:cubicBezTo>
                  <a:cubicBezTo>
                    <a:pt x="6656" y="10752"/>
                    <a:pt x="5537" y="11038"/>
                    <a:pt x="4787" y="11431"/>
                  </a:cubicBezTo>
                  <a:cubicBezTo>
                    <a:pt x="4644" y="11502"/>
                    <a:pt x="4501" y="11585"/>
                    <a:pt x="4346" y="11669"/>
                  </a:cubicBezTo>
                  <a:cubicBezTo>
                    <a:pt x="4144" y="11764"/>
                    <a:pt x="3906" y="11847"/>
                    <a:pt x="3691" y="11931"/>
                  </a:cubicBezTo>
                  <a:cubicBezTo>
                    <a:pt x="2953" y="12204"/>
                    <a:pt x="2215" y="12478"/>
                    <a:pt x="1477" y="12764"/>
                  </a:cubicBezTo>
                  <a:cubicBezTo>
                    <a:pt x="1346" y="12812"/>
                    <a:pt x="1215" y="12859"/>
                    <a:pt x="1084" y="12895"/>
                  </a:cubicBezTo>
                  <a:cubicBezTo>
                    <a:pt x="1001" y="12907"/>
                    <a:pt x="929" y="12919"/>
                    <a:pt x="846" y="12931"/>
                  </a:cubicBezTo>
                  <a:cubicBezTo>
                    <a:pt x="572" y="13002"/>
                    <a:pt x="262" y="13193"/>
                    <a:pt x="1" y="13240"/>
                  </a:cubicBezTo>
                  <a:cubicBezTo>
                    <a:pt x="72" y="13145"/>
                    <a:pt x="370" y="13002"/>
                    <a:pt x="620" y="12919"/>
                  </a:cubicBezTo>
                  <a:cubicBezTo>
                    <a:pt x="882" y="12836"/>
                    <a:pt x="1132" y="12776"/>
                    <a:pt x="1394" y="12681"/>
                  </a:cubicBezTo>
                  <a:cubicBezTo>
                    <a:pt x="1632" y="12597"/>
                    <a:pt x="1858" y="12490"/>
                    <a:pt x="2084" y="12383"/>
                  </a:cubicBezTo>
                  <a:cubicBezTo>
                    <a:pt x="2668" y="12133"/>
                    <a:pt x="3346" y="11919"/>
                    <a:pt x="3834" y="11633"/>
                  </a:cubicBezTo>
                  <a:cubicBezTo>
                    <a:pt x="4180" y="11431"/>
                    <a:pt x="4394" y="11216"/>
                    <a:pt x="4799" y="11038"/>
                  </a:cubicBezTo>
                  <a:cubicBezTo>
                    <a:pt x="5061" y="10907"/>
                    <a:pt x="5465" y="10740"/>
                    <a:pt x="5394" y="10669"/>
                  </a:cubicBezTo>
                  <a:cubicBezTo>
                    <a:pt x="4525" y="10871"/>
                    <a:pt x="3691" y="11038"/>
                    <a:pt x="2894" y="11169"/>
                  </a:cubicBezTo>
                  <a:cubicBezTo>
                    <a:pt x="2775" y="11192"/>
                    <a:pt x="2632" y="11204"/>
                    <a:pt x="2584" y="11181"/>
                  </a:cubicBezTo>
                  <a:cubicBezTo>
                    <a:pt x="2489" y="11121"/>
                    <a:pt x="2822" y="10931"/>
                    <a:pt x="2810" y="10835"/>
                  </a:cubicBezTo>
                  <a:cubicBezTo>
                    <a:pt x="2787" y="10776"/>
                    <a:pt x="2632" y="10788"/>
                    <a:pt x="2513" y="10776"/>
                  </a:cubicBezTo>
                  <a:cubicBezTo>
                    <a:pt x="2406" y="10764"/>
                    <a:pt x="2358" y="10692"/>
                    <a:pt x="2525" y="10609"/>
                  </a:cubicBezTo>
                  <a:cubicBezTo>
                    <a:pt x="2191" y="10740"/>
                    <a:pt x="1715" y="10883"/>
                    <a:pt x="1644" y="10800"/>
                  </a:cubicBezTo>
                  <a:cubicBezTo>
                    <a:pt x="1560" y="10728"/>
                    <a:pt x="1941" y="10490"/>
                    <a:pt x="1739" y="10466"/>
                  </a:cubicBezTo>
                  <a:cubicBezTo>
                    <a:pt x="1655" y="10466"/>
                    <a:pt x="1501" y="10502"/>
                    <a:pt x="1382" y="10514"/>
                  </a:cubicBezTo>
                  <a:cubicBezTo>
                    <a:pt x="1215" y="10538"/>
                    <a:pt x="1155" y="10478"/>
                    <a:pt x="1263" y="10395"/>
                  </a:cubicBezTo>
                  <a:cubicBezTo>
                    <a:pt x="1358" y="10299"/>
                    <a:pt x="1596" y="10192"/>
                    <a:pt x="1786" y="10157"/>
                  </a:cubicBezTo>
                  <a:cubicBezTo>
                    <a:pt x="1870" y="10145"/>
                    <a:pt x="1953" y="10133"/>
                    <a:pt x="2048" y="10109"/>
                  </a:cubicBezTo>
                  <a:cubicBezTo>
                    <a:pt x="2310" y="10014"/>
                    <a:pt x="2263" y="9907"/>
                    <a:pt x="2370" y="9788"/>
                  </a:cubicBezTo>
                  <a:cubicBezTo>
                    <a:pt x="2489" y="9668"/>
                    <a:pt x="2906" y="9514"/>
                    <a:pt x="3084" y="9526"/>
                  </a:cubicBezTo>
                  <a:cubicBezTo>
                    <a:pt x="3179" y="9526"/>
                    <a:pt x="3203" y="9561"/>
                    <a:pt x="3299" y="9561"/>
                  </a:cubicBezTo>
                  <a:cubicBezTo>
                    <a:pt x="3656" y="9561"/>
                    <a:pt x="4299" y="9156"/>
                    <a:pt x="4751" y="9085"/>
                  </a:cubicBezTo>
                  <a:cubicBezTo>
                    <a:pt x="4834" y="9073"/>
                    <a:pt x="4918" y="9073"/>
                    <a:pt x="5013" y="9037"/>
                  </a:cubicBezTo>
                  <a:cubicBezTo>
                    <a:pt x="5120" y="9002"/>
                    <a:pt x="5180" y="8942"/>
                    <a:pt x="5227" y="8906"/>
                  </a:cubicBezTo>
                  <a:cubicBezTo>
                    <a:pt x="5370" y="8764"/>
                    <a:pt x="5454" y="8609"/>
                    <a:pt x="5192" y="8633"/>
                  </a:cubicBezTo>
                  <a:cubicBezTo>
                    <a:pt x="5013" y="8656"/>
                    <a:pt x="4775" y="8752"/>
                    <a:pt x="4561" y="8811"/>
                  </a:cubicBezTo>
                  <a:cubicBezTo>
                    <a:pt x="4275" y="8895"/>
                    <a:pt x="4001" y="8942"/>
                    <a:pt x="3846" y="8906"/>
                  </a:cubicBezTo>
                  <a:cubicBezTo>
                    <a:pt x="3775" y="8895"/>
                    <a:pt x="3727" y="8871"/>
                    <a:pt x="3620" y="8883"/>
                  </a:cubicBezTo>
                  <a:cubicBezTo>
                    <a:pt x="3477" y="8906"/>
                    <a:pt x="3287" y="8978"/>
                    <a:pt x="3108" y="9037"/>
                  </a:cubicBezTo>
                  <a:cubicBezTo>
                    <a:pt x="2727" y="9156"/>
                    <a:pt x="2406" y="9145"/>
                    <a:pt x="2429" y="9014"/>
                  </a:cubicBezTo>
                  <a:cubicBezTo>
                    <a:pt x="2441" y="8978"/>
                    <a:pt x="2477" y="8930"/>
                    <a:pt x="2441" y="8906"/>
                  </a:cubicBezTo>
                  <a:cubicBezTo>
                    <a:pt x="2358" y="8835"/>
                    <a:pt x="1798" y="9014"/>
                    <a:pt x="1786" y="8918"/>
                  </a:cubicBezTo>
                  <a:cubicBezTo>
                    <a:pt x="1786" y="8859"/>
                    <a:pt x="2013" y="8740"/>
                    <a:pt x="2203" y="8692"/>
                  </a:cubicBezTo>
                  <a:cubicBezTo>
                    <a:pt x="2394" y="8633"/>
                    <a:pt x="2560" y="8609"/>
                    <a:pt x="2739" y="8573"/>
                  </a:cubicBezTo>
                  <a:cubicBezTo>
                    <a:pt x="3096" y="8502"/>
                    <a:pt x="3501" y="8359"/>
                    <a:pt x="3822" y="8204"/>
                  </a:cubicBezTo>
                  <a:cubicBezTo>
                    <a:pt x="4096" y="8133"/>
                    <a:pt x="3882" y="8347"/>
                    <a:pt x="4061" y="8371"/>
                  </a:cubicBezTo>
                  <a:cubicBezTo>
                    <a:pt x="4120" y="8383"/>
                    <a:pt x="4215" y="8359"/>
                    <a:pt x="4299" y="8347"/>
                  </a:cubicBezTo>
                  <a:cubicBezTo>
                    <a:pt x="4763" y="8264"/>
                    <a:pt x="5227" y="8168"/>
                    <a:pt x="5692" y="8085"/>
                  </a:cubicBezTo>
                  <a:cubicBezTo>
                    <a:pt x="5763" y="7990"/>
                    <a:pt x="5585" y="7966"/>
                    <a:pt x="5358" y="8025"/>
                  </a:cubicBezTo>
                  <a:cubicBezTo>
                    <a:pt x="5382" y="7990"/>
                    <a:pt x="5549" y="7930"/>
                    <a:pt x="5668" y="7906"/>
                  </a:cubicBezTo>
                  <a:cubicBezTo>
                    <a:pt x="5787" y="7871"/>
                    <a:pt x="5906" y="7859"/>
                    <a:pt x="6013" y="7811"/>
                  </a:cubicBezTo>
                  <a:cubicBezTo>
                    <a:pt x="6180" y="7752"/>
                    <a:pt x="6216" y="7668"/>
                    <a:pt x="6144" y="7644"/>
                  </a:cubicBezTo>
                  <a:cubicBezTo>
                    <a:pt x="6073" y="7621"/>
                    <a:pt x="5930" y="7632"/>
                    <a:pt x="5799" y="7644"/>
                  </a:cubicBezTo>
                  <a:cubicBezTo>
                    <a:pt x="5084" y="7716"/>
                    <a:pt x="4465" y="7728"/>
                    <a:pt x="3977" y="7656"/>
                  </a:cubicBezTo>
                  <a:cubicBezTo>
                    <a:pt x="4096" y="7502"/>
                    <a:pt x="4227" y="7335"/>
                    <a:pt x="4358" y="7192"/>
                  </a:cubicBezTo>
                  <a:cubicBezTo>
                    <a:pt x="4715" y="7073"/>
                    <a:pt x="4918" y="7144"/>
                    <a:pt x="5239" y="7097"/>
                  </a:cubicBezTo>
                  <a:cubicBezTo>
                    <a:pt x="5716" y="7025"/>
                    <a:pt x="6287" y="6740"/>
                    <a:pt x="6680" y="6501"/>
                  </a:cubicBezTo>
                  <a:cubicBezTo>
                    <a:pt x="7085" y="6275"/>
                    <a:pt x="7561" y="6001"/>
                    <a:pt x="8073" y="5870"/>
                  </a:cubicBezTo>
                  <a:cubicBezTo>
                    <a:pt x="8275" y="5823"/>
                    <a:pt x="8454" y="5811"/>
                    <a:pt x="8656" y="5763"/>
                  </a:cubicBezTo>
                  <a:cubicBezTo>
                    <a:pt x="8966" y="5692"/>
                    <a:pt x="9287" y="5573"/>
                    <a:pt x="9609" y="5466"/>
                  </a:cubicBezTo>
                  <a:cubicBezTo>
                    <a:pt x="9918" y="5346"/>
                    <a:pt x="10252" y="5227"/>
                    <a:pt x="10549" y="5180"/>
                  </a:cubicBezTo>
                  <a:cubicBezTo>
                    <a:pt x="10847" y="5132"/>
                    <a:pt x="11073" y="5168"/>
                    <a:pt x="10954" y="5299"/>
                  </a:cubicBezTo>
                  <a:cubicBezTo>
                    <a:pt x="11216" y="5239"/>
                    <a:pt x="11490" y="5180"/>
                    <a:pt x="11752" y="5108"/>
                  </a:cubicBezTo>
                  <a:cubicBezTo>
                    <a:pt x="11835" y="5096"/>
                    <a:pt x="11907" y="5073"/>
                    <a:pt x="11966" y="5073"/>
                  </a:cubicBezTo>
                  <a:cubicBezTo>
                    <a:pt x="12038" y="5073"/>
                    <a:pt x="12050" y="5108"/>
                    <a:pt x="12097" y="5120"/>
                  </a:cubicBezTo>
                  <a:cubicBezTo>
                    <a:pt x="12288" y="5180"/>
                    <a:pt x="12859" y="4977"/>
                    <a:pt x="13157" y="4977"/>
                  </a:cubicBezTo>
                  <a:cubicBezTo>
                    <a:pt x="13276" y="4977"/>
                    <a:pt x="13336" y="5001"/>
                    <a:pt x="13455" y="5001"/>
                  </a:cubicBezTo>
                  <a:cubicBezTo>
                    <a:pt x="13717" y="4977"/>
                    <a:pt x="14109" y="4811"/>
                    <a:pt x="14395" y="4775"/>
                  </a:cubicBezTo>
                  <a:cubicBezTo>
                    <a:pt x="14681" y="4739"/>
                    <a:pt x="14776" y="4846"/>
                    <a:pt x="15074" y="4787"/>
                  </a:cubicBezTo>
                  <a:cubicBezTo>
                    <a:pt x="15288" y="4739"/>
                    <a:pt x="15550" y="4632"/>
                    <a:pt x="15729" y="4620"/>
                  </a:cubicBezTo>
                  <a:cubicBezTo>
                    <a:pt x="15848" y="4608"/>
                    <a:pt x="15883" y="4644"/>
                    <a:pt x="15967" y="4656"/>
                  </a:cubicBezTo>
                  <a:cubicBezTo>
                    <a:pt x="16253" y="4704"/>
                    <a:pt x="16919" y="4489"/>
                    <a:pt x="17312" y="4477"/>
                  </a:cubicBezTo>
                  <a:cubicBezTo>
                    <a:pt x="17396" y="4477"/>
                    <a:pt x="17455" y="4477"/>
                    <a:pt x="17550" y="4477"/>
                  </a:cubicBezTo>
                  <a:cubicBezTo>
                    <a:pt x="17717" y="4454"/>
                    <a:pt x="17919" y="4382"/>
                    <a:pt x="18098" y="4346"/>
                  </a:cubicBezTo>
                  <a:cubicBezTo>
                    <a:pt x="18241" y="4323"/>
                    <a:pt x="18348" y="4311"/>
                    <a:pt x="18467" y="4311"/>
                  </a:cubicBezTo>
                  <a:cubicBezTo>
                    <a:pt x="19086" y="4299"/>
                    <a:pt x="19717" y="4275"/>
                    <a:pt x="20336" y="4263"/>
                  </a:cubicBezTo>
                  <a:cubicBezTo>
                    <a:pt x="20658" y="4168"/>
                    <a:pt x="20896" y="4192"/>
                    <a:pt x="21063" y="4239"/>
                  </a:cubicBezTo>
                  <a:cubicBezTo>
                    <a:pt x="21217" y="4287"/>
                    <a:pt x="21277" y="4370"/>
                    <a:pt x="21384" y="4442"/>
                  </a:cubicBezTo>
                  <a:cubicBezTo>
                    <a:pt x="21444" y="4477"/>
                    <a:pt x="21551" y="4501"/>
                    <a:pt x="21718" y="4454"/>
                  </a:cubicBezTo>
                  <a:cubicBezTo>
                    <a:pt x="21884" y="4406"/>
                    <a:pt x="21968" y="4323"/>
                    <a:pt x="21979" y="4263"/>
                  </a:cubicBezTo>
                  <a:cubicBezTo>
                    <a:pt x="21991" y="4204"/>
                    <a:pt x="21956" y="4156"/>
                    <a:pt x="22051" y="4084"/>
                  </a:cubicBezTo>
                  <a:cubicBezTo>
                    <a:pt x="22146" y="4001"/>
                    <a:pt x="22384" y="3930"/>
                    <a:pt x="22587" y="3882"/>
                  </a:cubicBezTo>
                  <a:cubicBezTo>
                    <a:pt x="22789" y="3834"/>
                    <a:pt x="22991" y="3799"/>
                    <a:pt x="23194" y="3739"/>
                  </a:cubicBezTo>
                  <a:cubicBezTo>
                    <a:pt x="23349" y="3692"/>
                    <a:pt x="23492" y="3632"/>
                    <a:pt x="23646" y="3596"/>
                  </a:cubicBezTo>
                  <a:cubicBezTo>
                    <a:pt x="23801" y="3561"/>
                    <a:pt x="23968" y="3561"/>
                    <a:pt x="23908" y="3620"/>
                  </a:cubicBezTo>
                  <a:cubicBezTo>
                    <a:pt x="24289" y="3489"/>
                    <a:pt x="24670" y="3358"/>
                    <a:pt x="25051" y="3227"/>
                  </a:cubicBezTo>
                  <a:cubicBezTo>
                    <a:pt x="25135" y="3191"/>
                    <a:pt x="25254" y="3156"/>
                    <a:pt x="25313" y="3168"/>
                  </a:cubicBezTo>
                  <a:cubicBezTo>
                    <a:pt x="25385" y="3180"/>
                    <a:pt x="25277" y="3251"/>
                    <a:pt x="25170" y="3299"/>
                  </a:cubicBezTo>
                  <a:cubicBezTo>
                    <a:pt x="24801" y="3453"/>
                    <a:pt x="24349" y="3549"/>
                    <a:pt x="23932" y="3668"/>
                  </a:cubicBezTo>
                  <a:cubicBezTo>
                    <a:pt x="23515" y="3787"/>
                    <a:pt x="23039" y="3977"/>
                    <a:pt x="22920" y="4132"/>
                  </a:cubicBezTo>
                  <a:cubicBezTo>
                    <a:pt x="22908" y="4144"/>
                    <a:pt x="22896" y="4168"/>
                    <a:pt x="22908" y="4180"/>
                  </a:cubicBezTo>
                  <a:cubicBezTo>
                    <a:pt x="22932" y="4204"/>
                    <a:pt x="23063" y="4180"/>
                    <a:pt x="23170" y="4156"/>
                  </a:cubicBezTo>
                  <a:cubicBezTo>
                    <a:pt x="23503" y="4049"/>
                    <a:pt x="23753" y="3894"/>
                    <a:pt x="24063" y="3775"/>
                  </a:cubicBezTo>
                  <a:cubicBezTo>
                    <a:pt x="24230" y="3703"/>
                    <a:pt x="24408" y="3656"/>
                    <a:pt x="24587" y="3596"/>
                  </a:cubicBezTo>
                  <a:cubicBezTo>
                    <a:pt x="24968" y="3477"/>
                    <a:pt x="25361" y="3358"/>
                    <a:pt x="25742" y="3251"/>
                  </a:cubicBezTo>
                  <a:cubicBezTo>
                    <a:pt x="25861" y="3215"/>
                    <a:pt x="25980" y="3180"/>
                    <a:pt x="26063" y="3132"/>
                  </a:cubicBezTo>
                  <a:cubicBezTo>
                    <a:pt x="26278" y="3013"/>
                    <a:pt x="26099" y="2918"/>
                    <a:pt x="26349" y="2799"/>
                  </a:cubicBezTo>
                  <a:cubicBezTo>
                    <a:pt x="26551" y="2703"/>
                    <a:pt x="26837" y="2703"/>
                    <a:pt x="26897" y="2763"/>
                  </a:cubicBezTo>
                  <a:cubicBezTo>
                    <a:pt x="26956" y="2822"/>
                    <a:pt x="26897" y="2930"/>
                    <a:pt x="26980" y="2977"/>
                  </a:cubicBezTo>
                  <a:cubicBezTo>
                    <a:pt x="27135" y="3096"/>
                    <a:pt x="27802" y="3013"/>
                    <a:pt x="27849" y="3168"/>
                  </a:cubicBezTo>
                  <a:cubicBezTo>
                    <a:pt x="27861" y="3191"/>
                    <a:pt x="27849" y="3239"/>
                    <a:pt x="27873" y="3263"/>
                  </a:cubicBezTo>
                  <a:cubicBezTo>
                    <a:pt x="27909" y="3287"/>
                    <a:pt x="28004" y="3287"/>
                    <a:pt x="28111" y="3251"/>
                  </a:cubicBezTo>
                  <a:cubicBezTo>
                    <a:pt x="28171" y="3227"/>
                    <a:pt x="28206" y="3203"/>
                    <a:pt x="28230" y="3180"/>
                  </a:cubicBezTo>
                  <a:cubicBezTo>
                    <a:pt x="28385" y="3061"/>
                    <a:pt x="28528" y="2930"/>
                    <a:pt x="28683" y="2810"/>
                  </a:cubicBezTo>
                  <a:cubicBezTo>
                    <a:pt x="28766" y="2858"/>
                    <a:pt x="28849" y="2894"/>
                    <a:pt x="28933" y="2930"/>
                  </a:cubicBezTo>
                  <a:cubicBezTo>
                    <a:pt x="29004" y="2846"/>
                    <a:pt x="29266" y="2751"/>
                    <a:pt x="29468" y="2715"/>
                  </a:cubicBezTo>
                  <a:cubicBezTo>
                    <a:pt x="29683" y="2680"/>
                    <a:pt x="29861" y="2680"/>
                    <a:pt x="30016" y="2691"/>
                  </a:cubicBezTo>
                  <a:cubicBezTo>
                    <a:pt x="30611" y="2751"/>
                    <a:pt x="31040" y="2906"/>
                    <a:pt x="31802" y="2834"/>
                  </a:cubicBezTo>
                  <a:cubicBezTo>
                    <a:pt x="32005" y="2822"/>
                    <a:pt x="32207" y="2787"/>
                    <a:pt x="32386" y="2787"/>
                  </a:cubicBezTo>
                  <a:cubicBezTo>
                    <a:pt x="32755" y="2775"/>
                    <a:pt x="32921" y="2882"/>
                    <a:pt x="33064" y="2989"/>
                  </a:cubicBezTo>
                  <a:cubicBezTo>
                    <a:pt x="33148" y="2941"/>
                    <a:pt x="33219" y="2906"/>
                    <a:pt x="33290" y="2858"/>
                  </a:cubicBezTo>
                  <a:cubicBezTo>
                    <a:pt x="33421" y="2858"/>
                    <a:pt x="33552" y="2846"/>
                    <a:pt x="33683" y="2834"/>
                  </a:cubicBezTo>
                  <a:cubicBezTo>
                    <a:pt x="33552" y="2930"/>
                    <a:pt x="33374" y="3025"/>
                    <a:pt x="33171" y="3108"/>
                  </a:cubicBezTo>
                  <a:cubicBezTo>
                    <a:pt x="33874" y="3001"/>
                    <a:pt x="34576" y="2870"/>
                    <a:pt x="35279" y="2751"/>
                  </a:cubicBezTo>
                  <a:cubicBezTo>
                    <a:pt x="35731" y="2668"/>
                    <a:pt x="36172" y="2584"/>
                    <a:pt x="36612" y="2513"/>
                  </a:cubicBezTo>
                  <a:cubicBezTo>
                    <a:pt x="36934" y="2453"/>
                    <a:pt x="37303" y="2382"/>
                    <a:pt x="37529" y="2251"/>
                  </a:cubicBezTo>
                  <a:cubicBezTo>
                    <a:pt x="37731" y="2144"/>
                    <a:pt x="37815" y="2013"/>
                    <a:pt x="38089" y="1941"/>
                  </a:cubicBezTo>
                  <a:cubicBezTo>
                    <a:pt x="38362" y="1870"/>
                    <a:pt x="38493" y="1953"/>
                    <a:pt x="38589" y="2025"/>
                  </a:cubicBezTo>
                  <a:cubicBezTo>
                    <a:pt x="38672" y="2084"/>
                    <a:pt x="38970" y="2120"/>
                    <a:pt x="39184" y="2013"/>
                  </a:cubicBezTo>
                  <a:cubicBezTo>
                    <a:pt x="39232" y="2060"/>
                    <a:pt x="39184" y="2132"/>
                    <a:pt x="39077" y="2203"/>
                  </a:cubicBezTo>
                  <a:cubicBezTo>
                    <a:pt x="39160" y="2191"/>
                    <a:pt x="39232" y="2191"/>
                    <a:pt x="39315" y="2191"/>
                  </a:cubicBezTo>
                  <a:cubicBezTo>
                    <a:pt x="39791" y="2156"/>
                    <a:pt x="40327" y="2013"/>
                    <a:pt x="40851" y="1894"/>
                  </a:cubicBezTo>
                  <a:cubicBezTo>
                    <a:pt x="40946" y="1870"/>
                    <a:pt x="41065" y="1846"/>
                    <a:pt x="41137" y="1846"/>
                  </a:cubicBezTo>
                  <a:cubicBezTo>
                    <a:pt x="41196" y="1858"/>
                    <a:pt x="41196" y="1882"/>
                    <a:pt x="41220" y="1906"/>
                  </a:cubicBezTo>
                  <a:cubicBezTo>
                    <a:pt x="41291" y="2001"/>
                    <a:pt x="41601" y="2013"/>
                    <a:pt x="41911" y="1941"/>
                  </a:cubicBezTo>
                  <a:cubicBezTo>
                    <a:pt x="42232" y="1882"/>
                    <a:pt x="42530" y="1739"/>
                    <a:pt x="42613" y="1620"/>
                  </a:cubicBezTo>
                  <a:cubicBezTo>
                    <a:pt x="43018" y="1513"/>
                    <a:pt x="43208" y="1656"/>
                    <a:pt x="43208" y="1798"/>
                  </a:cubicBezTo>
                  <a:cubicBezTo>
                    <a:pt x="43208" y="1941"/>
                    <a:pt x="43280" y="2108"/>
                    <a:pt x="43685" y="2048"/>
                  </a:cubicBezTo>
                  <a:cubicBezTo>
                    <a:pt x="43994" y="1989"/>
                    <a:pt x="44256" y="1822"/>
                    <a:pt x="44256" y="1727"/>
                  </a:cubicBezTo>
                  <a:cubicBezTo>
                    <a:pt x="44244" y="1679"/>
                    <a:pt x="44220" y="1644"/>
                    <a:pt x="44256" y="1608"/>
                  </a:cubicBezTo>
                  <a:cubicBezTo>
                    <a:pt x="44339" y="1489"/>
                    <a:pt x="44697" y="1406"/>
                    <a:pt x="44982" y="1346"/>
                  </a:cubicBezTo>
                  <a:cubicBezTo>
                    <a:pt x="45256" y="1275"/>
                    <a:pt x="45590" y="1120"/>
                    <a:pt x="45459" y="1072"/>
                  </a:cubicBezTo>
                  <a:cubicBezTo>
                    <a:pt x="45363" y="1036"/>
                    <a:pt x="45113" y="1060"/>
                    <a:pt x="45137" y="1001"/>
                  </a:cubicBezTo>
                  <a:cubicBezTo>
                    <a:pt x="45149" y="977"/>
                    <a:pt x="45185" y="953"/>
                    <a:pt x="45232" y="929"/>
                  </a:cubicBezTo>
                  <a:cubicBezTo>
                    <a:pt x="45721" y="703"/>
                    <a:pt x="46447" y="655"/>
                    <a:pt x="46994" y="644"/>
                  </a:cubicBezTo>
                  <a:lnTo>
                    <a:pt x="47411" y="632"/>
                  </a:lnTo>
                  <a:cubicBezTo>
                    <a:pt x="47483" y="632"/>
                    <a:pt x="47554" y="632"/>
                    <a:pt x="47602" y="644"/>
                  </a:cubicBezTo>
                  <a:cubicBezTo>
                    <a:pt x="47840" y="715"/>
                    <a:pt x="47221" y="1013"/>
                    <a:pt x="47530" y="1048"/>
                  </a:cubicBezTo>
                  <a:cubicBezTo>
                    <a:pt x="47733" y="1060"/>
                    <a:pt x="48018" y="929"/>
                    <a:pt x="48126" y="822"/>
                  </a:cubicBezTo>
                  <a:cubicBezTo>
                    <a:pt x="48233" y="715"/>
                    <a:pt x="48316" y="596"/>
                    <a:pt x="48578" y="536"/>
                  </a:cubicBezTo>
                  <a:cubicBezTo>
                    <a:pt x="48828" y="465"/>
                    <a:pt x="49054" y="513"/>
                    <a:pt x="49042" y="608"/>
                  </a:cubicBezTo>
                  <a:cubicBezTo>
                    <a:pt x="49030" y="691"/>
                    <a:pt x="48852" y="798"/>
                    <a:pt x="48649" y="894"/>
                  </a:cubicBezTo>
                  <a:cubicBezTo>
                    <a:pt x="48507" y="965"/>
                    <a:pt x="48352" y="1036"/>
                    <a:pt x="48328" y="1096"/>
                  </a:cubicBezTo>
                  <a:cubicBezTo>
                    <a:pt x="48316" y="1132"/>
                    <a:pt x="48352" y="1156"/>
                    <a:pt x="48388" y="1179"/>
                  </a:cubicBezTo>
                  <a:cubicBezTo>
                    <a:pt x="48530" y="1298"/>
                    <a:pt x="48852" y="1406"/>
                    <a:pt x="49269" y="1275"/>
                  </a:cubicBezTo>
                  <a:cubicBezTo>
                    <a:pt x="49697" y="1156"/>
                    <a:pt x="49721" y="929"/>
                    <a:pt x="50090" y="775"/>
                  </a:cubicBezTo>
                  <a:cubicBezTo>
                    <a:pt x="50257" y="715"/>
                    <a:pt x="50483" y="667"/>
                    <a:pt x="50590" y="584"/>
                  </a:cubicBezTo>
                  <a:cubicBezTo>
                    <a:pt x="50709" y="501"/>
                    <a:pt x="50566" y="441"/>
                    <a:pt x="50578" y="358"/>
                  </a:cubicBezTo>
                  <a:cubicBezTo>
                    <a:pt x="50590" y="215"/>
                    <a:pt x="51174" y="36"/>
                    <a:pt x="51447" y="84"/>
                  </a:cubicBezTo>
                  <a:cubicBezTo>
                    <a:pt x="51531" y="96"/>
                    <a:pt x="51590" y="132"/>
                    <a:pt x="51709" y="132"/>
                  </a:cubicBezTo>
                  <a:cubicBezTo>
                    <a:pt x="51828" y="120"/>
                    <a:pt x="51971" y="84"/>
                    <a:pt x="52102" y="60"/>
                  </a:cubicBezTo>
                  <a:cubicBezTo>
                    <a:pt x="52412" y="1"/>
                    <a:pt x="52638" y="84"/>
                    <a:pt x="52519" y="203"/>
                  </a:cubicBezTo>
                  <a:cubicBezTo>
                    <a:pt x="52448" y="263"/>
                    <a:pt x="52328" y="322"/>
                    <a:pt x="52245" y="370"/>
                  </a:cubicBezTo>
                  <a:cubicBezTo>
                    <a:pt x="51936" y="548"/>
                    <a:pt x="51924" y="751"/>
                    <a:pt x="52221" y="834"/>
                  </a:cubicBezTo>
                  <a:cubicBezTo>
                    <a:pt x="52293" y="846"/>
                    <a:pt x="52376" y="858"/>
                    <a:pt x="52376" y="905"/>
                  </a:cubicBezTo>
                  <a:cubicBezTo>
                    <a:pt x="52376" y="965"/>
                    <a:pt x="52174" y="1036"/>
                    <a:pt x="51995" y="1084"/>
                  </a:cubicBezTo>
                  <a:cubicBezTo>
                    <a:pt x="51459" y="1227"/>
                    <a:pt x="50912" y="1382"/>
                    <a:pt x="50376" y="1537"/>
                  </a:cubicBezTo>
                  <a:cubicBezTo>
                    <a:pt x="49959" y="1501"/>
                    <a:pt x="49340" y="1620"/>
                    <a:pt x="48935" y="1810"/>
                  </a:cubicBezTo>
                  <a:cubicBezTo>
                    <a:pt x="49114" y="1822"/>
                    <a:pt x="48911" y="1953"/>
                    <a:pt x="48709" y="1989"/>
                  </a:cubicBezTo>
                  <a:cubicBezTo>
                    <a:pt x="48507" y="2025"/>
                    <a:pt x="48352" y="2001"/>
                    <a:pt x="48185" y="1977"/>
                  </a:cubicBezTo>
                  <a:cubicBezTo>
                    <a:pt x="47745" y="1953"/>
                    <a:pt x="47066" y="2072"/>
                    <a:pt x="46602" y="2275"/>
                  </a:cubicBezTo>
                  <a:cubicBezTo>
                    <a:pt x="46971" y="2239"/>
                    <a:pt x="47375" y="2203"/>
                    <a:pt x="47578" y="2275"/>
                  </a:cubicBezTo>
                  <a:cubicBezTo>
                    <a:pt x="47792" y="2346"/>
                    <a:pt x="47626" y="2572"/>
                    <a:pt x="47245" y="2656"/>
                  </a:cubicBezTo>
                  <a:cubicBezTo>
                    <a:pt x="46983" y="2703"/>
                    <a:pt x="46756" y="2668"/>
                    <a:pt x="46494" y="2727"/>
                  </a:cubicBezTo>
                  <a:cubicBezTo>
                    <a:pt x="46078" y="2822"/>
                    <a:pt x="45994" y="3037"/>
                    <a:pt x="45744" y="3203"/>
                  </a:cubicBezTo>
                  <a:cubicBezTo>
                    <a:pt x="45578" y="3311"/>
                    <a:pt x="45316" y="3406"/>
                    <a:pt x="45078" y="3501"/>
                  </a:cubicBezTo>
                  <a:cubicBezTo>
                    <a:pt x="44066" y="3870"/>
                    <a:pt x="43030" y="4299"/>
                    <a:pt x="42446" y="4763"/>
                  </a:cubicBezTo>
                  <a:cubicBezTo>
                    <a:pt x="42280" y="4894"/>
                    <a:pt x="42196" y="5073"/>
                    <a:pt x="42494" y="5061"/>
                  </a:cubicBezTo>
                  <a:cubicBezTo>
                    <a:pt x="42613" y="5061"/>
                    <a:pt x="42768" y="5025"/>
                    <a:pt x="42887" y="5013"/>
                  </a:cubicBezTo>
                  <a:cubicBezTo>
                    <a:pt x="43220" y="4977"/>
                    <a:pt x="43280" y="5120"/>
                    <a:pt x="43220" y="5263"/>
                  </a:cubicBezTo>
                  <a:cubicBezTo>
                    <a:pt x="43161" y="5394"/>
                    <a:pt x="43042" y="5561"/>
                    <a:pt x="43232" y="5632"/>
                  </a:cubicBezTo>
                  <a:cubicBezTo>
                    <a:pt x="43435" y="5704"/>
                    <a:pt x="43923" y="5620"/>
                    <a:pt x="44316" y="5585"/>
                  </a:cubicBezTo>
                  <a:cubicBezTo>
                    <a:pt x="45125" y="5501"/>
                    <a:pt x="45756" y="5632"/>
                    <a:pt x="45863" y="5906"/>
                  </a:cubicBezTo>
                  <a:cubicBezTo>
                    <a:pt x="46042" y="5799"/>
                    <a:pt x="46363" y="5811"/>
                    <a:pt x="46483" y="5858"/>
                  </a:cubicBezTo>
                  <a:cubicBezTo>
                    <a:pt x="46613" y="5918"/>
                    <a:pt x="46673" y="6013"/>
                    <a:pt x="46899" y="6013"/>
                  </a:cubicBezTo>
                  <a:cubicBezTo>
                    <a:pt x="47197" y="6013"/>
                    <a:pt x="47578" y="5858"/>
                    <a:pt x="47935" y="5799"/>
                  </a:cubicBezTo>
                  <a:cubicBezTo>
                    <a:pt x="48316" y="5739"/>
                    <a:pt x="48566" y="5835"/>
                    <a:pt x="48614" y="5966"/>
                  </a:cubicBezTo>
                  <a:cubicBezTo>
                    <a:pt x="48661" y="6097"/>
                    <a:pt x="48542" y="6251"/>
                    <a:pt x="48459" y="6406"/>
                  </a:cubicBezTo>
                  <a:cubicBezTo>
                    <a:pt x="48316" y="6656"/>
                    <a:pt x="48245" y="6906"/>
                    <a:pt x="48542" y="7049"/>
                  </a:cubicBezTo>
                  <a:cubicBezTo>
                    <a:pt x="48840" y="7192"/>
                    <a:pt x="49638" y="7132"/>
                    <a:pt x="50090" y="6894"/>
                  </a:cubicBezTo>
                  <a:cubicBezTo>
                    <a:pt x="50781" y="6525"/>
                    <a:pt x="50042" y="6192"/>
                    <a:pt x="50626" y="5823"/>
                  </a:cubicBezTo>
                  <a:cubicBezTo>
                    <a:pt x="50959" y="5620"/>
                    <a:pt x="51555" y="5501"/>
                    <a:pt x="51971" y="5311"/>
                  </a:cubicBezTo>
                  <a:cubicBezTo>
                    <a:pt x="52507" y="5073"/>
                    <a:pt x="52626" y="4787"/>
                    <a:pt x="52495" y="4585"/>
                  </a:cubicBezTo>
                  <a:cubicBezTo>
                    <a:pt x="52364" y="4382"/>
                    <a:pt x="52019" y="4239"/>
                    <a:pt x="51769" y="4084"/>
                  </a:cubicBezTo>
                  <a:cubicBezTo>
                    <a:pt x="51709" y="4049"/>
                    <a:pt x="51662" y="4001"/>
                    <a:pt x="51686" y="3953"/>
                  </a:cubicBezTo>
                  <a:cubicBezTo>
                    <a:pt x="51745" y="3823"/>
                    <a:pt x="52209" y="3703"/>
                    <a:pt x="52459" y="3561"/>
                  </a:cubicBezTo>
                  <a:cubicBezTo>
                    <a:pt x="52948" y="3299"/>
                    <a:pt x="52495" y="3013"/>
                    <a:pt x="53079" y="2775"/>
                  </a:cubicBezTo>
                  <a:cubicBezTo>
                    <a:pt x="53662" y="2549"/>
                    <a:pt x="54364" y="2715"/>
                    <a:pt x="55019" y="2537"/>
                  </a:cubicBezTo>
                  <a:cubicBezTo>
                    <a:pt x="55174" y="2489"/>
                    <a:pt x="55317" y="2429"/>
                    <a:pt x="55460" y="2394"/>
                  </a:cubicBezTo>
                  <a:cubicBezTo>
                    <a:pt x="55817" y="2287"/>
                    <a:pt x="56258" y="2263"/>
                    <a:pt x="56448" y="2346"/>
                  </a:cubicBezTo>
                  <a:cubicBezTo>
                    <a:pt x="56627" y="2418"/>
                    <a:pt x="56627" y="2549"/>
                    <a:pt x="56853" y="2584"/>
                  </a:cubicBezTo>
                  <a:cubicBezTo>
                    <a:pt x="57031" y="2632"/>
                    <a:pt x="57305" y="2608"/>
                    <a:pt x="57532" y="2608"/>
                  </a:cubicBezTo>
                  <a:cubicBezTo>
                    <a:pt x="57770" y="2608"/>
                    <a:pt x="57984" y="2668"/>
                    <a:pt x="57889" y="2763"/>
                  </a:cubicBezTo>
                  <a:cubicBezTo>
                    <a:pt x="57805" y="2870"/>
                    <a:pt x="57472" y="2953"/>
                    <a:pt x="57305" y="3049"/>
                  </a:cubicBezTo>
                  <a:cubicBezTo>
                    <a:pt x="57067" y="3191"/>
                    <a:pt x="57246" y="3322"/>
                    <a:pt x="57520" y="3370"/>
                  </a:cubicBezTo>
                  <a:cubicBezTo>
                    <a:pt x="57793" y="3418"/>
                    <a:pt x="58139" y="3418"/>
                    <a:pt x="58353" y="3489"/>
                  </a:cubicBezTo>
                  <a:cubicBezTo>
                    <a:pt x="58424" y="3513"/>
                    <a:pt x="58484" y="3549"/>
                    <a:pt x="58603" y="3561"/>
                  </a:cubicBezTo>
                  <a:cubicBezTo>
                    <a:pt x="58853" y="3561"/>
                    <a:pt x="59127" y="3418"/>
                    <a:pt x="59294" y="3311"/>
                  </a:cubicBezTo>
                  <a:cubicBezTo>
                    <a:pt x="59687" y="3049"/>
                    <a:pt x="60068" y="2787"/>
                    <a:pt x="60449" y="2537"/>
                  </a:cubicBezTo>
                  <a:cubicBezTo>
                    <a:pt x="60877" y="2989"/>
                    <a:pt x="61318" y="3453"/>
                    <a:pt x="61758" y="3930"/>
                  </a:cubicBezTo>
                  <a:cubicBezTo>
                    <a:pt x="61663" y="3894"/>
                    <a:pt x="61437" y="3953"/>
                    <a:pt x="61377" y="4025"/>
                  </a:cubicBezTo>
                  <a:cubicBezTo>
                    <a:pt x="61318" y="4084"/>
                    <a:pt x="61377" y="4132"/>
                    <a:pt x="61437" y="4180"/>
                  </a:cubicBezTo>
                  <a:cubicBezTo>
                    <a:pt x="61615" y="4323"/>
                    <a:pt x="61901" y="4489"/>
                    <a:pt x="62306" y="4537"/>
                  </a:cubicBezTo>
                  <a:cubicBezTo>
                    <a:pt x="62437" y="4561"/>
                    <a:pt x="62615" y="4561"/>
                    <a:pt x="62770" y="4561"/>
                  </a:cubicBezTo>
                  <a:cubicBezTo>
                    <a:pt x="63008" y="4573"/>
                    <a:pt x="63485" y="4477"/>
                    <a:pt x="63651" y="4513"/>
                  </a:cubicBezTo>
                  <a:cubicBezTo>
                    <a:pt x="63711" y="4513"/>
                    <a:pt x="63735" y="4537"/>
                    <a:pt x="63747" y="4561"/>
                  </a:cubicBezTo>
                  <a:cubicBezTo>
                    <a:pt x="63782" y="4620"/>
                    <a:pt x="63806" y="4680"/>
                    <a:pt x="63711" y="4739"/>
                  </a:cubicBezTo>
                  <a:cubicBezTo>
                    <a:pt x="63616" y="4799"/>
                    <a:pt x="63377" y="4835"/>
                    <a:pt x="63342" y="4787"/>
                  </a:cubicBezTo>
                  <a:cubicBezTo>
                    <a:pt x="63270" y="4846"/>
                    <a:pt x="63354" y="4894"/>
                    <a:pt x="63473" y="4906"/>
                  </a:cubicBezTo>
                  <a:cubicBezTo>
                    <a:pt x="63592" y="4918"/>
                    <a:pt x="63747" y="4906"/>
                    <a:pt x="63878" y="4906"/>
                  </a:cubicBezTo>
                  <a:cubicBezTo>
                    <a:pt x="64247" y="4918"/>
                    <a:pt x="64449" y="5073"/>
                    <a:pt x="64199" y="5216"/>
                  </a:cubicBezTo>
                  <a:cubicBezTo>
                    <a:pt x="63973" y="5358"/>
                    <a:pt x="63556" y="5406"/>
                    <a:pt x="63211" y="5489"/>
                  </a:cubicBezTo>
                  <a:cubicBezTo>
                    <a:pt x="62520" y="5656"/>
                    <a:pt x="62044" y="5966"/>
                    <a:pt x="61377" y="6168"/>
                  </a:cubicBezTo>
                  <a:cubicBezTo>
                    <a:pt x="60210" y="6525"/>
                    <a:pt x="58948" y="6418"/>
                    <a:pt x="57686" y="6632"/>
                  </a:cubicBezTo>
                  <a:cubicBezTo>
                    <a:pt x="56662" y="6823"/>
                    <a:pt x="55722" y="7216"/>
                    <a:pt x="55019" y="7621"/>
                  </a:cubicBezTo>
                  <a:cubicBezTo>
                    <a:pt x="55067" y="7740"/>
                    <a:pt x="55507" y="7668"/>
                    <a:pt x="55829" y="7597"/>
                  </a:cubicBezTo>
                  <a:cubicBezTo>
                    <a:pt x="56162" y="7513"/>
                    <a:pt x="56508" y="7442"/>
                    <a:pt x="56841" y="7359"/>
                  </a:cubicBezTo>
                  <a:cubicBezTo>
                    <a:pt x="57151" y="7287"/>
                    <a:pt x="57460" y="7216"/>
                    <a:pt x="57758" y="7192"/>
                  </a:cubicBezTo>
                  <a:cubicBezTo>
                    <a:pt x="58055" y="7180"/>
                    <a:pt x="58317" y="7228"/>
                    <a:pt x="58317" y="7347"/>
                  </a:cubicBezTo>
                  <a:cubicBezTo>
                    <a:pt x="58305" y="7537"/>
                    <a:pt x="57639" y="7740"/>
                    <a:pt x="57448" y="7954"/>
                  </a:cubicBezTo>
                  <a:cubicBezTo>
                    <a:pt x="57412" y="7990"/>
                    <a:pt x="57389" y="8037"/>
                    <a:pt x="57424" y="8061"/>
                  </a:cubicBezTo>
                  <a:cubicBezTo>
                    <a:pt x="57460" y="8085"/>
                    <a:pt x="57543" y="8097"/>
                    <a:pt x="57627" y="8097"/>
                  </a:cubicBezTo>
                  <a:cubicBezTo>
                    <a:pt x="58020" y="8133"/>
                    <a:pt x="58413" y="8156"/>
                    <a:pt x="58817" y="8192"/>
                  </a:cubicBezTo>
                  <a:cubicBezTo>
                    <a:pt x="59032" y="8204"/>
                    <a:pt x="59306" y="8216"/>
                    <a:pt x="59556" y="8144"/>
                  </a:cubicBezTo>
                  <a:cubicBezTo>
                    <a:pt x="59698" y="8097"/>
                    <a:pt x="59818" y="8037"/>
                    <a:pt x="59948" y="7990"/>
                  </a:cubicBezTo>
                  <a:cubicBezTo>
                    <a:pt x="60091" y="7942"/>
                    <a:pt x="60282" y="7918"/>
                    <a:pt x="60353" y="7954"/>
                  </a:cubicBezTo>
                  <a:cubicBezTo>
                    <a:pt x="60389" y="7966"/>
                    <a:pt x="60389" y="7990"/>
                    <a:pt x="60389" y="8013"/>
                  </a:cubicBezTo>
                  <a:cubicBezTo>
                    <a:pt x="60329" y="8252"/>
                    <a:pt x="59675" y="8466"/>
                    <a:pt x="59115" y="8585"/>
                  </a:cubicBezTo>
                  <a:cubicBezTo>
                    <a:pt x="58544" y="8692"/>
                    <a:pt x="57948" y="8752"/>
                    <a:pt x="57424" y="8930"/>
                  </a:cubicBezTo>
                  <a:cubicBezTo>
                    <a:pt x="57115" y="9037"/>
                    <a:pt x="56865" y="9168"/>
                    <a:pt x="56579" y="9287"/>
                  </a:cubicBezTo>
                  <a:cubicBezTo>
                    <a:pt x="56317" y="9395"/>
                    <a:pt x="55900" y="9490"/>
                    <a:pt x="55781" y="9395"/>
                  </a:cubicBezTo>
                  <a:cubicBezTo>
                    <a:pt x="55686" y="9323"/>
                    <a:pt x="55948" y="9180"/>
                    <a:pt x="56174" y="9073"/>
                  </a:cubicBezTo>
                  <a:cubicBezTo>
                    <a:pt x="56389" y="8978"/>
                    <a:pt x="56615" y="8811"/>
                    <a:pt x="56436" y="8764"/>
                  </a:cubicBezTo>
                  <a:cubicBezTo>
                    <a:pt x="56305" y="8740"/>
                    <a:pt x="56079" y="8787"/>
                    <a:pt x="55900" y="8847"/>
                  </a:cubicBezTo>
                  <a:cubicBezTo>
                    <a:pt x="55269" y="9049"/>
                    <a:pt x="54805" y="9371"/>
                    <a:pt x="54138" y="9561"/>
                  </a:cubicBezTo>
                  <a:cubicBezTo>
                    <a:pt x="53769" y="9668"/>
                    <a:pt x="53305" y="9752"/>
                    <a:pt x="53055" y="9907"/>
                  </a:cubicBezTo>
                  <a:cubicBezTo>
                    <a:pt x="52960" y="9978"/>
                    <a:pt x="52912" y="10049"/>
                    <a:pt x="52840" y="10121"/>
                  </a:cubicBezTo>
                  <a:cubicBezTo>
                    <a:pt x="52638" y="10299"/>
                    <a:pt x="52186" y="10478"/>
                    <a:pt x="51757" y="10526"/>
                  </a:cubicBezTo>
                  <a:cubicBezTo>
                    <a:pt x="51578" y="10550"/>
                    <a:pt x="51388" y="10561"/>
                    <a:pt x="51221" y="10621"/>
                  </a:cubicBezTo>
                  <a:cubicBezTo>
                    <a:pt x="51102" y="10657"/>
                    <a:pt x="51031" y="10716"/>
                    <a:pt x="50959" y="10776"/>
                  </a:cubicBezTo>
                  <a:cubicBezTo>
                    <a:pt x="50459" y="11181"/>
                    <a:pt x="49959" y="11597"/>
                    <a:pt x="49483" y="12014"/>
                  </a:cubicBezTo>
                  <a:cubicBezTo>
                    <a:pt x="49411" y="12074"/>
                    <a:pt x="49292" y="12157"/>
                    <a:pt x="49161" y="12157"/>
                  </a:cubicBezTo>
                  <a:cubicBezTo>
                    <a:pt x="49078" y="12169"/>
                    <a:pt x="49042" y="12145"/>
                    <a:pt x="49007" y="12133"/>
                  </a:cubicBezTo>
                  <a:cubicBezTo>
                    <a:pt x="48888" y="12062"/>
                    <a:pt x="48757" y="12002"/>
                    <a:pt x="48804" y="11895"/>
                  </a:cubicBezTo>
                  <a:cubicBezTo>
                    <a:pt x="48828" y="11823"/>
                    <a:pt x="48911" y="11752"/>
                    <a:pt x="48959" y="11693"/>
                  </a:cubicBezTo>
                  <a:cubicBezTo>
                    <a:pt x="48995" y="11621"/>
                    <a:pt x="48983" y="11550"/>
                    <a:pt x="48852" y="11550"/>
                  </a:cubicBezTo>
                  <a:cubicBezTo>
                    <a:pt x="48614" y="11538"/>
                    <a:pt x="48364" y="11716"/>
                    <a:pt x="48268" y="11835"/>
                  </a:cubicBezTo>
                  <a:cubicBezTo>
                    <a:pt x="48161" y="12002"/>
                    <a:pt x="47983" y="12193"/>
                    <a:pt x="48137" y="12288"/>
                  </a:cubicBezTo>
                  <a:cubicBezTo>
                    <a:pt x="48257" y="12347"/>
                    <a:pt x="48435" y="12407"/>
                    <a:pt x="48352" y="12514"/>
                  </a:cubicBezTo>
                  <a:cubicBezTo>
                    <a:pt x="48304" y="12574"/>
                    <a:pt x="48197" y="12633"/>
                    <a:pt x="48102" y="12693"/>
                  </a:cubicBezTo>
                  <a:cubicBezTo>
                    <a:pt x="47745" y="12907"/>
                    <a:pt x="47637" y="13169"/>
                    <a:pt x="47852" y="13312"/>
                  </a:cubicBezTo>
                  <a:cubicBezTo>
                    <a:pt x="46197" y="13788"/>
                    <a:pt x="44708" y="14538"/>
                    <a:pt x="43816" y="15324"/>
                  </a:cubicBezTo>
                  <a:cubicBezTo>
                    <a:pt x="43720" y="15407"/>
                    <a:pt x="43637" y="15491"/>
                    <a:pt x="43637" y="15550"/>
                  </a:cubicBezTo>
                  <a:cubicBezTo>
                    <a:pt x="43637" y="15622"/>
                    <a:pt x="43720" y="15657"/>
                    <a:pt x="43780" y="15705"/>
                  </a:cubicBezTo>
                  <a:cubicBezTo>
                    <a:pt x="44018" y="15907"/>
                    <a:pt x="43875" y="16217"/>
                    <a:pt x="43732" y="16526"/>
                  </a:cubicBezTo>
                  <a:cubicBezTo>
                    <a:pt x="43613" y="16753"/>
                    <a:pt x="43506" y="16979"/>
                    <a:pt x="43399" y="17205"/>
                  </a:cubicBezTo>
                  <a:cubicBezTo>
                    <a:pt x="43339" y="17312"/>
                    <a:pt x="43268" y="17431"/>
                    <a:pt x="43065" y="17527"/>
                  </a:cubicBezTo>
                  <a:cubicBezTo>
                    <a:pt x="42815" y="17646"/>
                    <a:pt x="42470" y="17658"/>
                    <a:pt x="42315" y="17586"/>
                  </a:cubicBezTo>
                  <a:cubicBezTo>
                    <a:pt x="42172" y="17515"/>
                    <a:pt x="42184" y="17384"/>
                    <a:pt x="42208" y="17265"/>
                  </a:cubicBezTo>
                  <a:cubicBezTo>
                    <a:pt x="42280" y="16931"/>
                    <a:pt x="42482" y="16586"/>
                    <a:pt x="42399" y="16300"/>
                  </a:cubicBezTo>
                  <a:cubicBezTo>
                    <a:pt x="42303" y="16026"/>
                    <a:pt x="41815" y="15824"/>
                    <a:pt x="41065" y="15967"/>
                  </a:cubicBezTo>
                  <a:cubicBezTo>
                    <a:pt x="40839" y="16003"/>
                    <a:pt x="40601" y="16074"/>
                    <a:pt x="40375" y="16122"/>
                  </a:cubicBezTo>
                  <a:cubicBezTo>
                    <a:pt x="40148" y="16157"/>
                    <a:pt x="39898" y="16169"/>
                    <a:pt x="39839" y="16086"/>
                  </a:cubicBezTo>
                  <a:cubicBezTo>
                    <a:pt x="39803" y="16038"/>
                    <a:pt x="39851" y="15967"/>
                    <a:pt x="39791" y="15919"/>
                  </a:cubicBezTo>
                  <a:cubicBezTo>
                    <a:pt x="39720" y="15860"/>
                    <a:pt x="39505" y="15884"/>
                    <a:pt x="39303" y="15907"/>
                  </a:cubicBezTo>
                  <a:cubicBezTo>
                    <a:pt x="39029" y="15943"/>
                    <a:pt x="38732" y="15979"/>
                    <a:pt x="38458" y="16086"/>
                  </a:cubicBezTo>
                  <a:cubicBezTo>
                    <a:pt x="38184" y="16193"/>
                    <a:pt x="38017" y="16395"/>
                    <a:pt x="38220" y="16431"/>
                  </a:cubicBezTo>
                  <a:cubicBezTo>
                    <a:pt x="38315" y="16443"/>
                    <a:pt x="38505" y="16431"/>
                    <a:pt x="38493" y="16491"/>
                  </a:cubicBezTo>
                  <a:cubicBezTo>
                    <a:pt x="38482" y="16538"/>
                    <a:pt x="38351" y="16598"/>
                    <a:pt x="38231" y="16634"/>
                  </a:cubicBezTo>
                  <a:cubicBezTo>
                    <a:pt x="37684" y="16788"/>
                    <a:pt x="37231" y="16717"/>
                    <a:pt x="36779" y="16705"/>
                  </a:cubicBezTo>
                  <a:cubicBezTo>
                    <a:pt x="35767" y="16657"/>
                    <a:pt x="34374" y="16931"/>
                    <a:pt x="33183" y="17396"/>
                  </a:cubicBezTo>
                  <a:cubicBezTo>
                    <a:pt x="32564" y="17646"/>
                    <a:pt x="31933" y="18015"/>
                    <a:pt x="31993" y="18253"/>
                  </a:cubicBezTo>
                  <a:cubicBezTo>
                    <a:pt x="32016" y="18348"/>
                    <a:pt x="32159" y="18408"/>
                    <a:pt x="32195" y="18515"/>
                  </a:cubicBezTo>
                  <a:cubicBezTo>
                    <a:pt x="32278" y="18789"/>
                    <a:pt x="31540" y="19205"/>
                    <a:pt x="31076" y="19574"/>
                  </a:cubicBezTo>
                  <a:cubicBezTo>
                    <a:pt x="30183" y="20301"/>
                    <a:pt x="30361" y="20944"/>
                    <a:pt x="30945" y="21360"/>
                  </a:cubicBezTo>
                  <a:cubicBezTo>
                    <a:pt x="31326" y="21646"/>
                    <a:pt x="32076" y="21849"/>
                    <a:pt x="33076" y="21551"/>
                  </a:cubicBezTo>
                  <a:cubicBezTo>
                    <a:pt x="33707" y="21372"/>
                    <a:pt x="34219" y="21051"/>
                    <a:pt x="34660" y="20753"/>
                  </a:cubicBezTo>
                  <a:cubicBezTo>
                    <a:pt x="35100" y="20455"/>
                    <a:pt x="35541" y="20134"/>
                    <a:pt x="36136" y="19908"/>
                  </a:cubicBezTo>
                  <a:cubicBezTo>
                    <a:pt x="36731" y="19694"/>
                    <a:pt x="37517" y="19622"/>
                    <a:pt x="37577" y="19860"/>
                  </a:cubicBezTo>
                  <a:cubicBezTo>
                    <a:pt x="37600" y="19944"/>
                    <a:pt x="37541" y="20039"/>
                    <a:pt x="37458" y="20134"/>
                  </a:cubicBezTo>
                  <a:cubicBezTo>
                    <a:pt x="37112" y="20515"/>
                    <a:pt x="36279" y="20908"/>
                    <a:pt x="36029" y="21289"/>
                  </a:cubicBezTo>
                  <a:cubicBezTo>
                    <a:pt x="35934" y="21432"/>
                    <a:pt x="35934" y="21563"/>
                    <a:pt x="35767" y="21706"/>
                  </a:cubicBezTo>
                  <a:cubicBezTo>
                    <a:pt x="35648" y="21825"/>
                    <a:pt x="35445" y="21920"/>
                    <a:pt x="35291" y="22039"/>
                  </a:cubicBezTo>
                  <a:cubicBezTo>
                    <a:pt x="35148" y="22146"/>
                    <a:pt x="35053" y="22289"/>
                    <a:pt x="35183" y="22337"/>
                  </a:cubicBezTo>
                  <a:cubicBezTo>
                    <a:pt x="35255" y="22349"/>
                    <a:pt x="35350" y="22349"/>
                    <a:pt x="35457" y="22337"/>
                  </a:cubicBezTo>
                  <a:cubicBezTo>
                    <a:pt x="36160" y="22277"/>
                    <a:pt x="36958" y="22110"/>
                    <a:pt x="37708" y="21872"/>
                  </a:cubicBezTo>
                  <a:cubicBezTo>
                    <a:pt x="37874" y="21813"/>
                    <a:pt x="38041" y="21765"/>
                    <a:pt x="38196" y="21729"/>
                  </a:cubicBezTo>
                  <a:cubicBezTo>
                    <a:pt x="38505" y="21682"/>
                    <a:pt x="38743" y="21741"/>
                    <a:pt x="38815" y="21860"/>
                  </a:cubicBezTo>
                  <a:cubicBezTo>
                    <a:pt x="38874" y="21968"/>
                    <a:pt x="38815" y="22122"/>
                    <a:pt x="38708" y="22277"/>
                  </a:cubicBezTo>
                  <a:cubicBezTo>
                    <a:pt x="38529" y="22563"/>
                    <a:pt x="38208" y="22789"/>
                    <a:pt x="37910" y="23063"/>
                  </a:cubicBezTo>
                  <a:cubicBezTo>
                    <a:pt x="37600" y="23349"/>
                    <a:pt x="37541" y="23670"/>
                    <a:pt x="37577" y="23908"/>
                  </a:cubicBezTo>
                  <a:cubicBezTo>
                    <a:pt x="37600" y="24146"/>
                    <a:pt x="37767" y="24361"/>
                    <a:pt x="37934" y="24551"/>
                  </a:cubicBezTo>
                  <a:cubicBezTo>
                    <a:pt x="37981" y="24623"/>
                    <a:pt x="38041" y="24682"/>
                    <a:pt x="38136" y="24718"/>
                  </a:cubicBezTo>
                  <a:cubicBezTo>
                    <a:pt x="38422" y="24825"/>
                    <a:pt x="39077" y="24694"/>
                    <a:pt x="39446" y="24456"/>
                  </a:cubicBezTo>
                  <a:cubicBezTo>
                    <a:pt x="39505" y="24408"/>
                    <a:pt x="39565" y="24361"/>
                    <a:pt x="39648" y="24325"/>
                  </a:cubicBezTo>
                  <a:cubicBezTo>
                    <a:pt x="39720" y="24289"/>
                    <a:pt x="39815" y="24265"/>
                    <a:pt x="39898" y="24254"/>
                  </a:cubicBezTo>
                  <a:cubicBezTo>
                    <a:pt x="40339" y="24170"/>
                    <a:pt x="40613" y="24289"/>
                    <a:pt x="40791" y="24420"/>
                  </a:cubicBezTo>
                  <a:cubicBezTo>
                    <a:pt x="40982" y="24563"/>
                    <a:pt x="41149" y="24718"/>
                    <a:pt x="41541" y="24718"/>
                  </a:cubicBezTo>
                  <a:cubicBezTo>
                    <a:pt x="41601" y="24718"/>
                    <a:pt x="41672" y="24718"/>
                    <a:pt x="41744" y="24694"/>
                  </a:cubicBezTo>
                  <a:cubicBezTo>
                    <a:pt x="41803" y="24670"/>
                    <a:pt x="41839" y="24646"/>
                    <a:pt x="41887" y="24611"/>
                  </a:cubicBezTo>
                  <a:cubicBezTo>
                    <a:pt x="42256" y="24361"/>
                    <a:pt x="42625" y="24111"/>
                    <a:pt x="42994" y="23861"/>
                  </a:cubicBezTo>
                  <a:cubicBezTo>
                    <a:pt x="43435" y="23563"/>
                    <a:pt x="43804" y="23265"/>
                    <a:pt x="44423" y="23087"/>
                  </a:cubicBezTo>
                  <a:cubicBezTo>
                    <a:pt x="44637" y="23027"/>
                    <a:pt x="44851" y="22992"/>
                    <a:pt x="45066" y="22932"/>
                  </a:cubicBezTo>
                  <a:cubicBezTo>
                    <a:pt x="45494" y="22789"/>
                    <a:pt x="45840" y="22575"/>
                    <a:pt x="46149" y="22360"/>
                  </a:cubicBezTo>
                  <a:cubicBezTo>
                    <a:pt x="46411" y="22360"/>
                    <a:pt x="46387" y="22551"/>
                    <a:pt x="46209" y="22706"/>
                  </a:cubicBezTo>
                  <a:cubicBezTo>
                    <a:pt x="46030" y="22849"/>
                    <a:pt x="45756" y="22992"/>
                    <a:pt x="45601" y="23146"/>
                  </a:cubicBezTo>
                  <a:cubicBezTo>
                    <a:pt x="45399" y="23349"/>
                    <a:pt x="45435" y="23527"/>
                    <a:pt x="45482" y="23694"/>
                  </a:cubicBezTo>
                  <a:cubicBezTo>
                    <a:pt x="45494" y="23730"/>
                    <a:pt x="45506" y="23765"/>
                    <a:pt x="45542" y="23789"/>
                  </a:cubicBezTo>
                  <a:cubicBezTo>
                    <a:pt x="45673" y="23861"/>
                    <a:pt x="46078" y="23742"/>
                    <a:pt x="46232" y="23599"/>
                  </a:cubicBezTo>
                  <a:cubicBezTo>
                    <a:pt x="46399" y="23456"/>
                    <a:pt x="46399" y="23325"/>
                    <a:pt x="46423" y="23206"/>
                  </a:cubicBezTo>
                  <a:cubicBezTo>
                    <a:pt x="46447" y="23075"/>
                    <a:pt x="46506" y="22920"/>
                    <a:pt x="46744" y="22801"/>
                  </a:cubicBezTo>
                  <a:cubicBezTo>
                    <a:pt x="46864" y="22896"/>
                    <a:pt x="47364" y="22753"/>
                    <a:pt x="47411" y="22611"/>
                  </a:cubicBezTo>
                  <a:cubicBezTo>
                    <a:pt x="47626" y="22563"/>
                    <a:pt x="47840" y="22587"/>
                    <a:pt x="47899" y="22670"/>
                  </a:cubicBezTo>
                  <a:cubicBezTo>
                    <a:pt x="47935" y="22718"/>
                    <a:pt x="47911" y="22789"/>
                    <a:pt x="47947" y="22837"/>
                  </a:cubicBezTo>
                  <a:cubicBezTo>
                    <a:pt x="48042" y="22968"/>
                    <a:pt x="48471" y="22932"/>
                    <a:pt x="48840" y="22861"/>
                  </a:cubicBezTo>
                  <a:cubicBezTo>
                    <a:pt x="49197" y="22789"/>
                    <a:pt x="49602" y="22682"/>
                    <a:pt x="49888" y="22718"/>
                  </a:cubicBezTo>
                  <a:cubicBezTo>
                    <a:pt x="49995" y="22730"/>
                    <a:pt x="50078" y="22765"/>
                    <a:pt x="50197" y="22765"/>
                  </a:cubicBezTo>
                  <a:cubicBezTo>
                    <a:pt x="50459" y="22789"/>
                    <a:pt x="50816" y="22682"/>
                    <a:pt x="51126" y="22611"/>
                  </a:cubicBezTo>
                  <a:cubicBezTo>
                    <a:pt x="51781" y="22456"/>
                    <a:pt x="52424" y="22468"/>
                    <a:pt x="52817" y="22611"/>
                  </a:cubicBezTo>
                  <a:cubicBezTo>
                    <a:pt x="52888" y="22634"/>
                    <a:pt x="52948" y="22670"/>
                    <a:pt x="52960" y="22718"/>
                  </a:cubicBezTo>
                  <a:cubicBezTo>
                    <a:pt x="52995" y="22837"/>
                    <a:pt x="52674" y="23003"/>
                    <a:pt x="52388" y="23099"/>
                  </a:cubicBezTo>
                  <a:cubicBezTo>
                    <a:pt x="52102" y="23194"/>
                    <a:pt x="51769" y="23301"/>
                    <a:pt x="51650" y="23456"/>
                  </a:cubicBezTo>
                  <a:cubicBezTo>
                    <a:pt x="52138" y="23503"/>
                    <a:pt x="52852" y="23194"/>
                    <a:pt x="53400" y="23182"/>
                  </a:cubicBezTo>
                  <a:cubicBezTo>
                    <a:pt x="53876" y="23170"/>
                    <a:pt x="54091" y="23384"/>
                    <a:pt x="54138" y="23599"/>
                  </a:cubicBezTo>
                  <a:cubicBezTo>
                    <a:pt x="54162" y="23670"/>
                    <a:pt x="54162" y="23742"/>
                    <a:pt x="54245" y="23777"/>
                  </a:cubicBezTo>
                  <a:cubicBezTo>
                    <a:pt x="54329" y="23837"/>
                    <a:pt x="54495" y="23849"/>
                    <a:pt x="54650" y="23861"/>
                  </a:cubicBezTo>
                  <a:cubicBezTo>
                    <a:pt x="55007" y="23873"/>
                    <a:pt x="55376" y="23896"/>
                    <a:pt x="55734" y="23920"/>
                  </a:cubicBezTo>
                  <a:cubicBezTo>
                    <a:pt x="55877" y="23932"/>
                    <a:pt x="56019" y="23932"/>
                    <a:pt x="56174" y="23920"/>
                  </a:cubicBezTo>
                  <a:cubicBezTo>
                    <a:pt x="56341" y="23896"/>
                    <a:pt x="56519" y="23849"/>
                    <a:pt x="56686" y="23813"/>
                  </a:cubicBezTo>
                  <a:cubicBezTo>
                    <a:pt x="57401" y="23682"/>
                    <a:pt x="57913" y="23884"/>
                    <a:pt x="58317" y="24087"/>
                  </a:cubicBezTo>
                  <a:cubicBezTo>
                    <a:pt x="58794" y="24313"/>
                    <a:pt x="59282" y="24563"/>
                    <a:pt x="59341" y="24944"/>
                  </a:cubicBezTo>
                  <a:cubicBezTo>
                    <a:pt x="59413" y="25313"/>
                    <a:pt x="59056" y="25754"/>
                    <a:pt x="58710" y="26182"/>
                  </a:cubicBezTo>
                  <a:cubicBezTo>
                    <a:pt x="58294" y="26242"/>
                    <a:pt x="57913" y="26504"/>
                    <a:pt x="57889" y="26706"/>
                  </a:cubicBezTo>
                  <a:cubicBezTo>
                    <a:pt x="57877" y="26921"/>
                    <a:pt x="58151" y="27052"/>
                    <a:pt x="58496" y="27087"/>
                  </a:cubicBezTo>
                  <a:cubicBezTo>
                    <a:pt x="58853" y="27135"/>
                    <a:pt x="59282" y="27099"/>
                    <a:pt x="59698" y="27040"/>
                  </a:cubicBezTo>
                  <a:cubicBezTo>
                    <a:pt x="60056" y="27004"/>
                    <a:pt x="60222" y="26766"/>
                    <a:pt x="60496" y="26611"/>
                  </a:cubicBezTo>
                  <a:cubicBezTo>
                    <a:pt x="60770" y="26444"/>
                    <a:pt x="61139" y="26290"/>
                    <a:pt x="61472" y="26290"/>
                  </a:cubicBezTo>
                  <a:cubicBezTo>
                    <a:pt x="62020" y="26278"/>
                    <a:pt x="61996" y="26671"/>
                    <a:pt x="62401" y="26802"/>
                  </a:cubicBezTo>
                  <a:cubicBezTo>
                    <a:pt x="62508" y="26837"/>
                    <a:pt x="62663" y="26861"/>
                    <a:pt x="62746" y="26909"/>
                  </a:cubicBezTo>
                  <a:cubicBezTo>
                    <a:pt x="62973" y="27028"/>
                    <a:pt x="62830" y="27313"/>
                    <a:pt x="63163" y="27361"/>
                  </a:cubicBezTo>
                  <a:cubicBezTo>
                    <a:pt x="63508" y="27421"/>
                    <a:pt x="63949" y="27159"/>
                    <a:pt x="64378" y="27040"/>
                  </a:cubicBezTo>
                  <a:cubicBezTo>
                    <a:pt x="64782" y="26921"/>
                    <a:pt x="65199" y="26956"/>
                    <a:pt x="65509" y="27028"/>
                  </a:cubicBezTo>
                  <a:cubicBezTo>
                    <a:pt x="65830" y="27099"/>
                    <a:pt x="66104" y="27218"/>
                    <a:pt x="66461" y="27266"/>
                  </a:cubicBezTo>
                  <a:cubicBezTo>
                    <a:pt x="67068" y="27349"/>
                    <a:pt x="67973" y="27266"/>
                    <a:pt x="68164" y="27564"/>
                  </a:cubicBezTo>
                  <a:cubicBezTo>
                    <a:pt x="68223" y="27659"/>
                    <a:pt x="68211" y="27766"/>
                    <a:pt x="68330" y="27825"/>
                  </a:cubicBezTo>
                  <a:cubicBezTo>
                    <a:pt x="68485" y="27909"/>
                    <a:pt x="68795" y="27861"/>
                    <a:pt x="69021" y="27885"/>
                  </a:cubicBezTo>
                  <a:cubicBezTo>
                    <a:pt x="69509" y="27956"/>
                    <a:pt x="69497" y="28302"/>
                    <a:pt x="69426" y="28587"/>
                  </a:cubicBezTo>
                  <a:cubicBezTo>
                    <a:pt x="69354" y="28885"/>
                    <a:pt x="69271" y="29195"/>
                    <a:pt x="68962" y="29492"/>
                  </a:cubicBezTo>
                  <a:cubicBezTo>
                    <a:pt x="68438" y="30004"/>
                    <a:pt x="67354" y="30385"/>
                    <a:pt x="66937" y="30909"/>
                  </a:cubicBezTo>
                  <a:cubicBezTo>
                    <a:pt x="66806" y="31064"/>
                    <a:pt x="66723" y="31254"/>
                    <a:pt x="66461" y="31374"/>
                  </a:cubicBezTo>
                  <a:cubicBezTo>
                    <a:pt x="66283" y="31469"/>
                    <a:pt x="66056" y="31493"/>
                    <a:pt x="65842" y="31564"/>
                  </a:cubicBezTo>
                  <a:cubicBezTo>
                    <a:pt x="65306" y="31731"/>
                    <a:pt x="64985" y="32076"/>
                    <a:pt x="64806" y="32374"/>
                  </a:cubicBezTo>
                  <a:cubicBezTo>
                    <a:pt x="64413" y="33040"/>
                    <a:pt x="64354" y="33707"/>
                    <a:pt x="63973" y="34386"/>
                  </a:cubicBezTo>
                  <a:cubicBezTo>
                    <a:pt x="63770" y="34767"/>
                    <a:pt x="63461" y="35148"/>
                    <a:pt x="63127" y="35529"/>
                  </a:cubicBezTo>
                  <a:cubicBezTo>
                    <a:pt x="62711" y="36029"/>
                    <a:pt x="62246" y="36529"/>
                    <a:pt x="61782" y="37029"/>
                  </a:cubicBezTo>
                  <a:cubicBezTo>
                    <a:pt x="61389" y="37434"/>
                    <a:pt x="60925" y="37898"/>
                    <a:pt x="60199" y="38112"/>
                  </a:cubicBezTo>
                  <a:cubicBezTo>
                    <a:pt x="59544" y="38315"/>
                    <a:pt x="58877" y="38267"/>
                    <a:pt x="58222" y="38470"/>
                  </a:cubicBezTo>
                  <a:cubicBezTo>
                    <a:pt x="56900" y="38863"/>
                    <a:pt x="55650" y="39601"/>
                    <a:pt x="54614" y="40303"/>
                  </a:cubicBezTo>
                  <a:cubicBezTo>
                    <a:pt x="54531" y="40351"/>
                    <a:pt x="54460" y="40410"/>
                    <a:pt x="54424" y="40458"/>
                  </a:cubicBezTo>
                  <a:cubicBezTo>
                    <a:pt x="54388" y="40529"/>
                    <a:pt x="54424" y="40589"/>
                    <a:pt x="54436" y="40648"/>
                  </a:cubicBezTo>
                  <a:cubicBezTo>
                    <a:pt x="54567" y="41029"/>
                    <a:pt x="54103" y="41530"/>
                    <a:pt x="53662" y="41970"/>
                  </a:cubicBezTo>
                  <a:cubicBezTo>
                    <a:pt x="53174" y="42446"/>
                    <a:pt x="52698" y="42923"/>
                    <a:pt x="52209" y="43411"/>
                  </a:cubicBezTo>
                  <a:cubicBezTo>
                    <a:pt x="52162" y="43458"/>
                    <a:pt x="52102" y="43506"/>
                    <a:pt x="52019" y="43530"/>
                  </a:cubicBezTo>
                  <a:cubicBezTo>
                    <a:pt x="51971" y="43554"/>
                    <a:pt x="51924" y="43554"/>
                    <a:pt x="51876" y="43565"/>
                  </a:cubicBezTo>
                  <a:cubicBezTo>
                    <a:pt x="51531" y="43601"/>
                    <a:pt x="51174" y="43792"/>
                    <a:pt x="50947" y="43994"/>
                  </a:cubicBezTo>
                  <a:cubicBezTo>
                    <a:pt x="50709" y="44197"/>
                    <a:pt x="50554" y="44423"/>
                    <a:pt x="50388" y="44637"/>
                  </a:cubicBezTo>
                  <a:cubicBezTo>
                    <a:pt x="49912" y="45220"/>
                    <a:pt x="49173" y="45816"/>
                    <a:pt x="48233" y="46185"/>
                  </a:cubicBezTo>
                  <a:cubicBezTo>
                    <a:pt x="47292" y="46554"/>
                    <a:pt x="46173" y="46625"/>
                    <a:pt x="45768" y="46232"/>
                  </a:cubicBezTo>
                  <a:cubicBezTo>
                    <a:pt x="45685" y="46137"/>
                    <a:pt x="45637" y="46030"/>
                    <a:pt x="45506" y="45959"/>
                  </a:cubicBezTo>
                  <a:cubicBezTo>
                    <a:pt x="45387" y="45887"/>
                    <a:pt x="45161" y="45863"/>
                    <a:pt x="44947" y="45959"/>
                  </a:cubicBezTo>
                  <a:cubicBezTo>
                    <a:pt x="44697" y="46066"/>
                    <a:pt x="44613" y="46268"/>
                    <a:pt x="44673" y="46399"/>
                  </a:cubicBezTo>
                  <a:cubicBezTo>
                    <a:pt x="44744" y="46518"/>
                    <a:pt x="44911" y="46590"/>
                    <a:pt x="45030" y="46685"/>
                  </a:cubicBezTo>
                  <a:cubicBezTo>
                    <a:pt x="45256" y="46864"/>
                    <a:pt x="45328" y="47125"/>
                    <a:pt x="45209" y="47423"/>
                  </a:cubicBezTo>
                  <a:cubicBezTo>
                    <a:pt x="45161" y="47566"/>
                    <a:pt x="45054" y="47733"/>
                    <a:pt x="45137" y="47840"/>
                  </a:cubicBezTo>
                  <a:cubicBezTo>
                    <a:pt x="45209" y="47947"/>
                    <a:pt x="45411" y="47971"/>
                    <a:pt x="45506" y="48054"/>
                  </a:cubicBezTo>
                  <a:cubicBezTo>
                    <a:pt x="45661" y="48197"/>
                    <a:pt x="45482" y="48483"/>
                    <a:pt x="45232" y="48697"/>
                  </a:cubicBezTo>
                  <a:cubicBezTo>
                    <a:pt x="44649" y="49221"/>
                    <a:pt x="43720" y="49602"/>
                    <a:pt x="42851" y="49840"/>
                  </a:cubicBezTo>
                  <a:cubicBezTo>
                    <a:pt x="41982" y="50090"/>
                    <a:pt x="41113" y="50245"/>
                    <a:pt x="40244" y="50519"/>
                  </a:cubicBezTo>
                  <a:cubicBezTo>
                    <a:pt x="40101" y="50566"/>
                    <a:pt x="39946" y="50614"/>
                    <a:pt x="39827" y="50697"/>
                  </a:cubicBezTo>
                  <a:cubicBezTo>
                    <a:pt x="39494" y="50959"/>
                    <a:pt x="39863" y="51174"/>
                    <a:pt x="39755" y="51447"/>
                  </a:cubicBezTo>
                  <a:cubicBezTo>
                    <a:pt x="39708" y="51578"/>
                    <a:pt x="39565" y="51709"/>
                    <a:pt x="39434" y="51828"/>
                  </a:cubicBezTo>
                  <a:cubicBezTo>
                    <a:pt x="39208" y="52031"/>
                    <a:pt x="38982" y="52233"/>
                    <a:pt x="38684" y="52388"/>
                  </a:cubicBezTo>
                  <a:cubicBezTo>
                    <a:pt x="38386" y="52555"/>
                    <a:pt x="38005" y="52650"/>
                    <a:pt x="37791" y="52578"/>
                  </a:cubicBezTo>
                  <a:cubicBezTo>
                    <a:pt x="37624" y="52519"/>
                    <a:pt x="37505" y="52364"/>
                    <a:pt x="37255" y="52471"/>
                  </a:cubicBezTo>
                  <a:cubicBezTo>
                    <a:pt x="37172" y="52495"/>
                    <a:pt x="37100" y="52555"/>
                    <a:pt x="37053" y="52602"/>
                  </a:cubicBezTo>
                  <a:cubicBezTo>
                    <a:pt x="36481" y="53114"/>
                    <a:pt x="36886" y="53686"/>
                    <a:pt x="37696" y="53507"/>
                  </a:cubicBezTo>
                  <a:cubicBezTo>
                    <a:pt x="37612" y="53841"/>
                    <a:pt x="36993" y="54138"/>
                    <a:pt x="36517" y="54412"/>
                  </a:cubicBezTo>
                  <a:cubicBezTo>
                    <a:pt x="35922" y="54757"/>
                    <a:pt x="35434" y="55198"/>
                    <a:pt x="35148" y="55638"/>
                  </a:cubicBezTo>
                  <a:cubicBezTo>
                    <a:pt x="34969" y="55948"/>
                    <a:pt x="34576" y="56305"/>
                    <a:pt x="34183" y="56555"/>
                  </a:cubicBezTo>
                  <a:cubicBezTo>
                    <a:pt x="33862" y="56746"/>
                    <a:pt x="33469" y="56865"/>
                    <a:pt x="33183" y="57079"/>
                  </a:cubicBezTo>
                  <a:cubicBezTo>
                    <a:pt x="32862" y="57329"/>
                    <a:pt x="32790" y="57662"/>
                    <a:pt x="33052" y="57770"/>
                  </a:cubicBezTo>
                  <a:cubicBezTo>
                    <a:pt x="33243" y="57853"/>
                    <a:pt x="33564" y="57805"/>
                    <a:pt x="33767" y="57877"/>
                  </a:cubicBezTo>
                  <a:cubicBezTo>
                    <a:pt x="33969" y="57960"/>
                    <a:pt x="33874" y="58282"/>
                    <a:pt x="33576" y="58353"/>
                  </a:cubicBezTo>
                  <a:cubicBezTo>
                    <a:pt x="33612" y="58460"/>
                    <a:pt x="33648" y="58567"/>
                    <a:pt x="33695" y="58674"/>
                  </a:cubicBezTo>
                  <a:cubicBezTo>
                    <a:pt x="33028" y="59258"/>
                    <a:pt x="32314" y="59877"/>
                    <a:pt x="31433" y="60270"/>
                  </a:cubicBezTo>
                  <a:cubicBezTo>
                    <a:pt x="31266" y="60341"/>
                    <a:pt x="31112" y="60401"/>
                    <a:pt x="30981" y="60496"/>
                  </a:cubicBezTo>
                  <a:cubicBezTo>
                    <a:pt x="30564" y="60818"/>
                    <a:pt x="30873" y="61139"/>
                    <a:pt x="30611" y="61496"/>
                  </a:cubicBezTo>
                  <a:cubicBezTo>
                    <a:pt x="30433" y="61746"/>
                    <a:pt x="30016" y="61937"/>
                    <a:pt x="29671" y="62139"/>
                  </a:cubicBezTo>
                  <a:cubicBezTo>
                    <a:pt x="29326" y="62330"/>
                    <a:pt x="28957" y="62663"/>
                    <a:pt x="29076" y="62830"/>
                  </a:cubicBezTo>
                  <a:cubicBezTo>
                    <a:pt x="29207" y="62996"/>
                    <a:pt x="29766" y="62925"/>
                    <a:pt x="29647" y="63187"/>
                  </a:cubicBezTo>
                  <a:cubicBezTo>
                    <a:pt x="29540" y="63377"/>
                    <a:pt x="29147" y="63485"/>
                    <a:pt x="28897" y="63485"/>
                  </a:cubicBezTo>
                  <a:cubicBezTo>
                    <a:pt x="28647" y="63497"/>
                    <a:pt x="28325" y="63508"/>
                    <a:pt x="28111" y="63699"/>
                  </a:cubicBezTo>
                  <a:cubicBezTo>
                    <a:pt x="28254" y="64318"/>
                    <a:pt x="28826" y="64759"/>
                    <a:pt x="29671" y="64901"/>
                  </a:cubicBezTo>
                  <a:cubicBezTo>
                    <a:pt x="30100" y="64961"/>
                    <a:pt x="30671" y="65068"/>
                    <a:pt x="30433" y="65473"/>
                  </a:cubicBezTo>
                  <a:cubicBezTo>
                    <a:pt x="30230" y="65830"/>
                    <a:pt x="29599" y="66033"/>
                    <a:pt x="29147" y="66104"/>
                  </a:cubicBezTo>
                  <a:cubicBezTo>
                    <a:pt x="28647" y="66175"/>
                    <a:pt x="28171" y="66211"/>
                    <a:pt x="27730" y="66199"/>
                  </a:cubicBezTo>
                  <a:cubicBezTo>
                    <a:pt x="27468" y="66199"/>
                    <a:pt x="27218" y="66175"/>
                    <a:pt x="26932" y="66223"/>
                  </a:cubicBezTo>
                  <a:cubicBezTo>
                    <a:pt x="26682" y="66259"/>
                    <a:pt x="26420" y="66342"/>
                    <a:pt x="26159" y="66390"/>
                  </a:cubicBezTo>
                  <a:cubicBezTo>
                    <a:pt x="25254" y="66568"/>
                    <a:pt x="24658" y="66211"/>
                    <a:pt x="24492" y="65687"/>
                  </a:cubicBezTo>
                  <a:cubicBezTo>
                    <a:pt x="24325" y="65175"/>
                    <a:pt x="24492" y="64520"/>
                    <a:pt x="24670" y="63889"/>
                  </a:cubicBezTo>
                  <a:cubicBezTo>
                    <a:pt x="24837" y="63306"/>
                    <a:pt x="25004" y="62711"/>
                    <a:pt x="25492" y="62103"/>
                  </a:cubicBezTo>
                  <a:cubicBezTo>
                    <a:pt x="25801" y="61711"/>
                    <a:pt x="26254" y="61306"/>
                    <a:pt x="26337" y="60937"/>
                  </a:cubicBezTo>
                  <a:cubicBezTo>
                    <a:pt x="26409" y="60615"/>
                    <a:pt x="26170" y="60413"/>
                    <a:pt x="26147" y="60127"/>
                  </a:cubicBezTo>
                  <a:cubicBezTo>
                    <a:pt x="26087" y="59627"/>
                    <a:pt x="26671" y="58960"/>
                    <a:pt x="27206" y="58365"/>
                  </a:cubicBezTo>
                  <a:cubicBezTo>
                    <a:pt x="28718" y="56686"/>
                    <a:pt x="30123" y="54995"/>
                    <a:pt x="30588" y="53471"/>
                  </a:cubicBezTo>
                  <a:cubicBezTo>
                    <a:pt x="30254" y="53674"/>
                    <a:pt x="29861" y="53591"/>
                    <a:pt x="29873" y="53376"/>
                  </a:cubicBezTo>
                  <a:cubicBezTo>
                    <a:pt x="29885" y="53162"/>
                    <a:pt x="30147" y="52900"/>
                    <a:pt x="30421" y="52674"/>
                  </a:cubicBezTo>
                  <a:cubicBezTo>
                    <a:pt x="30683" y="52436"/>
                    <a:pt x="30992" y="52209"/>
                    <a:pt x="31135" y="51971"/>
                  </a:cubicBezTo>
                  <a:cubicBezTo>
                    <a:pt x="31302" y="51686"/>
                    <a:pt x="31195" y="51459"/>
                    <a:pt x="31088" y="51257"/>
                  </a:cubicBezTo>
                  <a:cubicBezTo>
                    <a:pt x="31695" y="50221"/>
                    <a:pt x="33302" y="49078"/>
                    <a:pt x="33826" y="48078"/>
                  </a:cubicBezTo>
                  <a:cubicBezTo>
                    <a:pt x="34243" y="47268"/>
                    <a:pt x="33874" y="46613"/>
                    <a:pt x="34374" y="45816"/>
                  </a:cubicBezTo>
                  <a:cubicBezTo>
                    <a:pt x="34802" y="45137"/>
                    <a:pt x="35767" y="44494"/>
                    <a:pt x="36398" y="43839"/>
                  </a:cubicBezTo>
                  <a:cubicBezTo>
                    <a:pt x="37362" y="42815"/>
                    <a:pt x="37458" y="41851"/>
                    <a:pt x="38112" y="40863"/>
                  </a:cubicBezTo>
                  <a:cubicBezTo>
                    <a:pt x="38351" y="40506"/>
                    <a:pt x="38672" y="40136"/>
                    <a:pt x="38815" y="39803"/>
                  </a:cubicBezTo>
                  <a:cubicBezTo>
                    <a:pt x="38946" y="39494"/>
                    <a:pt x="38946" y="39220"/>
                    <a:pt x="39041" y="38934"/>
                  </a:cubicBezTo>
                  <a:cubicBezTo>
                    <a:pt x="39244" y="38315"/>
                    <a:pt x="39886" y="37577"/>
                    <a:pt x="39505" y="37148"/>
                  </a:cubicBezTo>
                  <a:cubicBezTo>
                    <a:pt x="39065" y="36648"/>
                    <a:pt x="37386" y="36815"/>
                    <a:pt x="37279" y="36196"/>
                  </a:cubicBezTo>
                  <a:cubicBezTo>
                    <a:pt x="37017" y="34648"/>
                    <a:pt x="37077" y="32993"/>
                    <a:pt x="35386" y="32159"/>
                  </a:cubicBezTo>
                  <a:cubicBezTo>
                    <a:pt x="35183" y="32064"/>
                    <a:pt x="34957" y="31981"/>
                    <a:pt x="34814" y="31862"/>
                  </a:cubicBezTo>
                  <a:cubicBezTo>
                    <a:pt x="34672" y="31743"/>
                    <a:pt x="34624" y="31552"/>
                    <a:pt x="34802" y="31350"/>
                  </a:cubicBezTo>
                  <a:cubicBezTo>
                    <a:pt x="34981" y="31159"/>
                    <a:pt x="35326" y="30981"/>
                    <a:pt x="35612" y="30802"/>
                  </a:cubicBezTo>
                  <a:cubicBezTo>
                    <a:pt x="36326" y="30350"/>
                    <a:pt x="36029" y="30123"/>
                    <a:pt x="36184" y="29730"/>
                  </a:cubicBezTo>
                  <a:cubicBezTo>
                    <a:pt x="36338" y="29302"/>
                    <a:pt x="37327" y="28861"/>
                    <a:pt x="37755" y="28409"/>
                  </a:cubicBezTo>
                  <a:cubicBezTo>
                    <a:pt x="37886" y="28266"/>
                    <a:pt x="37970" y="28123"/>
                    <a:pt x="38124" y="27980"/>
                  </a:cubicBezTo>
                  <a:cubicBezTo>
                    <a:pt x="38398" y="27718"/>
                    <a:pt x="38863" y="27492"/>
                    <a:pt x="39267" y="27266"/>
                  </a:cubicBezTo>
                  <a:cubicBezTo>
                    <a:pt x="39672" y="27028"/>
                    <a:pt x="40065" y="26742"/>
                    <a:pt x="40029" y="26528"/>
                  </a:cubicBezTo>
                  <a:cubicBezTo>
                    <a:pt x="40029" y="26456"/>
                    <a:pt x="39970" y="26397"/>
                    <a:pt x="39994" y="26313"/>
                  </a:cubicBezTo>
                  <a:cubicBezTo>
                    <a:pt x="40029" y="26218"/>
                    <a:pt x="40172" y="26099"/>
                    <a:pt x="40315" y="26004"/>
                  </a:cubicBezTo>
                  <a:cubicBezTo>
                    <a:pt x="40613" y="25778"/>
                    <a:pt x="40898" y="25516"/>
                    <a:pt x="40863" y="25325"/>
                  </a:cubicBezTo>
                  <a:cubicBezTo>
                    <a:pt x="40803" y="25075"/>
                    <a:pt x="40220" y="25039"/>
                    <a:pt x="40089" y="24825"/>
                  </a:cubicBezTo>
                  <a:cubicBezTo>
                    <a:pt x="40029" y="24730"/>
                    <a:pt x="40041" y="24587"/>
                    <a:pt x="39815" y="24599"/>
                  </a:cubicBezTo>
                  <a:cubicBezTo>
                    <a:pt x="39577" y="24599"/>
                    <a:pt x="39315" y="24754"/>
                    <a:pt x="39148" y="24885"/>
                  </a:cubicBezTo>
                  <a:cubicBezTo>
                    <a:pt x="38982" y="25027"/>
                    <a:pt x="38779" y="25182"/>
                    <a:pt x="38517" y="25242"/>
                  </a:cubicBezTo>
                  <a:cubicBezTo>
                    <a:pt x="38231" y="25301"/>
                    <a:pt x="38101" y="25194"/>
                    <a:pt x="37934" y="25135"/>
                  </a:cubicBezTo>
                  <a:cubicBezTo>
                    <a:pt x="37743" y="25051"/>
                    <a:pt x="37434" y="25051"/>
                    <a:pt x="37100" y="25099"/>
                  </a:cubicBezTo>
                  <a:cubicBezTo>
                    <a:pt x="36553" y="24992"/>
                    <a:pt x="36398" y="24694"/>
                    <a:pt x="36446" y="24349"/>
                  </a:cubicBezTo>
                  <a:cubicBezTo>
                    <a:pt x="36457" y="24277"/>
                    <a:pt x="36469" y="24194"/>
                    <a:pt x="36434" y="24146"/>
                  </a:cubicBezTo>
                  <a:cubicBezTo>
                    <a:pt x="36362" y="24039"/>
                    <a:pt x="36100" y="24027"/>
                    <a:pt x="35886" y="24004"/>
                  </a:cubicBezTo>
                  <a:cubicBezTo>
                    <a:pt x="35553" y="23956"/>
                    <a:pt x="35314" y="23837"/>
                    <a:pt x="35207" y="23682"/>
                  </a:cubicBezTo>
                  <a:cubicBezTo>
                    <a:pt x="35100" y="23527"/>
                    <a:pt x="35088" y="23325"/>
                    <a:pt x="34791" y="23265"/>
                  </a:cubicBezTo>
                  <a:cubicBezTo>
                    <a:pt x="34457" y="23206"/>
                    <a:pt x="33886" y="23349"/>
                    <a:pt x="33469" y="23349"/>
                  </a:cubicBezTo>
                  <a:cubicBezTo>
                    <a:pt x="32576" y="23349"/>
                    <a:pt x="32683" y="22682"/>
                    <a:pt x="31790" y="22694"/>
                  </a:cubicBezTo>
                  <a:cubicBezTo>
                    <a:pt x="31385" y="22694"/>
                    <a:pt x="30873" y="22837"/>
                    <a:pt x="30397" y="22932"/>
                  </a:cubicBezTo>
                  <a:cubicBezTo>
                    <a:pt x="29540" y="23111"/>
                    <a:pt x="28754" y="23134"/>
                    <a:pt x="28218" y="23003"/>
                  </a:cubicBezTo>
                  <a:cubicBezTo>
                    <a:pt x="27861" y="22908"/>
                    <a:pt x="27623" y="22765"/>
                    <a:pt x="27266" y="22682"/>
                  </a:cubicBezTo>
                  <a:cubicBezTo>
                    <a:pt x="26873" y="22587"/>
                    <a:pt x="26337" y="22587"/>
                    <a:pt x="25873" y="22539"/>
                  </a:cubicBezTo>
                  <a:cubicBezTo>
                    <a:pt x="25408" y="22503"/>
                    <a:pt x="24980" y="22408"/>
                    <a:pt x="24920" y="22158"/>
                  </a:cubicBezTo>
                  <a:cubicBezTo>
                    <a:pt x="24861" y="21968"/>
                    <a:pt x="25051" y="21694"/>
                    <a:pt x="25170" y="21444"/>
                  </a:cubicBezTo>
                  <a:cubicBezTo>
                    <a:pt x="25301" y="21206"/>
                    <a:pt x="25325" y="20956"/>
                    <a:pt x="24980" y="20884"/>
                  </a:cubicBezTo>
                  <a:cubicBezTo>
                    <a:pt x="24361" y="20765"/>
                    <a:pt x="24087" y="20432"/>
                    <a:pt x="23932" y="20098"/>
                  </a:cubicBezTo>
                  <a:cubicBezTo>
                    <a:pt x="23896" y="20027"/>
                    <a:pt x="23884" y="19932"/>
                    <a:pt x="24063" y="19836"/>
                  </a:cubicBezTo>
                  <a:cubicBezTo>
                    <a:pt x="24134" y="19789"/>
                    <a:pt x="24242" y="19753"/>
                    <a:pt x="24313" y="19717"/>
                  </a:cubicBezTo>
                  <a:cubicBezTo>
                    <a:pt x="24527" y="19598"/>
                    <a:pt x="24420" y="19491"/>
                    <a:pt x="24313" y="19432"/>
                  </a:cubicBezTo>
                  <a:cubicBezTo>
                    <a:pt x="23527" y="19039"/>
                    <a:pt x="23063" y="18515"/>
                    <a:pt x="22920" y="17884"/>
                  </a:cubicBezTo>
                  <a:cubicBezTo>
                    <a:pt x="22527" y="17955"/>
                    <a:pt x="22253" y="17943"/>
                    <a:pt x="22015" y="17896"/>
                  </a:cubicBezTo>
                  <a:cubicBezTo>
                    <a:pt x="21801" y="17991"/>
                    <a:pt x="21729" y="18122"/>
                    <a:pt x="21765" y="18193"/>
                  </a:cubicBezTo>
                  <a:cubicBezTo>
                    <a:pt x="21813" y="18265"/>
                    <a:pt x="21944" y="18300"/>
                    <a:pt x="22027" y="18360"/>
                  </a:cubicBezTo>
                  <a:cubicBezTo>
                    <a:pt x="22241" y="18515"/>
                    <a:pt x="22146" y="18789"/>
                    <a:pt x="22218" y="18991"/>
                  </a:cubicBezTo>
                  <a:cubicBezTo>
                    <a:pt x="22277" y="19193"/>
                    <a:pt x="22503" y="19336"/>
                    <a:pt x="22575" y="19551"/>
                  </a:cubicBezTo>
                  <a:cubicBezTo>
                    <a:pt x="22694" y="19908"/>
                    <a:pt x="22313" y="20444"/>
                    <a:pt x="22694" y="20706"/>
                  </a:cubicBezTo>
                  <a:cubicBezTo>
                    <a:pt x="22777" y="20777"/>
                    <a:pt x="22920" y="20825"/>
                    <a:pt x="22896" y="20920"/>
                  </a:cubicBezTo>
                  <a:cubicBezTo>
                    <a:pt x="22884" y="21027"/>
                    <a:pt x="22610" y="21206"/>
                    <a:pt x="22408" y="21206"/>
                  </a:cubicBezTo>
                  <a:cubicBezTo>
                    <a:pt x="22313" y="21217"/>
                    <a:pt x="22265" y="21182"/>
                    <a:pt x="22229" y="21146"/>
                  </a:cubicBezTo>
                  <a:cubicBezTo>
                    <a:pt x="22027" y="20979"/>
                    <a:pt x="21813" y="20813"/>
                    <a:pt x="21598" y="20646"/>
                  </a:cubicBezTo>
                  <a:cubicBezTo>
                    <a:pt x="21551" y="20598"/>
                    <a:pt x="21503" y="20563"/>
                    <a:pt x="21503" y="20503"/>
                  </a:cubicBezTo>
                  <a:cubicBezTo>
                    <a:pt x="21503" y="20444"/>
                    <a:pt x="21551" y="20372"/>
                    <a:pt x="21587" y="20301"/>
                  </a:cubicBezTo>
                  <a:cubicBezTo>
                    <a:pt x="21729" y="19967"/>
                    <a:pt x="21241" y="19824"/>
                    <a:pt x="20777" y="19729"/>
                  </a:cubicBezTo>
                  <a:cubicBezTo>
                    <a:pt x="20634" y="19694"/>
                    <a:pt x="20539" y="19574"/>
                    <a:pt x="20789" y="19491"/>
                  </a:cubicBezTo>
                  <a:cubicBezTo>
                    <a:pt x="20848" y="19467"/>
                    <a:pt x="20920" y="19455"/>
                    <a:pt x="20979" y="19432"/>
                  </a:cubicBezTo>
                  <a:cubicBezTo>
                    <a:pt x="21206" y="19360"/>
                    <a:pt x="21301" y="19217"/>
                    <a:pt x="21301" y="19134"/>
                  </a:cubicBezTo>
                  <a:cubicBezTo>
                    <a:pt x="21313" y="18658"/>
                    <a:pt x="20408" y="18503"/>
                    <a:pt x="20539" y="18003"/>
                  </a:cubicBezTo>
                  <a:cubicBezTo>
                    <a:pt x="20575" y="17860"/>
                    <a:pt x="20694" y="17693"/>
                    <a:pt x="20682" y="17562"/>
                  </a:cubicBezTo>
                  <a:cubicBezTo>
                    <a:pt x="20646" y="17193"/>
                    <a:pt x="19586" y="17277"/>
                    <a:pt x="19134" y="17086"/>
                  </a:cubicBezTo>
                  <a:cubicBezTo>
                    <a:pt x="17777" y="16503"/>
                    <a:pt x="18670" y="15086"/>
                    <a:pt x="19955" y="13764"/>
                  </a:cubicBezTo>
                  <a:cubicBezTo>
                    <a:pt x="20158" y="13562"/>
                    <a:pt x="20384" y="13347"/>
                    <a:pt x="20467" y="13157"/>
                  </a:cubicBezTo>
                  <a:cubicBezTo>
                    <a:pt x="20563" y="12966"/>
                    <a:pt x="20491" y="12812"/>
                    <a:pt x="20646" y="12609"/>
                  </a:cubicBezTo>
                  <a:cubicBezTo>
                    <a:pt x="20765" y="12455"/>
                    <a:pt x="21027" y="12264"/>
                    <a:pt x="21039" y="12121"/>
                  </a:cubicBezTo>
                  <a:cubicBezTo>
                    <a:pt x="21277" y="12085"/>
                    <a:pt x="21563" y="11966"/>
                    <a:pt x="21801" y="11919"/>
                  </a:cubicBezTo>
                  <a:cubicBezTo>
                    <a:pt x="21848" y="11907"/>
                    <a:pt x="21908" y="11895"/>
                    <a:pt x="21944" y="11871"/>
                  </a:cubicBezTo>
                  <a:cubicBezTo>
                    <a:pt x="21979" y="11859"/>
                    <a:pt x="22003" y="11835"/>
                    <a:pt x="22015" y="11823"/>
                  </a:cubicBezTo>
                  <a:cubicBezTo>
                    <a:pt x="22122" y="11728"/>
                    <a:pt x="22218" y="11633"/>
                    <a:pt x="22229" y="11550"/>
                  </a:cubicBezTo>
                  <a:cubicBezTo>
                    <a:pt x="22241" y="11490"/>
                    <a:pt x="22194" y="11442"/>
                    <a:pt x="22146" y="11395"/>
                  </a:cubicBezTo>
                  <a:cubicBezTo>
                    <a:pt x="21956" y="11252"/>
                    <a:pt x="21587" y="11181"/>
                    <a:pt x="21122" y="11192"/>
                  </a:cubicBezTo>
                  <a:cubicBezTo>
                    <a:pt x="20765" y="11204"/>
                    <a:pt x="20360" y="11264"/>
                    <a:pt x="20003" y="11276"/>
                  </a:cubicBezTo>
                  <a:cubicBezTo>
                    <a:pt x="19967" y="11276"/>
                    <a:pt x="19920" y="11276"/>
                    <a:pt x="19896" y="11264"/>
                  </a:cubicBezTo>
                  <a:cubicBezTo>
                    <a:pt x="19884" y="11240"/>
                    <a:pt x="19920" y="11216"/>
                    <a:pt x="19943" y="11181"/>
                  </a:cubicBezTo>
                  <a:cubicBezTo>
                    <a:pt x="20027" y="11109"/>
                    <a:pt x="20122" y="11026"/>
                    <a:pt x="20229" y="10942"/>
                  </a:cubicBezTo>
                  <a:cubicBezTo>
                    <a:pt x="20658" y="10633"/>
                    <a:pt x="20098" y="10442"/>
                    <a:pt x="19670" y="10383"/>
                  </a:cubicBezTo>
                  <a:cubicBezTo>
                    <a:pt x="19574" y="10359"/>
                    <a:pt x="19467" y="10359"/>
                    <a:pt x="19432" y="10311"/>
                  </a:cubicBezTo>
                  <a:cubicBezTo>
                    <a:pt x="19384" y="10264"/>
                    <a:pt x="19467" y="10180"/>
                    <a:pt x="19551" y="10097"/>
                  </a:cubicBezTo>
                  <a:cubicBezTo>
                    <a:pt x="19646" y="10014"/>
                    <a:pt x="19753" y="9930"/>
                    <a:pt x="19777" y="9859"/>
                  </a:cubicBezTo>
                  <a:cubicBezTo>
                    <a:pt x="19813" y="9799"/>
                    <a:pt x="19646" y="9752"/>
                    <a:pt x="19467" y="97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9;p28">
              <a:extLst>
                <a:ext uri="{FF2B5EF4-FFF2-40B4-BE49-F238E27FC236}">
                  <a16:creationId xmlns:a16="http://schemas.microsoft.com/office/drawing/2014/main" id="{3B9BE722-4DF0-C5C5-CACC-A2AD3B754329}"/>
                </a:ext>
              </a:extLst>
            </p:cNvPr>
            <p:cNvSpPr/>
            <p:nvPr/>
          </p:nvSpPr>
          <p:spPr>
            <a:xfrm>
              <a:off x="2567168" y="2852540"/>
              <a:ext cx="484672" cy="131456"/>
            </a:xfrm>
            <a:custGeom>
              <a:avLst/>
              <a:gdLst/>
              <a:ahLst/>
              <a:cxnLst/>
              <a:rect l="l" t="t" r="r" b="b"/>
              <a:pathLst>
                <a:path w="15146" h="4108" extrusionOk="0">
                  <a:moveTo>
                    <a:pt x="715" y="619"/>
                  </a:moveTo>
                  <a:cubicBezTo>
                    <a:pt x="298" y="774"/>
                    <a:pt x="0" y="965"/>
                    <a:pt x="36" y="1143"/>
                  </a:cubicBezTo>
                  <a:cubicBezTo>
                    <a:pt x="60" y="1310"/>
                    <a:pt x="441" y="1393"/>
                    <a:pt x="929" y="1322"/>
                  </a:cubicBezTo>
                  <a:cubicBezTo>
                    <a:pt x="703" y="1524"/>
                    <a:pt x="1191" y="1608"/>
                    <a:pt x="1631" y="1620"/>
                  </a:cubicBezTo>
                  <a:cubicBezTo>
                    <a:pt x="2465" y="1667"/>
                    <a:pt x="3536" y="1679"/>
                    <a:pt x="4429" y="1346"/>
                  </a:cubicBezTo>
                  <a:cubicBezTo>
                    <a:pt x="4596" y="1286"/>
                    <a:pt x="4810" y="1203"/>
                    <a:pt x="4977" y="1203"/>
                  </a:cubicBezTo>
                  <a:cubicBezTo>
                    <a:pt x="5120" y="1215"/>
                    <a:pt x="5120" y="1286"/>
                    <a:pt x="5215" y="1310"/>
                  </a:cubicBezTo>
                  <a:cubicBezTo>
                    <a:pt x="5358" y="1358"/>
                    <a:pt x="5632" y="1310"/>
                    <a:pt x="5858" y="1274"/>
                  </a:cubicBezTo>
                  <a:cubicBezTo>
                    <a:pt x="6835" y="1155"/>
                    <a:pt x="7668" y="1298"/>
                    <a:pt x="7787" y="1608"/>
                  </a:cubicBezTo>
                  <a:cubicBezTo>
                    <a:pt x="7823" y="1727"/>
                    <a:pt x="7799" y="1858"/>
                    <a:pt x="7989" y="1929"/>
                  </a:cubicBezTo>
                  <a:cubicBezTo>
                    <a:pt x="8144" y="1977"/>
                    <a:pt x="8442" y="1989"/>
                    <a:pt x="8537" y="2060"/>
                  </a:cubicBezTo>
                  <a:cubicBezTo>
                    <a:pt x="8656" y="2179"/>
                    <a:pt x="8323" y="2358"/>
                    <a:pt x="8013" y="2489"/>
                  </a:cubicBezTo>
                  <a:cubicBezTo>
                    <a:pt x="7692" y="2632"/>
                    <a:pt x="7311" y="2786"/>
                    <a:pt x="7299" y="2929"/>
                  </a:cubicBezTo>
                  <a:cubicBezTo>
                    <a:pt x="7287" y="3060"/>
                    <a:pt x="7561" y="3108"/>
                    <a:pt x="7811" y="3144"/>
                  </a:cubicBezTo>
                  <a:cubicBezTo>
                    <a:pt x="7323" y="3191"/>
                    <a:pt x="6846" y="3239"/>
                    <a:pt x="6370" y="3286"/>
                  </a:cubicBezTo>
                  <a:cubicBezTo>
                    <a:pt x="5953" y="3322"/>
                    <a:pt x="5501" y="3382"/>
                    <a:pt x="5120" y="3501"/>
                  </a:cubicBezTo>
                  <a:cubicBezTo>
                    <a:pt x="4727" y="3632"/>
                    <a:pt x="4465" y="3870"/>
                    <a:pt x="4739" y="3929"/>
                  </a:cubicBezTo>
                  <a:cubicBezTo>
                    <a:pt x="5108" y="4025"/>
                    <a:pt x="5822" y="3751"/>
                    <a:pt x="6394" y="3679"/>
                  </a:cubicBezTo>
                  <a:cubicBezTo>
                    <a:pt x="7430" y="3548"/>
                    <a:pt x="7597" y="4108"/>
                    <a:pt x="8620" y="4025"/>
                  </a:cubicBezTo>
                  <a:cubicBezTo>
                    <a:pt x="9192" y="3989"/>
                    <a:pt x="9811" y="3751"/>
                    <a:pt x="10371" y="3715"/>
                  </a:cubicBezTo>
                  <a:cubicBezTo>
                    <a:pt x="10621" y="3703"/>
                    <a:pt x="10823" y="3727"/>
                    <a:pt x="11061" y="3727"/>
                  </a:cubicBezTo>
                  <a:cubicBezTo>
                    <a:pt x="11299" y="3727"/>
                    <a:pt x="11609" y="3679"/>
                    <a:pt x="11776" y="3584"/>
                  </a:cubicBezTo>
                  <a:cubicBezTo>
                    <a:pt x="12014" y="3441"/>
                    <a:pt x="11740" y="3322"/>
                    <a:pt x="11407" y="3322"/>
                  </a:cubicBezTo>
                  <a:cubicBezTo>
                    <a:pt x="11073" y="3322"/>
                    <a:pt x="10680" y="3370"/>
                    <a:pt x="10394" y="3322"/>
                  </a:cubicBezTo>
                  <a:cubicBezTo>
                    <a:pt x="10311" y="3310"/>
                    <a:pt x="10240" y="3286"/>
                    <a:pt x="10264" y="3239"/>
                  </a:cubicBezTo>
                  <a:cubicBezTo>
                    <a:pt x="10311" y="3167"/>
                    <a:pt x="10585" y="3120"/>
                    <a:pt x="10787" y="3096"/>
                  </a:cubicBezTo>
                  <a:cubicBezTo>
                    <a:pt x="11204" y="3048"/>
                    <a:pt x="11621" y="3001"/>
                    <a:pt x="12049" y="2965"/>
                  </a:cubicBezTo>
                  <a:cubicBezTo>
                    <a:pt x="12121" y="2727"/>
                    <a:pt x="11799" y="2536"/>
                    <a:pt x="11264" y="2501"/>
                  </a:cubicBezTo>
                  <a:cubicBezTo>
                    <a:pt x="11073" y="2489"/>
                    <a:pt x="10811" y="2489"/>
                    <a:pt x="10823" y="2393"/>
                  </a:cubicBezTo>
                  <a:cubicBezTo>
                    <a:pt x="10859" y="2274"/>
                    <a:pt x="11371" y="2203"/>
                    <a:pt x="11668" y="2215"/>
                  </a:cubicBezTo>
                  <a:cubicBezTo>
                    <a:pt x="11883" y="2215"/>
                    <a:pt x="12097" y="2239"/>
                    <a:pt x="12276" y="2274"/>
                  </a:cubicBezTo>
                  <a:cubicBezTo>
                    <a:pt x="12514" y="2322"/>
                    <a:pt x="12716" y="2382"/>
                    <a:pt x="13002" y="2393"/>
                  </a:cubicBezTo>
                  <a:cubicBezTo>
                    <a:pt x="13300" y="2405"/>
                    <a:pt x="13704" y="2346"/>
                    <a:pt x="13907" y="2215"/>
                  </a:cubicBezTo>
                  <a:cubicBezTo>
                    <a:pt x="14026" y="2143"/>
                    <a:pt x="14050" y="2060"/>
                    <a:pt x="14204" y="2001"/>
                  </a:cubicBezTo>
                  <a:cubicBezTo>
                    <a:pt x="14383" y="1917"/>
                    <a:pt x="14705" y="1881"/>
                    <a:pt x="14883" y="1798"/>
                  </a:cubicBezTo>
                  <a:cubicBezTo>
                    <a:pt x="15145" y="1667"/>
                    <a:pt x="14800" y="1560"/>
                    <a:pt x="14443" y="1584"/>
                  </a:cubicBezTo>
                  <a:cubicBezTo>
                    <a:pt x="14085" y="1608"/>
                    <a:pt x="13681" y="1691"/>
                    <a:pt x="13383" y="1655"/>
                  </a:cubicBezTo>
                  <a:cubicBezTo>
                    <a:pt x="12966" y="1620"/>
                    <a:pt x="12954" y="1393"/>
                    <a:pt x="12550" y="1370"/>
                  </a:cubicBezTo>
                  <a:cubicBezTo>
                    <a:pt x="12311" y="1346"/>
                    <a:pt x="12014" y="1393"/>
                    <a:pt x="11740" y="1405"/>
                  </a:cubicBezTo>
                  <a:cubicBezTo>
                    <a:pt x="11466" y="1429"/>
                    <a:pt x="11180" y="1381"/>
                    <a:pt x="11240" y="1286"/>
                  </a:cubicBezTo>
                  <a:cubicBezTo>
                    <a:pt x="11287" y="1215"/>
                    <a:pt x="11454" y="1143"/>
                    <a:pt x="11573" y="1084"/>
                  </a:cubicBezTo>
                  <a:cubicBezTo>
                    <a:pt x="11871" y="905"/>
                    <a:pt x="11823" y="727"/>
                    <a:pt x="11573" y="619"/>
                  </a:cubicBezTo>
                  <a:cubicBezTo>
                    <a:pt x="11323" y="524"/>
                    <a:pt x="10930" y="488"/>
                    <a:pt x="10549" y="453"/>
                  </a:cubicBezTo>
                  <a:cubicBezTo>
                    <a:pt x="10085" y="417"/>
                    <a:pt x="9609" y="381"/>
                    <a:pt x="9061" y="441"/>
                  </a:cubicBezTo>
                  <a:cubicBezTo>
                    <a:pt x="8918" y="453"/>
                    <a:pt x="8775" y="477"/>
                    <a:pt x="8692" y="453"/>
                  </a:cubicBezTo>
                  <a:cubicBezTo>
                    <a:pt x="8549" y="405"/>
                    <a:pt x="8775" y="274"/>
                    <a:pt x="8775" y="191"/>
                  </a:cubicBezTo>
                  <a:cubicBezTo>
                    <a:pt x="8775" y="96"/>
                    <a:pt x="8466" y="84"/>
                    <a:pt x="8192" y="119"/>
                  </a:cubicBezTo>
                  <a:cubicBezTo>
                    <a:pt x="7918" y="143"/>
                    <a:pt x="7620" y="203"/>
                    <a:pt x="7370" y="203"/>
                  </a:cubicBezTo>
                  <a:cubicBezTo>
                    <a:pt x="6942" y="203"/>
                    <a:pt x="6620" y="60"/>
                    <a:pt x="6168" y="191"/>
                  </a:cubicBezTo>
                  <a:cubicBezTo>
                    <a:pt x="6108" y="322"/>
                    <a:pt x="5739" y="488"/>
                    <a:pt x="5358" y="548"/>
                  </a:cubicBezTo>
                  <a:cubicBezTo>
                    <a:pt x="4989" y="596"/>
                    <a:pt x="4656" y="548"/>
                    <a:pt x="4656" y="417"/>
                  </a:cubicBezTo>
                  <a:cubicBezTo>
                    <a:pt x="4644" y="334"/>
                    <a:pt x="4751" y="238"/>
                    <a:pt x="4775" y="155"/>
                  </a:cubicBezTo>
                  <a:cubicBezTo>
                    <a:pt x="4787" y="72"/>
                    <a:pt x="4644" y="0"/>
                    <a:pt x="4406" y="48"/>
                  </a:cubicBezTo>
                  <a:cubicBezTo>
                    <a:pt x="4310" y="72"/>
                    <a:pt x="4215" y="96"/>
                    <a:pt x="4132" y="131"/>
                  </a:cubicBezTo>
                  <a:cubicBezTo>
                    <a:pt x="3620" y="322"/>
                    <a:pt x="3072" y="536"/>
                    <a:pt x="2822" y="750"/>
                  </a:cubicBezTo>
                  <a:cubicBezTo>
                    <a:pt x="2739" y="834"/>
                    <a:pt x="2691" y="917"/>
                    <a:pt x="2560" y="989"/>
                  </a:cubicBezTo>
                  <a:cubicBezTo>
                    <a:pt x="2203" y="1215"/>
                    <a:pt x="1810" y="1143"/>
                    <a:pt x="1858" y="1000"/>
                  </a:cubicBezTo>
                  <a:cubicBezTo>
                    <a:pt x="1893" y="834"/>
                    <a:pt x="2393" y="667"/>
                    <a:pt x="2691" y="512"/>
                  </a:cubicBezTo>
                  <a:cubicBezTo>
                    <a:pt x="3560" y="107"/>
                    <a:pt x="2965" y="119"/>
                    <a:pt x="2084" y="262"/>
                  </a:cubicBezTo>
                  <a:cubicBezTo>
                    <a:pt x="1643" y="334"/>
                    <a:pt x="1120" y="453"/>
                    <a:pt x="715" y="61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70;p28">
              <a:extLst>
                <a:ext uri="{FF2B5EF4-FFF2-40B4-BE49-F238E27FC236}">
                  <a16:creationId xmlns:a16="http://schemas.microsoft.com/office/drawing/2014/main" id="{CD07D422-F676-D651-902E-DCD6AA241592}"/>
                </a:ext>
              </a:extLst>
            </p:cNvPr>
            <p:cNvSpPr/>
            <p:nvPr/>
          </p:nvSpPr>
          <p:spPr>
            <a:xfrm>
              <a:off x="2429248" y="2869692"/>
              <a:ext cx="130720" cy="60992"/>
            </a:xfrm>
            <a:custGeom>
              <a:avLst/>
              <a:gdLst/>
              <a:ahLst/>
              <a:cxnLst/>
              <a:rect l="l" t="t" r="r" b="b"/>
              <a:pathLst>
                <a:path w="4085" h="1906" extrusionOk="0">
                  <a:moveTo>
                    <a:pt x="1108" y="369"/>
                  </a:moveTo>
                  <a:cubicBezTo>
                    <a:pt x="1072" y="441"/>
                    <a:pt x="1191" y="464"/>
                    <a:pt x="1250" y="524"/>
                  </a:cubicBezTo>
                  <a:cubicBezTo>
                    <a:pt x="1405" y="643"/>
                    <a:pt x="1119" y="869"/>
                    <a:pt x="810" y="1060"/>
                  </a:cubicBezTo>
                  <a:cubicBezTo>
                    <a:pt x="488" y="1250"/>
                    <a:pt x="119" y="1453"/>
                    <a:pt x="24" y="1631"/>
                  </a:cubicBezTo>
                  <a:cubicBezTo>
                    <a:pt x="0" y="1679"/>
                    <a:pt x="0" y="1726"/>
                    <a:pt x="48" y="1750"/>
                  </a:cubicBezTo>
                  <a:cubicBezTo>
                    <a:pt x="179" y="1798"/>
                    <a:pt x="536" y="1726"/>
                    <a:pt x="703" y="1762"/>
                  </a:cubicBezTo>
                  <a:cubicBezTo>
                    <a:pt x="822" y="1786"/>
                    <a:pt x="834" y="1857"/>
                    <a:pt x="941" y="1881"/>
                  </a:cubicBezTo>
                  <a:cubicBezTo>
                    <a:pt x="1096" y="1905"/>
                    <a:pt x="1358" y="1857"/>
                    <a:pt x="1572" y="1798"/>
                  </a:cubicBezTo>
                  <a:cubicBezTo>
                    <a:pt x="1786" y="1738"/>
                    <a:pt x="2001" y="1667"/>
                    <a:pt x="2227" y="1631"/>
                  </a:cubicBezTo>
                  <a:cubicBezTo>
                    <a:pt x="2358" y="1607"/>
                    <a:pt x="2489" y="1607"/>
                    <a:pt x="2620" y="1584"/>
                  </a:cubicBezTo>
                  <a:cubicBezTo>
                    <a:pt x="2751" y="1560"/>
                    <a:pt x="2917" y="1500"/>
                    <a:pt x="2929" y="1453"/>
                  </a:cubicBezTo>
                  <a:cubicBezTo>
                    <a:pt x="2929" y="1441"/>
                    <a:pt x="2917" y="1429"/>
                    <a:pt x="2905" y="1417"/>
                  </a:cubicBezTo>
                  <a:cubicBezTo>
                    <a:pt x="2655" y="1262"/>
                    <a:pt x="1798" y="1345"/>
                    <a:pt x="1643" y="1167"/>
                  </a:cubicBezTo>
                  <a:cubicBezTo>
                    <a:pt x="1572" y="1084"/>
                    <a:pt x="1679" y="964"/>
                    <a:pt x="1822" y="845"/>
                  </a:cubicBezTo>
                  <a:cubicBezTo>
                    <a:pt x="1965" y="726"/>
                    <a:pt x="2167" y="595"/>
                    <a:pt x="2465" y="536"/>
                  </a:cubicBezTo>
                  <a:cubicBezTo>
                    <a:pt x="2608" y="512"/>
                    <a:pt x="2739" y="500"/>
                    <a:pt x="2882" y="476"/>
                  </a:cubicBezTo>
                  <a:cubicBezTo>
                    <a:pt x="3215" y="417"/>
                    <a:pt x="3536" y="298"/>
                    <a:pt x="3834" y="179"/>
                  </a:cubicBezTo>
                  <a:cubicBezTo>
                    <a:pt x="3953" y="131"/>
                    <a:pt x="4084" y="72"/>
                    <a:pt x="4025" y="36"/>
                  </a:cubicBezTo>
                  <a:cubicBezTo>
                    <a:pt x="4013" y="24"/>
                    <a:pt x="3965" y="24"/>
                    <a:pt x="3929" y="24"/>
                  </a:cubicBezTo>
                  <a:cubicBezTo>
                    <a:pt x="3572" y="0"/>
                    <a:pt x="1286" y="0"/>
                    <a:pt x="1108" y="3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71;p28">
              <a:extLst>
                <a:ext uri="{FF2B5EF4-FFF2-40B4-BE49-F238E27FC236}">
                  <a16:creationId xmlns:a16="http://schemas.microsoft.com/office/drawing/2014/main" id="{AF68128E-65C3-72AB-AEED-5E979F4F5415}"/>
                </a:ext>
              </a:extLst>
            </p:cNvPr>
            <p:cNvSpPr/>
            <p:nvPr/>
          </p:nvSpPr>
          <p:spPr>
            <a:xfrm>
              <a:off x="2023488" y="2914652"/>
              <a:ext cx="338720" cy="78880"/>
            </a:xfrm>
            <a:custGeom>
              <a:avLst/>
              <a:gdLst/>
              <a:ahLst/>
              <a:cxnLst/>
              <a:rect l="l" t="t" r="r" b="b"/>
              <a:pathLst>
                <a:path w="10585" h="2465" extrusionOk="0">
                  <a:moveTo>
                    <a:pt x="8537" y="691"/>
                  </a:moveTo>
                  <a:cubicBezTo>
                    <a:pt x="8358" y="572"/>
                    <a:pt x="8204" y="452"/>
                    <a:pt x="8084" y="310"/>
                  </a:cubicBezTo>
                  <a:cubicBezTo>
                    <a:pt x="8061" y="286"/>
                    <a:pt x="8037" y="262"/>
                    <a:pt x="7989" y="238"/>
                  </a:cubicBezTo>
                  <a:cubicBezTo>
                    <a:pt x="7942" y="226"/>
                    <a:pt x="7858" y="226"/>
                    <a:pt x="7763" y="238"/>
                  </a:cubicBezTo>
                  <a:cubicBezTo>
                    <a:pt x="7680" y="250"/>
                    <a:pt x="7608" y="286"/>
                    <a:pt x="7537" y="298"/>
                  </a:cubicBezTo>
                  <a:cubicBezTo>
                    <a:pt x="7465" y="321"/>
                    <a:pt x="7382" y="345"/>
                    <a:pt x="7334" y="333"/>
                  </a:cubicBezTo>
                  <a:cubicBezTo>
                    <a:pt x="7311" y="333"/>
                    <a:pt x="7311" y="321"/>
                    <a:pt x="7299" y="310"/>
                  </a:cubicBezTo>
                  <a:cubicBezTo>
                    <a:pt x="7263" y="286"/>
                    <a:pt x="7180" y="262"/>
                    <a:pt x="7084" y="298"/>
                  </a:cubicBezTo>
                  <a:cubicBezTo>
                    <a:pt x="7049" y="310"/>
                    <a:pt x="7037" y="321"/>
                    <a:pt x="7013" y="333"/>
                  </a:cubicBezTo>
                  <a:cubicBezTo>
                    <a:pt x="6894" y="405"/>
                    <a:pt x="6703" y="488"/>
                    <a:pt x="6537" y="548"/>
                  </a:cubicBezTo>
                  <a:cubicBezTo>
                    <a:pt x="6453" y="583"/>
                    <a:pt x="6120" y="691"/>
                    <a:pt x="6179" y="619"/>
                  </a:cubicBezTo>
                  <a:cubicBezTo>
                    <a:pt x="6239" y="548"/>
                    <a:pt x="6334" y="464"/>
                    <a:pt x="6453" y="393"/>
                  </a:cubicBezTo>
                  <a:cubicBezTo>
                    <a:pt x="6489" y="369"/>
                    <a:pt x="6537" y="345"/>
                    <a:pt x="6537" y="321"/>
                  </a:cubicBezTo>
                  <a:cubicBezTo>
                    <a:pt x="6537" y="310"/>
                    <a:pt x="6537" y="298"/>
                    <a:pt x="6525" y="298"/>
                  </a:cubicBezTo>
                  <a:cubicBezTo>
                    <a:pt x="6453" y="226"/>
                    <a:pt x="6334" y="0"/>
                    <a:pt x="5894" y="179"/>
                  </a:cubicBezTo>
                  <a:cubicBezTo>
                    <a:pt x="5691" y="262"/>
                    <a:pt x="5560" y="417"/>
                    <a:pt x="5346" y="429"/>
                  </a:cubicBezTo>
                  <a:cubicBezTo>
                    <a:pt x="5263" y="345"/>
                    <a:pt x="5108" y="298"/>
                    <a:pt x="4894" y="262"/>
                  </a:cubicBezTo>
                  <a:cubicBezTo>
                    <a:pt x="4834" y="262"/>
                    <a:pt x="4763" y="262"/>
                    <a:pt x="4679" y="274"/>
                  </a:cubicBezTo>
                  <a:cubicBezTo>
                    <a:pt x="4465" y="333"/>
                    <a:pt x="4548" y="429"/>
                    <a:pt x="4513" y="500"/>
                  </a:cubicBezTo>
                  <a:cubicBezTo>
                    <a:pt x="4477" y="631"/>
                    <a:pt x="3965" y="786"/>
                    <a:pt x="3715" y="762"/>
                  </a:cubicBezTo>
                  <a:cubicBezTo>
                    <a:pt x="3453" y="750"/>
                    <a:pt x="3441" y="619"/>
                    <a:pt x="3608" y="476"/>
                  </a:cubicBezTo>
                  <a:cubicBezTo>
                    <a:pt x="3727" y="381"/>
                    <a:pt x="3917" y="226"/>
                    <a:pt x="3691" y="238"/>
                  </a:cubicBezTo>
                  <a:cubicBezTo>
                    <a:pt x="3667" y="238"/>
                    <a:pt x="3036" y="476"/>
                    <a:pt x="2953" y="500"/>
                  </a:cubicBezTo>
                  <a:cubicBezTo>
                    <a:pt x="2679" y="583"/>
                    <a:pt x="2477" y="631"/>
                    <a:pt x="2215" y="726"/>
                  </a:cubicBezTo>
                  <a:cubicBezTo>
                    <a:pt x="2191" y="738"/>
                    <a:pt x="2155" y="750"/>
                    <a:pt x="2119" y="750"/>
                  </a:cubicBezTo>
                  <a:cubicBezTo>
                    <a:pt x="2048" y="762"/>
                    <a:pt x="2012" y="750"/>
                    <a:pt x="1965" y="750"/>
                  </a:cubicBezTo>
                  <a:cubicBezTo>
                    <a:pt x="1881" y="750"/>
                    <a:pt x="1762" y="762"/>
                    <a:pt x="1643" y="798"/>
                  </a:cubicBezTo>
                  <a:cubicBezTo>
                    <a:pt x="1476" y="833"/>
                    <a:pt x="1238" y="905"/>
                    <a:pt x="1107" y="976"/>
                  </a:cubicBezTo>
                  <a:cubicBezTo>
                    <a:pt x="976" y="1048"/>
                    <a:pt x="965" y="1107"/>
                    <a:pt x="786" y="1179"/>
                  </a:cubicBezTo>
                  <a:cubicBezTo>
                    <a:pt x="453" y="1298"/>
                    <a:pt x="143" y="1369"/>
                    <a:pt x="0" y="1536"/>
                  </a:cubicBezTo>
                  <a:cubicBezTo>
                    <a:pt x="476" y="1536"/>
                    <a:pt x="1191" y="1393"/>
                    <a:pt x="1750" y="1250"/>
                  </a:cubicBezTo>
                  <a:cubicBezTo>
                    <a:pt x="2084" y="1179"/>
                    <a:pt x="2560" y="1095"/>
                    <a:pt x="2489" y="1214"/>
                  </a:cubicBezTo>
                  <a:cubicBezTo>
                    <a:pt x="1929" y="1345"/>
                    <a:pt x="1381" y="1500"/>
                    <a:pt x="810" y="1631"/>
                  </a:cubicBezTo>
                  <a:cubicBezTo>
                    <a:pt x="738" y="1655"/>
                    <a:pt x="655" y="1667"/>
                    <a:pt x="607" y="1703"/>
                  </a:cubicBezTo>
                  <a:cubicBezTo>
                    <a:pt x="524" y="1738"/>
                    <a:pt x="548" y="1786"/>
                    <a:pt x="631" y="1786"/>
                  </a:cubicBezTo>
                  <a:cubicBezTo>
                    <a:pt x="703" y="1798"/>
                    <a:pt x="822" y="1774"/>
                    <a:pt x="941" y="1762"/>
                  </a:cubicBezTo>
                  <a:cubicBezTo>
                    <a:pt x="1155" y="1715"/>
                    <a:pt x="1393" y="1679"/>
                    <a:pt x="1584" y="1667"/>
                  </a:cubicBezTo>
                  <a:cubicBezTo>
                    <a:pt x="1655" y="1667"/>
                    <a:pt x="1727" y="1667"/>
                    <a:pt x="1810" y="1655"/>
                  </a:cubicBezTo>
                  <a:cubicBezTo>
                    <a:pt x="1965" y="1643"/>
                    <a:pt x="2131" y="1584"/>
                    <a:pt x="2286" y="1560"/>
                  </a:cubicBezTo>
                  <a:cubicBezTo>
                    <a:pt x="2524" y="1512"/>
                    <a:pt x="2739" y="1536"/>
                    <a:pt x="2965" y="1453"/>
                  </a:cubicBezTo>
                  <a:cubicBezTo>
                    <a:pt x="3072" y="1429"/>
                    <a:pt x="3155" y="1369"/>
                    <a:pt x="3251" y="1357"/>
                  </a:cubicBezTo>
                  <a:cubicBezTo>
                    <a:pt x="3370" y="1334"/>
                    <a:pt x="3429" y="1369"/>
                    <a:pt x="3536" y="1345"/>
                  </a:cubicBezTo>
                  <a:cubicBezTo>
                    <a:pt x="3703" y="1322"/>
                    <a:pt x="3882" y="1203"/>
                    <a:pt x="4024" y="1203"/>
                  </a:cubicBezTo>
                  <a:cubicBezTo>
                    <a:pt x="4215" y="1203"/>
                    <a:pt x="3941" y="1345"/>
                    <a:pt x="3810" y="1393"/>
                  </a:cubicBezTo>
                  <a:cubicBezTo>
                    <a:pt x="3584" y="1476"/>
                    <a:pt x="3239" y="1524"/>
                    <a:pt x="2989" y="1584"/>
                  </a:cubicBezTo>
                  <a:cubicBezTo>
                    <a:pt x="2322" y="1726"/>
                    <a:pt x="1655" y="1869"/>
                    <a:pt x="976" y="2024"/>
                  </a:cubicBezTo>
                  <a:cubicBezTo>
                    <a:pt x="810" y="2107"/>
                    <a:pt x="917" y="2179"/>
                    <a:pt x="1095" y="2179"/>
                  </a:cubicBezTo>
                  <a:cubicBezTo>
                    <a:pt x="1286" y="2179"/>
                    <a:pt x="1512" y="2131"/>
                    <a:pt x="1667" y="2155"/>
                  </a:cubicBezTo>
                  <a:cubicBezTo>
                    <a:pt x="1869" y="2167"/>
                    <a:pt x="1893" y="2262"/>
                    <a:pt x="1965" y="2334"/>
                  </a:cubicBezTo>
                  <a:cubicBezTo>
                    <a:pt x="2036" y="2417"/>
                    <a:pt x="2227" y="2465"/>
                    <a:pt x="2512" y="2393"/>
                  </a:cubicBezTo>
                  <a:cubicBezTo>
                    <a:pt x="2643" y="2357"/>
                    <a:pt x="2762" y="2298"/>
                    <a:pt x="2893" y="2250"/>
                  </a:cubicBezTo>
                  <a:cubicBezTo>
                    <a:pt x="3655" y="1953"/>
                    <a:pt x="4644" y="2000"/>
                    <a:pt x="5334" y="1691"/>
                  </a:cubicBezTo>
                  <a:cubicBezTo>
                    <a:pt x="5620" y="1560"/>
                    <a:pt x="5822" y="1381"/>
                    <a:pt x="6168" y="1310"/>
                  </a:cubicBezTo>
                  <a:cubicBezTo>
                    <a:pt x="6322" y="1286"/>
                    <a:pt x="6453" y="1286"/>
                    <a:pt x="6572" y="1298"/>
                  </a:cubicBezTo>
                  <a:cubicBezTo>
                    <a:pt x="6989" y="1334"/>
                    <a:pt x="7322" y="1405"/>
                    <a:pt x="7751" y="1429"/>
                  </a:cubicBezTo>
                  <a:cubicBezTo>
                    <a:pt x="8192" y="1453"/>
                    <a:pt x="8751" y="1417"/>
                    <a:pt x="9299" y="1262"/>
                  </a:cubicBezTo>
                  <a:cubicBezTo>
                    <a:pt x="9168" y="1191"/>
                    <a:pt x="8918" y="1155"/>
                    <a:pt x="8620" y="1167"/>
                  </a:cubicBezTo>
                  <a:cubicBezTo>
                    <a:pt x="9204" y="1036"/>
                    <a:pt x="9799" y="929"/>
                    <a:pt x="10382" y="822"/>
                  </a:cubicBezTo>
                  <a:cubicBezTo>
                    <a:pt x="10585" y="798"/>
                    <a:pt x="10311" y="702"/>
                    <a:pt x="10275" y="702"/>
                  </a:cubicBezTo>
                  <a:cubicBezTo>
                    <a:pt x="10156" y="691"/>
                    <a:pt x="9870" y="762"/>
                    <a:pt x="9728" y="786"/>
                  </a:cubicBezTo>
                  <a:cubicBezTo>
                    <a:pt x="9489" y="822"/>
                    <a:pt x="9287" y="822"/>
                    <a:pt x="9180" y="774"/>
                  </a:cubicBezTo>
                  <a:cubicBezTo>
                    <a:pt x="9120" y="738"/>
                    <a:pt x="9108" y="691"/>
                    <a:pt x="9096" y="643"/>
                  </a:cubicBezTo>
                  <a:cubicBezTo>
                    <a:pt x="9096" y="631"/>
                    <a:pt x="9073" y="619"/>
                    <a:pt x="9025" y="619"/>
                  </a:cubicBezTo>
                  <a:cubicBezTo>
                    <a:pt x="8977" y="631"/>
                    <a:pt x="8954" y="655"/>
                    <a:pt x="8954" y="679"/>
                  </a:cubicBezTo>
                  <a:cubicBezTo>
                    <a:pt x="8954" y="691"/>
                    <a:pt x="8966" y="702"/>
                    <a:pt x="8942" y="726"/>
                  </a:cubicBezTo>
                  <a:cubicBezTo>
                    <a:pt x="8918" y="738"/>
                    <a:pt x="8858" y="762"/>
                    <a:pt x="8811" y="762"/>
                  </a:cubicBezTo>
                  <a:cubicBezTo>
                    <a:pt x="8763" y="774"/>
                    <a:pt x="8715" y="774"/>
                    <a:pt x="8680" y="774"/>
                  </a:cubicBezTo>
                  <a:cubicBezTo>
                    <a:pt x="8656" y="762"/>
                    <a:pt x="8644" y="762"/>
                    <a:pt x="8632" y="750"/>
                  </a:cubicBezTo>
                  <a:cubicBezTo>
                    <a:pt x="8596" y="726"/>
                    <a:pt x="8573" y="714"/>
                    <a:pt x="8537" y="6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72;p28">
              <a:extLst>
                <a:ext uri="{FF2B5EF4-FFF2-40B4-BE49-F238E27FC236}">
                  <a16:creationId xmlns:a16="http://schemas.microsoft.com/office/drawing/2014/main" id="{6FB6D23B-B799-5C7E-F6F1-DD7D296491AD}"/>
                </a:ext>
              </a:extLst>
            </p:cNvPr>
            <p:cNvSpPr/>
            <p:nvPr/>
          </p:nvSpPr>
          <p:spPr>
            <a:xfrm>
              <a:off x="2247872" y="2903580"/>
              <a:ext cx="32032" cy="17568"/>
            </a:xfrm>
            <a:custGeom>
              <a:avLst/>
              <a:gdLst/>
              <a:ahLst/>
              <a:cxnLst/>
              <a:rect l="l" t="t" r="r" b="b"/>
              <a:pathLst>
                <a:path w="1001" h="549" extrusionOk="0">
                  <a:moveTo>
                    <a:pt x="132" y="334"/>
                  </a:moveTo>
                  <a:cubicBezTo>
                    <a:pt x="144" y="334"/>
                    <a:pt x="144" y="346"/>
                    <a:pt x="144" y="346"/>
                  </a:cubicBezTo>
                  <a:cubicBezTo>
                    <a:pt x="144" y="370"/>
                    <a:pt x="120" y="382"/>
                    <a:pt x="96" y="394"/>
                  </a:cubicBezTo>
                  <a:cubicBezTo>
                    <a:pt x="25" y="441"/>
                    <a:pt x="1" y="477"/>
                    <a:pt x="13" y="513"/>
                  </a:cubicBezTo>
                  <a:cubicBezTo>
                    <a:pt x="25" y="537"/>
                    <a:pt x="49" y="548"/>
                    <a:pt x="96" y="548"/>
                  </a:cubicBezTo>
                  <a:cubicBezTo>
                    <a:pt x="191" y="548"/>
                    <a:pt x="322" y="513"/>
                    <a:pt x="418" y="501"/>
                  </a:cubicBezTo>
                  <a:cubicBezTo>
                    <a:pt x="501" y="489"/>
                    <a:pt x="560" y="501"/>
                    <a:pt x="620" y="513"/>
                  </a:cubicBezTo>
                  <a:cubicBezTo>
                    <a:pt x="691" y="525"/>
                    <a:pt x="775" y="525"/>
                    <a:pt x="870" y="501"/>
                  </a:cubicBezTo>
                  <a:cubicBezTo>
                    <a:pt x="930" y="477"/>
                    <a:pt x="977" y="441"/>
                    <a:pt x="989" y="417"/>
                  </a:cubicBezTo>
                  <a:cubicBezTo>
                    <a:pt x="1001" y="394"/>
                    <a:pt x="989" y="370"/>
                    <a:pt x="977" y="358"/>
                  </a:cubicBezTo>
                  <a:cubicBezTo>
                    <a:pt x="965" y="334"/>
                    <a:pt x="953" y="310"/>
                    <a:pt x="918" y="298"/>
                  </a:cubicBezTo>
                  <a:cubicBezTo>
                    <a:pt x="870" y="286"/>
                    <a:pt x="775" y="286"/>
                    <a:pt x="715" y="263"/>
                  </a:cubicBezTo>
                  <a:cubicBezTo>
                    <a:pt x="608" y="215"/>
                    <a:pt x="846" y="1"/>
                    <a:pt x="549" y="36"/>
                  </a:cubicBezTo>
                  <a:cubicBezTo>
                    <a:pt x="239" y="72"/>
                    <a:pt x="84" y="275"/>
                    <a:pt x="132"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73;p28">
              <a:extLst>
                <a:ext uri="{FF2B5EF4-FFF2-40B4-BE49-F238E27FC236}">
                  <a16:creationId xmlns:a16="http://schemas.microsoft.com/office/drawing/2014/main" id="{A0B91B7E-B9AC-0F16-2106-0005471D6DFD}"/>
                </a:ext>
              </a:extLst>
            </p:cNvPr>
            <p:cNvSpPr/>
            <p:nvPr/>
          </p:nvSpPr>
          <p:spPr>
            <a:xfrm>
              <a:off x="1929760" y="2921884"/>
              <a:ext cx="192032" cy="57184"/>
            </a:xfrm>
            <a:custGeom>
              <a:avLst/>
              <a:gdLst/>
              <a:ahLst/>
              <a:cxnLst/>
              <a:rect l="l" t="t" r="r" b="b"/>
              <a:pathLst>
                <a:path w="6001" h="1787" extrusionOk="0">
                  <a:moveTo>
                    <a:pt x="5953" y="95"/>
                  </a:moveTo>
                  <a:cubicBezTo>
                    <a:pt x="5787" y="60"/>
                    <a:pt x="5596" y="36"/>
                    <a:pt x="5406" y="12"/>
                  </a:cubicBezTo>
                  <a:cubicBezTo>
                    <a:pt x="5334" y="0"/>
                    <a:pt x="5251" y="0"/>
                    <a:pt x="5144" y="0"/>
                  </a:cubicBezTo>
                  <a:cubicBezTo>
                    <a:pt x="5025" y="12"/>
                    <a:pt x="4882" y="48"/>
                    <a:pt x="4751" y="72"/>
                  </a:cubicBezTo>
                  <a:cubicBezTo>
                    <a:pt x="4525" y="119"/>
                    <a:pt x="4322" y="131"/>
                    <a:pt x="4108" y="143"/>
                  </a:cubicBezTo>
                  <a:cubicBezTo>
                    <a:pt x="3834" y="167"/>
                    <a:pt x="3548" y="191"/>
                    <a:pt x="3298" y="179"/>
                  </a:cubicBezTo>
                  <a:cubicBezTo>
                    <a:pt x="3167" y="179"/>
                    <a:pt x="3036" y="155"/>
                    <a:pt x="2870" y="179"/>
                  </a:cubicBezTo>
                  <a:cubicBezTo>
                    <a:pt x="2739" y="191"/>
                    <a:pt x="2596" y="226"/>
                    <a:pt x="2465" y="262"/>
                  </a:cubicBezTo>
                  <a:cubicBezTo>
                    <a:pt x="2048" y="369"/>
                    <a:pt x="1631" y="465"/>
                    <a:pt x="1215" y="560"/>
                  </a:cubicBezTo>
                  <a:cubicBezTo>
                    <a:pt x="1143" y="584"/>
                    <a:pt x="1060" y="607"/>
                    <a:pt x="1012" y="631"/>
                  </a:cubicBezTo>
                  <a:cubicBezTo>
                    <a:pt x="953" y="679"/>
                    <a:pt x="1000" y="691"/>
                    <a:pt x="1024" y="727"/>
                  </a:cubicBezTo>
                  <a:cubicBezTo>
                    <a:pt x="1072" y="798"/>
                    <a:pt x="846" y="941"/>
                    <a:pt x="834" y="1024"/>
                  </a:cubicBezTo>
                  <a:cubicBezTo>
                    <a:pt x="834" y="1048"/>
                    <a:pt x="834" y="1072"/>
                    <a:pt x="798" y="1108"/>
                  </a:cubicBezTo>
                  <a:cubicBezTo>
                    <a:pt x="762" y="1119"/>
                    <a:pt x="715" y="1143"/>
                    <a:pt x="667" y="1167"/>
                  </a:cubicBezTo>
                  <a:cubicBezTo>
                    <a:pt x="465" y="1262"/>
                    <a:pt x="607" y="1358"/>
                    <a:pt x="381" y="1453"/>
                  </a:cubicBezTo>
                  <a:cubicBezTo>
                    <a:pt x="274" y="1500"/>
                    <a:pt x="84" y="1536"/>
                    <a:pt x="48" y="1584"/>
                  </a:cubicBezTo>
                  <a:cubicBezTo>
                    <a:pt x="0" y="1643"/>
                    <a:pt x="226" y="1608"/>
                    <a:pt x="310" y="1631"/>
                  </a:cubicBezTo>
                  <a:cubicBezTo>
                    <a:pt x="345" y="1631"/>
                    <a:pt x="357" y="1655"/>
                    <a:pt x="369" y="1667"/>
                  </a:cubicBezTo>
                  <a:cubicBezTo>
                    <a:pt x="441" y="1727"/>
                    <a:pt x="560" y="1762"/>
                    <a:pt x="738" y="1786"/>
                  </a:cubicBezTo>
                  <a:cubicBezTo>
                    <a:pt x="786" y="1786"/>
                    <a:pt x="857" y="1786"/>
                    <a:pt x="929" y="1774"/>
                  </a:cubicBezTo>
                  <a:cubicBezTo>
                    <a:pt x="1191" y="1727"/>
                    <a:pt x="1286" y="1572"/>
                    <a:pt x="1524" y="1489"/>
                  </a:cubicBezTo>
                  <a:cubicBezTo>
                    <a:pt x="1631" y="1477"/>
                    <a:pt x="1667" y="1465"/>
                    <a:pt x="1774" y="1453"/>
                  </a:cubicBezTo>
                  <a:cubicBezTo>
                    <a:pt x="1917" y="1512"/>
                    <a:pt x="2322" y="1441"/>
                    <a:pt x="2560" y="1322"/>
                  </a:cubicBezTo>
                  <a:cubicBezTo>
                    <a:pt x="2655" y="1286"/>
                    <a:pt x="2715" y="1238"/>
                    <a:pt x="2786" y="1191"/>
                  </a:cubicBezTo>
                  <a:cubicBezTo>
                    <a:pt x="3477" y="762"/>
                    <a:pt x="4656" y="369"/>
                    <a:pt x="5679" y="238"/>
                  </a:cubicBezTo>
                  <a:cubicBezTo>
                    <a:pt x="5715" y="226"/>
                    <a:pt x="5775" y="226"/>
                    <a:pt x="5822" y="215"/>
                  </a:cubicBezTo>
                  <a:cubicBezTo>
                    <a:pt x="5906" y="191"/>
                    <a:pt x="6001" y="107"/>
                    <a:pt x="5953"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74;p28">
              <a:extLst>
                <a:ext uri="{FF2B5EF4-FFF2-40B4-BE49-F238E27FC236}">
                  <a16:creationId xmlns:a16="http://schemas.microsoft.com/office/drawing/2014/main" id="{F92E1427-6BDE-B672-E200-3CDFF4ADA4B9}"/>
                </a:ext>
              </a:extLst>
            </p:cNvPr>
            <p:cNvSpPr/>
            <p:nvPr/>
          </p:nvSpPr>
          <p:spPr>
            <a:xfrm>
              <a:off x="2105024" y="2865116"/>
              <a:ext cx="204608" cy="48032"/>
            </a:xfrm>
            <a:custGeom>
              <a:avLst/>
              <a:gdLst/>
              <a:ahLst/>
              <a:cxnLst/>
              <a:rect l="l" t="t" r="r" b="b"/>
              <a:pathLst>
                <a:path w="6394" h="1501" extrusionOk="0">
                  <a:moveTo>
                    <a:pt x="3215" y="750"/>
                  </a:moveTo>
                  <a:cubicBezTo>
                    <a:pt x="3167" y="750"/>
                    <a:pt x="3119" y="762"/>
                    <a:pt x="3084" y="750"/>
                  </a:cubicBezTo>
                  <a:cubicBezTo>
                    <a:pt x="3048" y="750"/>
                    <a:pt x="3048" y="726"/>
                    <a:pt x="3024" y="715"/>
                  </a:cubicBezTo>
                  <a:cubicBezTo>
                    <a:pt x="2965" y="667"/>
                    <a:pt x="2715" y="691"/>
                    <a:pt x="2524" y="691"/>
                  </a:cubicBezTo>
                  <a:cubicBezTo>
                    <a:pt x="2369" y="703"/>
                    <a:pt x="2238" y="679"/>
                    <a:pt x="2072" y="691"/>
                  </a:cubicBezTo>
                  <a:cubicBezTo>
                    <a:pt x="1881" y="691"/>
                    <a:pt x="1667" y="715"/>
                    <a:pt x="1453" y="750"/>
                  </a:cubicBezTo>
                  <a:cubicBezTo>
                    <a:pt x="1250" y="786"/>
                    <a:pt x="1048" y="822"/>
                    <a:pt x="857" y="869"/>
                  </a:cubicBezTo>
                  <a:cubicBezTo>
                    <a:pt x="786" y="881"/>
                    <a:pt x="691" y="893"/>
                    <a:pt x="655" y="929"/>
                  </a:cubicBezTo>
                  <a:cubicBezTo>
                    <a:pt x="583" y="988"/>
                    <a:pt x="833" y="977"/>
                    <a:pt x="762" y="1036"/>
                  </a:cubicBezTo>
                  <a:cubicBezTo>
                    <a:pt x="714" y="1072"/>
                    <a:pt x="583" y="1096"/>
                    <a:pt x="488" y="1096"/>
                  </a:cubicBezTo>
                  <a:cubicBezTo>
                    <a:pt x="405" y="1107"/>
                    <a:pt x="262" y="1143"/>
                    <a:pt x="226" y="1179"/>
                  </a:cubicBezTo>
                  <a:cubicBezTo>
                    <a:pt x="202" y="1203"/>
                    <a:pt x="298" y="1203"/>
                    <a:pt x="369" y="1191"/>
                  </a:cubicBezTo>
                  <a:cubicBezTo>
                    <a:pt x="452" y="1191"/>
                    <a:pt x="548" y="1167"/>
                    <a:pt x="595" y="1179"/>
                  </a:cubicBezTo>
                  <a:cubicBezTo>
                    <a:pt x="572" y="1215"/>
                    <a:pt x="405" y="1250"/>
                    <a:pt x="286" y="1262"/>
                  </a:cubicBezTo>
                  <a:cubicBezTo>
                    <a:pt x="179" y="1274"/>
                    <a:pt x="0" y="1334"/>
                    <a:pt x="24" y="1358"/>
                  </a:cubicBezTo>
                  <a:cubicBezTo>
                    <a:pt x="36" y="1369"/>
                    <a:pt x="83" y="1369"/>
                    <a:pt x="119" y="1369"/>
                  </a:cubicBezTo>
                  <a:cubicBezTo>
                    <a:pt x="202" y="1358"/>
                    <a:pt x="286" y="1358"/>
                    <a:pt x="369" y="1334"/>
                  </a:cubicBezTo>
                  <a:cubicBezTo>
                    <a:pt x="476" y="1322"/>
                    <a:pt x="572" y="1298"/>
                    <a:pt x="667" y="1298"/>
                  </a:cubicBezTo>
                  <a:cubicBezTo>
                    <a:pt x="750" y="1286"/>
                    <a:pt x="810" y="1322"/>
                    <a:pt x="738" y="1358"/>
                  </a:cubicBezTo>
                  <a:cubicBezTo>
                    <a:pt x="857" y="1310"/>
                    <a:pt x="976" y="1250"/>
                    <a:pt x="1095" y="1203"/>
                  </a:cubicBezTo>
                  <a:cubicBezTo>
                    <a:pt x="1024" y="1238"/>
                    <a:pt x="1155" y="1250"/>
                    <a:pt x="1250" y="1215"/>
                  </a:cubicBezTo>
                  <a:cubicBezTo>
                    <a:pt x="1345" y="1191"/>
                    <a:pt x="1405" y="1143"/>
                    <a:pt x="1429" y="1096"/>
                  </a:cubicBezTo>
                  <a:cubicBezTo>
                    <a:pt x="1453" y="1060"/>
                    <a:pt x="1453" y="1024"/>
                    <a:pt x="1512" y="988"/>
                  </a:cubicBezTo>
                  <a:cubicBezTo>
                    <a:pt x="1548" y="965"/>
                    <a:pt x="1584" y="953"/>
                    <a:pt x="1631" y="941"/>
                  </a:cubicBezTo>
                  <a:cubicBezTo>
                    <a:pt x="1738" y="917"/>
                    <a:pt x="1762" y="965"/>
                    <a:pt x="1703" y="1012"/>
                  </a:cubicBezTo>
                  <a:cubicBezTo>
                    <a:pt x="1655" y="1060"/>
                    <a:pt x="1560" y="1107"/>
                    <a:pt x="1607" y="1131"/>
                  </a:cubicBezTo>
                  <a:cubicBezTo>
                    <a:pt x="1631" y="1155"/>
                    <a:pt x="1703" y="1143"/>
                    <a:pt x="1774" y="1143"/>
                  </a:cubicBezTo>
                  <a:cubicBezTo>
                    <a:pt x="1917" y="1131"/>
                    <a:pt x="2072" y="1119"/>
                    <a:pt x="2238" y="1084"/>
                  </a:cubicBezTo>
                  <a:cubicBezTo>
                    <a:pt x="2405" y="1036"/>
                    <a:pt x="2572" y="965"/>
                    <a:pt x="2560" y="905"/>
                  </a:cubicBezTo>
                  <a:cubicBezTo>
                    <a:pt x="2655" y="893"/>
                    <a:pt x="2715" y="917"/>
                    <a:pt x="2774" y="929"/>
                  </a:cubicBezTo>
                  <a:cubicBezTo>
                    <a:pt x="2893" y="941"/>
                    <a:pt x="3084" y="917"/>
                    <a:pt x="3262" y="869"/>
                  </a:cubicBezTo>
                  <a:cubicBezTo>
                    <a:pt x="3298" y="857"/>
                    <a:pt x="3322" y="857"/>
                    <a:pt x="3346" y="846"/>
                  </a:cubicBezTo>
                  <a:cubicBezTo>
                    <a:pt x="3429" y="846"/>
                    <a:pt x="3417" y="881"/>
                    <a:pt x="3358" y="905"/>
                  </a:cubicBezTo>
                  <a:cubicBezTo>
                    <a:pt x="3298" y="941"/>
                    <a:pt x="3215" y="953"/>
                    <a:pt x="3131" y="977"/>
                  </a:cubicBezTo>
                  <a:cubicBezTo>
                    <a:pt x="2560" y="1096"/>
                    <a:pt x="1988" y="1238"/>
                    <a:pt x="1429" y="1405"/>
                  </a:cubicBezTo>
                  <a:cubicBezTo>
                    <a:pt x="1393" y="1417"/>
                    <a:pt x="1369" y="1429"/>
                    <a:pt x="1345" y="1441"/>
                  </a:cubicBezTo>
                  <a:cubicBezTo>
                    <a:pt x="1250" y="1488"/>
                    <a:pt x="1369" y="1500"/>
                    <a:pt x="1476" y="1500"/>
                  </a:cubicBezTo>
                  <a:cubicBezTo>
                    <a:pt x="1762" y="1488"/>
                    <a:pt x="2096" y="1465"/>
                    <a:pt x="2393" y="1358"/>
                  </a:cubicBezTo>
                  <a:cubicBezTo>
                    <a:pt x="2536" y="1298"/>
                    <a:pt x="2643" y="1238"/>
                    <a:pt x="2786" y="1191"/>
                  </a:cubicBezTo>
                  <a:cubicBezTo>
                    <a:pt x="2941" y="1143"/>
                    <a:pt x="3108" y="1119"/>
                    <a:pt x="3239" y="1060"/>
                  </a:cubicBezTo>
                  <a:cubicBezTo>
                    <a:pt x="3334" y="1024"/>
                    <a:pt x="3381" y="977"/>
                    <a:pt x="3489" y="953"/>
                  </a:cubicBezTo>
                  <a:cubicBezTo>
                    <a:pt x="3584" y="917"/>
                    <a:pt x="3691" y="905"/>
                    <a:pt x="3786" y="905"/>
                  </a:cubicBezTo>
                  <a:cubicBezTo>
                    <a:pt x="3965" y="893"/>
                    <a:pt x="4155" y="881"/>
                    <a:pt x="4334" y="881"/>
                  </a:cubicBezTo>
                  <a:cubicBezTo>
                    <a:pt x="4405" y="881"/>
                    <a:pt x="4477" y="869"/>
                    <a:pt x="4560" y="857"/>
                  </a:cubicBezTo>
                  <a:cubicBezTo>
                    <a:pt x="4655" y="834"/>
                    <a:pt x="4739" y="810"/>
                    <a:pt x="4822" y="774"/>
                  </a:cubicBezTo>
                  <a:cubicBezTo>
                    <a:pt x="5036" y="715"/>
                    <a:pt x="5251" y="703"/>
                    <a:pt x="5441" y="691"/>
                  </a:cubicBezTo>
                  <a:cubicBezTo>
                    <a:pt x="5644" y="679"/>
                    <a:pt x="5906" y="631"/>
                    <a:pt x="6060" y="560"/>
                  </a:cubicBezTo>
                  <a:cubicBezTo>
                    <a:pt x="6144" y="512"/>
                    <a:pt x="6179" y="476"/>
                    <a:pt x="6215" y="429"/>
                  </a:cubicBezTo>
                  <a:cubicBezTo>
                    <a:pt x="6298" y="322"/>
                    <a:pt x="6394" y="191"/>
                    <a:pt x="6263" y="143"/>
                  </a:cubicBezTo>
                  <a:cubicBezTo>
                    <a:pt x="6227" y="131"/>
                    <a:pt x="6191" y="119"/>
                    <a:pt x="6132" y="119"/>
                  </a:cubicBezTo>
                  <a:cubicBezTo>
                    <a:pt x="6013" y="143"/>
                    <a:pt x="5929" y="215"/>
                    <a:pt x="5906" y="250"/>
                  </a:cubicBezTo>
                  <a:cubicBezTo>
                    <a:pt x="5882" y="298"/>
                    <a:pt x="5822" y="357"/>
                    <a:pt x="5691" y="393"/>
                  </a:cubicBezTo>
                  <a:cubicBezTo>
                    <a:pt x="5620" y="369"/>
                    <a:pt x="5596" y="322"/>
                    <a:pt x="5644" y="262"/>
                  </a:cubicBezTo>
                  <a:cubicBezTo>
                    <a:pt x="5584" y="274"/>
                    <a:pt x="5525" y="286"/>
                    <a:pt x="5465" y="286"/>
                  </a:cubicBezTo>
                  <a:cubicBezTo>
                    <a:pt x="5501" y="250"/>
                    <a:pt x="5525" y="203"/>
                    <a:pt x="5441" y="203"/>
                  </a:cubicBezTo>
                  <a:cubicBezTo>
                    <a:pt x="5346" y="203"/>
                    <a:pt x="5215" y="250"/>
                    <a:pt x="5108" y="274"/>
                  </a:cubicBezTo>
                  <a:cubicBezTo>
                    <a:pt x="5024" y="286"/>
                    <a:pt x="4965" y="262"/>
                    <a:pt x="4917" y="250"/>
                  </a:cubicBezTo>
                  <a:cubicBezTo>
                    <a:pt x="4870" y="238"/>
                    <a:pt x="4822" y="226"/>
                    <a:pt x="4774" y="203"/>
                  </a:cubicBezTo>
                  <a:cubicBezTo>
                    <a:pt x="4751" y="203"/>
                    <a:pt x="4727" y="191"/>
                    <a:pt x="4715" y="179"/>
                  </a:cubicBezTo>
                  <a:cubicBezTo>
                    <a:pt x="4691" y="131"/>
                    <a:pt x="4798" y="60"/>
                    <a:pt x="4739" y="36"/>
                  </a:cubicBezTo>
                  <a:cubicBezTo>
                    <a:pt x="4667" y="0"/>
                    <a:pt x="4465" y="60"/>
                    <a:pt x="4358" y="107"/>
                  </a:cubicBezTo>
                  <a:cubicBezTo>
                    <a:pt x="4262" y="167"/>
                    <a:pt x="4239" y="226"/>
                    <a:pt x="4215" y="274"/>
                  </a:cubicBezTo>
                  <a:cubicBezTo>
                    <a:pt x="4203" y="322"/>
                    <a:pt x="4179" y="357"/>
                    <a:pt x="4227" y="393"/>
                  </a:cubicBezTo>
                  <a:cubicBezTo>
                    <a:pt x="4262" y="405"/>
                    <a:pt x="4322" y="417"/>
                    <a:pt x="4346" y="441"/>
                  </a:cubicBezTo>
                  <a:cubicBezTo>
                    <a:pt x="4382" y="453"/>
                    <a:pt x="4358" y="488"/>
                    <a:pt x="4298" y="524"/>
                  </a:cubicBezTo>
                  <a:cubicBezTo>
                    <a:pt x="4548" y="524"/>
                    <a:pt x="4274" y="619"/>
                    <a:pt x="4096" y="643"/>
                  </a:cubicBezTo>
                  <a:cubicBezTo>
                    <a:pt x="3798" y="691"/>
                    <a:pt x="3500" y="715"/>
                    <a:pt x="3215" y="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975;p28">
              <a:extLst>
                <a:ext uri="{FF2B5EF4-FFF2-40B4-BE49-F238E27FC236}">
                  <a16:creationId xmlns:a16="http://schemas.microsoft.com/office/drawing/2014/main" id="{37ED9535-B36C-D175-A39F-5829E3AD4D0B}"/>
                </a:ext>
              </a:extLst>
            </p:cNvPr>
            <p:cNvSpPr/>
            <p:nvPr/>
          </p:nvSpPr>
          <p:spPr>
            <a:xfrm>
              <a:off x="2190720" y="2851004"/>
              <a:ext cx="73952" cy="24032"/>
            </a:xfrm>
            <a:custGeom>
              <a:avLst/>
              <a:gdLst/>
              <a:ahLst/>
              <a:cxnLst/>
              <a:rect l="l" t="t" r="r" b="b"/>
              <a:pathLst>
                <a:path w="2311" h="751" extrusionOk="0">
                  <a:moveTo>
                    <a:pt x="299" y="429"/>
                  </a:moveTo>
                  <a:cubicBezTo>
                    <a:pt x="251" y="441"/>
                    <a:pt x="191" y="453"/>
                    <a:pt x="156" y="465"/>
                  </a:cubicBezTo>
                  <a:cubicBezTo>
                    <a:pt x="132" y="489"/>
                    <a:pt x="120" y="501"/>
                    <a:pt x="120" y="513"/>
                  </a:cubicBezTo>
                  <a:cubicBezTo>
                    <a:pt x="84" y="560"/>
                    <a:pt x="49" y="620"/>
                    <a:pt x="25" y="667"/>
                  </a:cubicBezTo>
                  <a:cubicBezTo>
                    <a:pt x="13" y="691"/>
                    <a:pt x="1" y="715"/>
                    <a:pt x="37" y="715"/>
                  </a:cubicBezTo>
                  <a:cubicBezTo>
                    <a:pt x="84" y="715"/>
                    <a:pt x="168" y="691"/>
                    <a:pt x="227" y="691"/>
                  </a:cubicBezTo>
                  <a:cubicBezTo>
                    <a:pt x="299" y="691"/>
                    <a:pt x="299" y="715"/>
                    <a:pt x="346" y="727"/>
                  </a:cubicBezTo>
                  <a:cubicBezTo>
                    <a:pt x="418" y="751"/>
                    <a:pt x="561" y="715"/>
                    <a:pt x="692" y="691"/>
                  </a:cubicBezTo>
                  <a:lnTo>
                    <a:pt x="965" y="620"/>
                  </a:lnTo>
                  <a:cubicBezTo>
                    <a:pt x="1037" y="608"/>
                    <a:pt x="1120" y="596"/>
                    <a:pt x="1180" y="572"/>
                  </a:cubicBezTo>
                  <a:cubicBezTo>
                    <a:pt x="1227" y="548"/>
                    <a:pt x="1263" y="525"/>
                    <a:pt x="1311" y="513"/>
                  </a:cubicBezTo>
                  <a:cubicBezTo>
                    <a:pt x="1394" y="489"/>
                    <a:pt x="1477" y="477"/>
                    <a:pt x="1549" y="453"/>
                  </a:cubicBezTo>
                  <a:cubicBezTo>
                    <a:pt x="1656" y="429"/>
                    <a:pt x="1715" y="370"/>
                    <a:pt x="1656" y="358"/>
                  </a:cubicBezTo>
                  <a:cubicBezTo>
                    <a:pt x="1632" y="346"/>
                    <a:pt x="1573" y="346"/>
                    <a:pt x="1537" y="334"/>
                  </a:cubicBezTo>
                  <a:cubicBezTo>
                    <a:pt x="1513" y="334"/>
                    <a:pt x="1513" y="310"/>
                    <a:pt x="1573" y="286"/>
                  </a:cubicBezTo>
                  <a:cubicBezTo>
                    <a:pt x="1584" y="286"/>
                    <a:pt x="1608" y="275"/>
                    <a:pt x="1632" y="275"/>
                  </a:cubicBezTo>
                  <a:cubicBezTo>
                    <a:pt x="1858" y="239"/>
                    <a:pt x="2311" y="155"/>
                    <a:pt x="2251" y="48"/>
                  </a:cubicBezTo>
                  <a:cubicBezTo>
                    <a:pt x="2216" y="1"/>
                    <a:pt x="2049" y="24"/>
                    <a:pt x="1858" y="60"/>
                  </a:cubicBezTo>
                  <a:cubicBezTo>
                    <a:pt x="1632" y="108"/>
                    <a:pt x="1334" y="167"/>
                    <a:pt x="1108" y="227"/>
                  </a:cubicBezTo>
                  <a:cubicBezTo>
                    <a:pt x="953" y="275"/>
                    <a:pt x="846" y="322"/>
                    <a:pt x="703" y="370"/>
                  </a:cubicBezTo>
                  <a:cubicBezTo>
                    <a:pt x="572" y="405"/>
                    <a:pt x="430" y="417"/>
                    <a:pt x="299" y="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976;p28">
              <a:extLst>
                <a:ext uri="{FF2B5EF4-FFF2-40B4-BE49-F238E27FC236}">
                  <a16:creationId xmlns:a16="http://schemas.microsoft.com/office/drawing/2014/main" id="{BCC34F26-3A68-7F63-470C-B55FFF4F29FA}"/>
                </a:ext>
              </a:extLst>
            </p:cNvPr>
            <p:cNvSpPr/>
            <p:nvPr/>
          </p:nvSpPr>
          <p:spPr>
            <a:xfrm>
              <a:off x="1992608" y="2870428"/>
              <a:ext cx="157024" cy="44992"/>
            </a:xfrm>
            <a:custGeom>
              <a:avLst/>
              <a:gdLst/>
              <a:ahLst/>
              <a:cxnLst/>
              <a:rect l="l" t="t" r="r" b="b"/>
              <a:pathLst>
                <a:path w="4907" h="1406" extrusionOk="0">
                  <a:moveTo>
                    <a:pt x="3120" y="715"/>
                  </a:moveTo>
                  <a:cubicBezTo>
                    <a:pt x="3084" y="739"/>
                    <a:pt x="3108" y="763"/>
                    <a:pt x="3168" y="775"/>
                  </a:cubicBezTo>
                  <a:cubicBezTo>
                    <a:pt x="3227" y="775"/>
                    <a:pt x="3323" y="763"/>
                    <a:pt x="3382" y="727"/>
                  </a:cubicBezTo>
                  <a:cubicBezTo>
                    <a:pt x="3477" y="691"/>
                    <a:pt x="3537" y="632"/>
                    <a:pt x="3644" y="608"/>
                  </a:cubicBezTo>
                  <a:cubicBezTo>
                    <a:pt x="3680" y="608"/>
                    <a:pt x="3715" y="608"/>
                    <a:pt x="3751" y="596"/>
                  </a:cubicBezTo>
                  <a:cubicBezTo>
                    <a:pt x="3858" y="584"/>
                    <a:pt x="3977" y="537"/>
                    <a:pt x="4049" y="501"/>
                  </a:cubicBezTo>
                  <a:cubicBezTo>
                    <a:pt x="4108" y="453"/>
                    <a:pt x="4120" y="406"/>
                    <a:pt x="4108" y="370"/>
                  </a:cubicBezTo>
                  <a:cubicBezTo>
                    <a:pt x="4275" y="370"/>
                    <a:pt x="4466" y="346"/>
                    <a:pt x="4656" y="299"/>
                  </a:cubicBezTo>
                  <a:cubicBezTo>
                    <a:pt x="4704" y="287"/>
                    <a:pt x="4656" y="263"/>
                    <a:pt x="4656" y="251"/>
                  </a:cubicBezTo>
                  <a:cubicBezTo>
                    <a:pt x="4656" y="203"/>
                    <a:pt x="4847" y="168"/>
                    <a:pt x="4894" y="120"/>
                  </a:cubicBezTo>
                  <a:cubicBezTo>
                    <a:pt x="4906" y="108"/>
                    <a:pt x="4906" y="96"/>
                    <a:pt x="4894" y="84"/>
                  </a:cubicBezTo>
                  <a:cubicBezTo>
                    <a:pt x="4870" y="37"/>
                    <a:pt x="4787" y="1"/>
                    <a:pt x="4632" y="1"/>
                  </a:cubicBezTo>
                  <a:cubicBezTo>
                    <a:pt x="4477" y="1"/>
                    <a:pt x="4251" y="49"/>
                    <a:pt x="4132" y="120"/>
                  </a:cubicBezTo>
                  <a:cubicBezTo>
                    <a:pt x="4096" y="144"/>
                    <a:pt x="4073" y="156"/>
                    <a:pt x="4025" y="179"/>
                  </a:cubicBezTo>
                  <a:cubicBezTo>
                    <a:pt x="3906" y="227"/>
                    <a:pt x="3739" y="239"/>
                    <a:pt x="3608" y="251"/>
                  </a:cubicBezTo>
                  <a:cubicBezTo>
                    <a:pt x="3144" y="275"/>
                    <a:pt x="2549" y="406"/>
                    <a:pt x="2060" y="584"/>
                  </a:cubicBezTo>
                  <a:cubicBezTo>
                    <a:pt x="1894" y="656"/>
                    <a:pt x="1703" y="727"/>
                    <a:pt x="1525" y="751"/>
                  </a:cubicBezTo>
                  <a:cubicBezTo>
                    <a:pt x="1477" y="751"/>
                    <a:pt x="1429" y="763"/>
                    <a:pt x="1382" y="775"/>
                  </a:cubicBezTo>
                  <a:cubicBezTo>
                    <a:pt x="1334" y="787"/>
                    <a:pt x="1322" y="811"/>
                    <a:pt x="1287" y="822"/>
                  </a:cubicBezTo>
                  <a:cubicBezTo>
                    <a:pt x="1215" y="870"/>
                    <a:pt x="1072" y="906"/>
                    <a:pt x="977" y="918"/>
                  </a:cubicBezTo>
                  <a:cubicBezTo>
                    <a:pt x="1001" y="941"/>
                    <a:pt x="917" y="1001"/>
                    <a:pt x="810" y="1037"/>
                  </a:cubicBezTo>
                  <a:cubicBezTo>
                    <a:pt x="739" y="1061"/>
                    <a:pt x="667" y="1072"/>
                    <a:pt x="608" y="1084"/>
                  </a:cubicBezTo>
                  <a:cubicBezTo>
                    <a:pt x="417" y="1120"/>
                    <a:pt x="215" y="1180"/>
                    <a:pt x="36" y="1239"/>
                  </a:cubicBezTo>
                  <a:cubicBezTo>
                    <a:pt x="1" y="1263"/>
                    <a:pt x="48" y="1263"/>
                    <a:pt x="96" y="1263"/>
                  </a:cubicBezTo>
                  <a:cubicBezTo>
                    <a:pt x="144" y="1263"/>
                    <a:pt x="203" y="1251"/>
                    <a:pt x="215" y="1263"/>
                  </a:cubicBezTo>
                  <a:cubicBezTo>
                    <a:pt x="227" y="1263"/>
                    <a:pt x="227" y="1275"/>
                    <a:pt x="227" y="1287"/>
                  </a:cubicBezTo>
                  <a:cubicBezTo>
                    <a:pt x="239" y="1322"/>
                    <a:pt x="370" y="1311"/>
                    <a:pt x="370" y="1346"/>
                  </a:cubicBezTo>
                  <a:cubicBezTo>
                    <a:pt x="370" y="1370"/>
                    <a:pt x="346" y="1382"/>
                    <a:pt x="358" y="1394"/>
                  </a:cubicBezTo>
                  <a:cubicBezTo>
                    <a:pt x="382" y="1406"/>
                    <a:pt x="429" y="1406"/>
                    <a:pt x="477" y="1394"/>
                  </a:cubicBezTo>
                  <a:cubicBezTo>
                    <a:pt x="572" y="1370"/>
                    <a:pt x="656" y="1346"/>
                    <a:pt x="739" y="1322"/>
                  </a:cubicBezTo>
                  <a:cubicBezTo>
                    <a:pt x="787" y="1299"/>
                    <a:pt x="834" y="1275"/>
                    <a:pt x="882" y="1275"/>
                  </a:cubicBezTo>
                  <a:cubicBezTo>
                    <a:pt x="965" y="1263"/>
                    <a:pt x="929" y="1322"/>
                    <a:pt x="1013" y="1322"/>
                  </a:cubicBezTo>
                  <a:cubicBezTo>
                    <a:pt x="1084" y="1322"/>
                    <a:pt x="1168" y="1275"/>
                    <a:pt x="1227" y="1251"/>
                  </a:cubicBezTo>
                  <a:cubicBezTo>
                    <a:pt x="1287" y="1215"/>
                    <a:pt x="1406" y="1180"/>
                    <a:pt x="1429" y="1203"/>
                  </a:cubicBezTo>
                  <a:cubicBezTo>
                    <a:pt x="1489" y="1168"/>
                    <a:pt x="1477" y="1144"/>
                    <a:pt x="1477" y="1132"/>
                  </a:cubicBezTo>
                  <a:cubicBezTo>
                    <a:pt x="1477" y="1108"/>
                    <a:pt x="1525" y="1061"/>
                    <a:pt x="1596" y="1061"/>
                  </a:cubicBezTo>
                  <a:cubicBezTo>
                    <a:pt x="1584" y="1108"/>
                    <a:pt x="1572" y="1168"/>
                    <a:pt x="1572" y="1215"/>
                  </a:cubicBezTo>
                  <a:cubicBezTo>
                    <a:pt x="1560" y="1227"/>
                    <a:pt x="1560" y="1227"/>
                    <a:pt x="1584" y="1227"/>
                  </a:cubicBezTo>
                  <a:cubicBezTo>
                    <a:pt x="1596" y="1239"/>
                    <a:pt x="1620" y="1227"/>
                    <a:pt x="1632" y="1227"/>
                  </a:cubicBezTo>
                  <a:cubicBezTo>
                    <a:pt x="1894" y="1180"/>
                    <a:pt x="2180" y="1049"/>
                    <a:pt x="2203" y="965"/>
                  </a:cubicBezTo>
                  <a:cubicBezTo>
                    <a:pt x="2215" y="930"/>
                    <a:pt x="2215" y="906"/>
                    <a:pt x="2251" y="882"/>
                  </a:cubicBezTo>
                  <a:cubicBezTo>
                    <a:pt x="2311" y="870"/>
                    <a:pt x="2322" y="894"/>
                    <a:pt x="2311" y="906"/>
                  </a:cubicBezTo>
                  <a:cubicBezTo>
                    <a:pt x="2299" y="930"/>
                    <a:pt x="2275" y="965"/>
                    <a:pt x="2322" y="965"/>
                  </a:cubicBezTo>
                  <a:cubicBezTo>
                    <a:pt x="2358" y="965"/>
                    <a:pt x="2441" y="941"/>
                    <a:pt x="2489" y="918"/>
                  </a:cubicBezTo>
                  <a:cubicBezTo>
                    <a:pt x="2632" y="870"/>
                    <a:pt x="2787" y="799"/>
                    <a:pt x="2799" y="751"/>
                  </a:cubicBezTo>
                  <a:cubicBezTo>
                    <a:pt x="2811" y="739"/>
                    <a:pt x="2799" y="715"/>
                    <a:pt x="2799" y="703"/>
                  </a:cubicBezTo>
                  <a:cubicBezTo>
                    <a:pt x="2811" y="680"/>
                    <a:pt x="2846" y="656"/>
                    <a:pt x="2906" y="644"/>
                  </a:cubicBezTo>
                  <a:cubicBezTo>
                    <a:pt x="2965" y="632"/>
                    <a:pt x="2989" y="656"/>
                    <a:pt x="2989" y="680"/>
                  </a:cubicBezTo>
                  <a:cubicBezTo>
                    <a:pt x="3156" y="644"/>
                    <a:pt x="3156" y="537"/>
                    <a:pt x="3311" y="537"/>
                  </a:cubicBezTo>
                  <a:cubicBezTo>
                    <a:pt x="3454" y="549"/>
                    <a:pt x="3180" y="668"/>
                    <a:pt x="3120"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977;p28">
              <a:extLst>
                <a:ext uri="{FF2B5EF4-FFF2-40B4-BE49-F238E27FC236}">
                  <a16:creationId xmlns:a16="http://schemas.microsoft.com/office/drawing/2014/main" id="{028FBC1A-73C6-465E-88E9-3B902C93BC77}"/>
                </a:ext>
              </a:extLst>
            </p:cNvPr>
            <p:cNvSpPr/>
            <p:nvPr/>
          </p:nvSpPr>
          <p:spPr>
            <a:xfrm>
              <a:off x="2160256" y="2861308"/>
              <a:ext cx="21760" cy="8416"/>
            </a:xfrm>
            <a:custGeom>
              <a:avLst/>
              <a:gdLst/>
              <a:ahLst/>
              <a:cxnLst/>
              <a:rect l="l" t="t" r="r" b="b"/>
              <a:pathLst>
                <a:path w="680" h="263" extrusionOk="0">
                  <a:moveTo>
                    <a:pt x="131" y="95"/>
                  </a:moveTo>
                  <a:cubicBezTo>
                    <a:pt x="72" y="119"/>
                    <a:pt x="12" y="143"/>
                    <a:pt x="0" y="167"/>
                  </a:cubicBezTo>
                  <a:cubicBezTo>
                    <a:pt x="0" y="179"/>
                    <a:pt x="12" y="191"/>
                    <a:pt x="12" y="191"/>
                  </a:cubicBezTo>
                  <a:cubicBezTo>
                    <a:pt x="24" y="214"/>
                    <a:pt x="36" y="226"/>
                    <a:pt x="48" y="238"/>
                  </a:cubicBezTo>
                  <a:cubicBezTo>
                    <a:pt x="48" y="250"/>
                    <a:pt x="60" y="262"/>
                    <a:pt x="72" y="262"/>
                  </a:cubicBezTo>
                  <a:cubicBezTo>
                    <a:pt x="108" y="262"/>
                    <a:pt x="155" y="250"/>
                    <a:pt x="191" y="250"/>
                  </a:cubicBezTo>
                  <a:cubicBezTo>
                    <a:pt x="215" y="250"/>
                    <a:pt x="227" y="250"/>
                    <a:pt x="250" y="262"/>
                  </a:cubicBezTo>
                  <a:cubicBezTo>
                    <a:pt x="298" y="262"/>
                    <a:pt x="358" y="250"/>
                    <a:pt x="417" y="238"/>
                  </a:cubicBezTo>
                  <a:cubicBezTo>
                    <a:pt x="429" y="238"/>
                    <a:pt x="453" y="226"/>
                    <a:pt x="465" y="226"/>
                  </a:cubicBezTo>
                  <a:cubicBezTo>
                    <a:pt x="465" y="226"/>
                    <a:pt x="477" y="214"/>
                    <a:pt x="477" y="214"/>
                  </a:cubicBezTo>
                  <a:cubicBezTo>
                    <a:pt x="501" y="179"/>
                    <a:pt x="620" y="155"/>
                    <a:pt x="655" y="119"/>
                  </a:cubicBezTo>
                  <a:cubicBezTo>
                    <a:pt x="679" y="95"/>
                    <a:pt x="667" y="83"/>
                    <a:pt x="643" y="72"/>
                  </a:cubicBezTo>
                  <a:cubicBezTo>
                    <a:pt x="631" y="60"/>
                    <a:pt x="596" y="60"/>
                    <a:pt x="596" y="48"/>
                  </a:cubicBezTo>
                  <a:cubicBezTo>
                    <a:pt x="584" y="36"/>
                    <a:pt x="596" y="12"/>
                    <a:pt x="572" y="12"/>
                  </a:cubicBezTo>
                  <a:cubicBezTo>
                    <a:pt x="560" y="0"/>
                    <a:pt x="536" y="0"/>
                    <a:pt x="512" y="0"/>
                  </a:cubicBezTo>
                  <a:cubicBezTo>
                    <a:pt x="453" y="0"/>
                    <a:pt x="393" y="24"/>
                    <a:pt x="322" y="36"/>
                  </a:cubicBezTo>
                  <a:cubicBezTo>
                    <a:pt x="262" y="60"/>
                    <a:pt x="191" y="83"/>
                    <a:pt x="131" y="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978;p28">
              <a:extLst>
                <a:ext uri="{FF2B5EF4-FFF2-40B4-BE49-F238E27FC236}">
                  <a16:creationId xmlns:a16="http://schemas.microsoft.com/office/drawing/2014/main" id="{DEB9A2C1-65A4-D2FB-5F88-EA40F902E0B7}"/>
                </a:ext>
              </a:extLst>
            </p:cNvPr>
            <p:cNvSpPr/>
            <p:nvPr/>
          </p:nvSpPr>
          <p:spPr>
            <a:xfrm>
              <a:off x="2193024" y="2850236"/>
              <a:ext cx="45760" cy="8800"/>
            </a:xfrm>
            <a:custGeom>
              <a:avLst/>
              <a:gdLst/>
              <a:ahLst/>
              <a:cxnLst/>
              <a:rect l="l" t="t" r="r" b="b"/>
              <a:pathLst>
                <a:path w="1430" h="275" extrusionOk="0">
                  <a:moveTo>
                    <a:pt x="453" y="120"/>
                  </a:moveTo>
                  <a:cubicBezTo>
                    <a:pt x="381" y="144"/>
                    <a:pt x="322" y="168"/>
                    <a:pt x="250" y="179"/>
                  </a:cubicBezTo>
                  <a:cubicBezTo>
                    <a:pt x="191" y="203"/>
                    <a:pt x="119" y="215"/>
                    <a:pt x="60" y="215"/>
                  </a:cubicBezTo>
                  <a:cubicBezTo>
                    <a:pt x="0" y="239"/>
                    <a:pt x="12" y="275"/>
                    <a:pt x="72" y="275"/>
                  </a:cubicBezTo>
                  <a:cubicBezTo>
                    <a:pt x="96" y="275"/>
                    <a:pt x="131" y="263"/>
                    <a:pt x="167" y="263"/>
                  </a:cubicBezTo>
                  <a:cubicBezTo>
                    <a:pt x="286" y="239"/>
                    <a:pt x="417" y="215"/>
                    <a:pt x="536" y="203"/>
                  </a:cubicBezTo>
                  <a:cubicBezTo>
                    <a:pt x="596" y="191"/>
                    <a:pt x="667" y="179"/>
                    <a:pt x="691" y="191"/>
                  </a:cubicBezTo>
                  <a:cubicBezTo>
                    <a:pt x="691" y="191"/>
                    <a:pt x="691" y="203"/>
                    <a:pt x="715" y="203"/>
                  </a:cubicBezTo>
                  <a:cubicBezTo>
                    <a:pt x="750" y="203"/>
                    <a:pt x="798" y="179"/>
                    <a:pt x="834" y="191"/>
                  </a:cubicBezTo>
                  <a:cubicBezTo>
                    <a:pt x="858" y="191"/>
                    <a:pt x="822" y="215"/>
                    <a:pt x="846" y="215"/>
                  </a:cubicBezTo>
                  <a:cubicBezTo>
                    <a:pt x="858" y="227"/>
                    <a:pt x="870" y="215"/>
                    <a:pt x="881" y="215"/>
                  </a:cubicBezTo>
                  <a:cubicBezTo>
                    <a:pt x="941" y="203"/>
                    <a:pt x="989" y="191"/>
                    <a:pt x="1048" y="179"/>
                  </a:cubicBezTo>
                  <a:cubicBezTo>
                    <a:pt x="1084" y="168"/>
                    <a:pt x="1120" y="156"/>
                    <a:pt x="1155" y="132"/>
                  </a:cubicBezTo>
                  <a:cubicBezTo>
                    <a:pt x="1227" y="108"/>
                    <a:pt x="1298" y="72"/>
                    <a:pt x="1382" y="48"/>
                  </a:cubicBezTo>
                  <a:cubicBezTo>
                    <a:pt x="1393" y="37"/>
                    <a:pt x="1405" y="37"/>
                    <a:pt x="1417" y="25"/>
                  </a:cubicBezTo>
                  <a:cubicBezTo>
                    <a:pt x="1429" y="13"/>
                    <a:pt x="1405" y="13"/>
                    <a:pt x="1382" y="13"/>
                  </a:cubicBezTo>
                  <a:cubicBezTo>
                    <a:pt x="1251" y="1"/>
                    <a:pt x="1108" y="13"/>
                    <a:pt x="953" y="37"/>
                  </a:cubicBezTo>
                  <a:cubicBezTo>
                    <a:pt x="786" y="60"/>
                    <a:pt x="620" y="72"/>
                    <a:pt x="453" y="1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979;p28">
              <a:extLst>
                <a:ext uri="{FF2B5EF4-FFF2-40B4-BE49-F238E27FC236}">
                  <a16:creationId xmlns:a16="http://schemas.microsoft.com/office/drawing/2014/main" id="{BE4F2A7C-37F5-705E-3D3B-61E76EE802D8}"/>
                </a:ext>
              </a:extLst>
            </p:cNvPr>
            <p:cNvSpPr/>
            <p:nvPr/>
          </p:nvSpPr>
          <p:spPr>
            <a:xfrm>
              <a:off x="2330944" y="2877308"/>
              <a:ext cx="120032" cy="45376"/>
            </a:xfrm>
            <a:custGeom>
              <a:avLst/>
              <a:gdLst/>
              <a:ahLst/>
              <a:cxnLst/>
              <a:rect l="l" t="t" r="r" b="b"/>
              <a:pathLst>
                <a:path w="3751" h="1418" extrusionOk="0">
                  <a:moveTo>
                    <a:pt x="1560" y="345"/>
                  </a:moveTo>
                  <a:cubicBezTo>
                    <a:pt x="1477" y="345"/>
                    <a:pt x="1382" y="381"/>
                    <a:pt x="1310" y="417"/>
                  </a:cubicBezTo>
                  <a:cubicBezTo>
                    <a:pt x="1143" y="500"/>
                    <a:pt x="1024" y="596"/>
                    <a:pt x="977" y="679"/>
                  </a:cubicBezTo>
                  <a:cubicBezTo>
                    <a:pt x="1120" y="655"/>
                    <a:pt x="1263" y="643"/>
                    <a:pt x="1382" y="643"/>
                  </a:cubicBezTo>
                  <a:cubicBezTo>
                    <a:pt x="1501" y="643"/>
                    <a:pt x="1596" y="667"/>
                    <a:pt x="1584" y="715"/>
                  </a:cubicBezTo>
                  <a:cubicBezTo>
                    <a:pt x="1572" y="786"/>
                    <a:pt x="1334" y="881"/>
                    <a:pt x="1143" y="893"/>
                  </a:cubicBezTo>
                  <a:cubicBezTo>
                    <a:pt x="1048" y="905"/>
                    <a:pt x="977" y="893"/>
                    <a:pt x="870" y="905"/>
                  </a:cubicBezTo>
                  <a:cubicBezTo>
                    <a:pt x="798" y="917"/>
                    <a:pt x="727" y="941"/>
                    <a:pt x="667" y="941"/>
                  </a:cubicBezTo>
                  <a:cubicBezTo>
                    <a:pt x="536" y="941"/>
                    <a:pt x="608" y="869"/>
                    <a:pt x="560" y="834"/>
                  </a:cubicBezTo>
                  <a:cubicBezTo>
                    <a:pt x="512" y="786"/>
                    <a:pt x="262" y="822"/>
                    <a:pt x="131" y="893"/>
                  </a:cubicBezTo>
                  <a:cubicBezTo>
                    <a:pt x="0" y="953"/>
                    <a:pt x="0" y="1024"/>
                    <a:pt x="96" y="1048"/>
                  </a:cubicBezTo>
                  <a:cubicBezTo>
                    <a:pt x="143" y="1060"/>
                    <a:pt x="203" y="1060"/>
                    <a:pt x="227" y="1084"/>
                  </a:cubicBezTo>
                  <a:cubicBezTo>
                    <a:pt x="274" y="1107"/>
                    <a:pt x="227" y="1155"/>
                    <a:pt x="286" y="1179"/>
                  </a:cubicBezTo>
                  <a:cubicBezTo>
                    <a:pt x="393" y="1215"/>
                    <a:pt x="667" y="1119"/>
                    <a:pt x="846" y="1119"/>
                  </a:cubicBezTo>
                  <a:cubicBezTo>
                    <a:pt x="1024" y="1119"/>
                    <a:pt x="1024" y="1215"/>
                    <a:pt x="1203" y="1203"/>
                  </a:cubicBezTo>
                  <a:cubicBezTo>
                    <a:pt x="1263" y="1203"/>
                    <a:pt x="1334" y="1191"/>
                    <a:pt x="1382" y="1191"/>
                  </a:cubicBezTo>
                  <a:cubicBezTo>
                    <a:pt x="1548" y="1179"/>
                    <a:pt x="1477" y="1274"/>
                    <a:pt x="1513" y="1334"/>
                  </a:cubicBezTo>
                  <a:cubicBezTo>
                    <a:pt x="1572" y="1417"/>
                    <a:pt x="1989" y="1381"/>
                    <a:pt x="2227" y="1274"/>
                  </a:cubicBezTo>
                  <a:cubicBezTo>
                    <a:pt x="2286" y="1238"/>
                    <a:pt x="2346" y="1203"/>
                    <a:pt x="2417" y="1179"/>
                  </a:cubicBezTo>
                  <a:cubicBezTo>
                    <a:pt x="2525" y="1143"/>
                    <a:pt x="2656" y="1131"/>
                    <a:pt x="2775" y="1107"/>
                  </a:cubicBezTo>
                  <a:cubicBezTo>
                    <a:pt x="3037" y="1060"/>
                    <a:pt x="3298" y="977"/>
                    <a:pt x="3489" y="881"/>
                  </a:cubicBezTo>
                  <a:cubicBezTo>
                    <a:pt x="3668" y="786"/>
                    <a:pt x="3751" y="679"/>
                    <a:pt x="3703" y="596"/>
                  </a:cubicBezTo>
                  <a:cubicBezTo>
                    <a:pt x="3703" y="596"/>
                    <a:pt x="3691" y="584"/>
                    <a:pt x="3679" y="572"/>
                  </a:cubicBezTo>
                  <a:cubicBezTo>
                    <a:pt x="3572" y="548"/>
                    <a:pt x="3263" y="667"/>
                    <a:pt x="3132" y="643"/>
                  </a:cubicBezTo>
                  <a:cubicBezTo>
                    <a:pt x="3037" y="619"/>
                    <a:pt x="3144" y="524"/>
                    <a:pt x="3025" y="524"/>
                  </a:cubicBezTo>
                  <a:cubicBezTo>
                    <a:pt x="2965" y="512"/>
                    <a:pt x="2870" y="536"/>
                    <a:pt x="2810" y="536"/>
                  </a:cubicBezTo>
                  <a:cubicBezTo>
                    <a:pt x="2703" y="524"/>
                    <a:pt x="2858" y="441"/>
                    <a:pt x="2989" y="405"/>
                  </a:cubicBezTo>
                  <a:cubicBezTo>
                    <a:pt x="3132" y="369"/>
                    <a:pt x="3287" y="357"/>
                    <a:pt x="3406" y="298"/>
                  </a:cubicBezTo>
                  <a:cubicBezTo>
                    <a:pt x="3549" y="238"/>
                    <a:pt x="3489" y="167"/>
                    <a:pt x="3334" y="167"/>
                  </a:cubicBezTo>
                  <a:cubicBezTo>
                    <a:pt x="3179" y="167"/>
                    <a:pt x="2977" y="203"/>
                    <a:pt x="2787" y="250"/>
                  </a:cubicBezTo>
                  <a:cubicBezTo>
                    <a:pt x="2989" y="191"/>
                    <a:pt x="3168" y="119"/>
                    <a:pt x="3298" y="36"/>
                  </a:cubicBezTo>
                  <a:cubicBezTo>
                    <a:pt x="3275" y="0"/>
                    <a:pt x="3096" y="12"/>
                    <a:pt x="2953" y="48"/>
                  </a:cubicBezTo>
                  <a:cubicBezTo>
                    <a:pt x="2810" y="84"/>
                    <a:pt x="2691" y="143"/>
                    <a:pt x="2560" y="179"/>
                  </a:cubicBezTo>
                  <a:cubicBezTo>
                    <a:pt x="2417" y="226"/>
                    <a:pt x="2298" y="262"/>
                    <a:pt x="2144" y="274"/>
                  </a:cubicBezTo>
                  <a:cubicBezTo>
                    <a:pt x="2215" y="345"/>
                    <a:pt x="2167" y="357"/>
                    <a:pt x="1953" y="381"/>
                  </a:cubicBezTo>
                  <a:cubicBezTo>
                    <a:pt x="1751" y="405"/>
                    <a:pt x="1715" y="345"/>
                    <a:pt x="1560" y="3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80;p28">
              <a:extLst>
                <a:ext uri="{FF2B5EF4-FFF2-40B4-BE49-F238E27FC236}">
                  <a16:creationId xmlns:a16="http://schemas.microsoft.com/office/drawing/2014/main" id="{DC874072-8A73-E7CB-9B9E-22D09F6FE11F}"/>
                </a:ext>
              </a:extLst>
            </p:cNvPr>
            <p:cNvSpPr/>
            <p:nvPr/>
          </p:nvSpPr>
          <p:spPr>
            <a:xfrm>
              <a:off x="2356864" y="2935580"/>
              <a:ext cx="68224" cy="20224"/>
            </a:xfrm>
            <a:custGeom>
              <a:avLst/>
              <a:gdLst/>
              <a:ahLst/>
              <a:cxnLst/>
              <a:rect l="l" t="t" r="r" b="b"/>
              <a:pathLst>
                <a:path w="2132" h="632" extrusionOk="0">
                  <a:moveTo>
                    <a:pt x="655" y="322"/>
                  </a:moveTo>
                  <a:cubicBezTo>
                    <a:pt x="607" y="346"/>
                    <a:pt x="536" y="358"/>
                    <a:pt x="464" y="358"/>
                  </a:cubicBezTo>
                  <a:cubicBezTo>
                    <a:pt x="322" y="370"/>
                    <a:pt x="143" y="429"/>
                    <a:pt x="48" y="489"/>
                  </a:cubicBezTo>
                  <a:cubicBezTo>
                    <a:pt x="24" y="501"/>
                    <a:pt x="0" y="525"/>
                    <a:pt x="0" y="537"/>
                  </a:cubicBezTo>
                  <a:cubicBezTo>
                    <a:pt x="0" y="549"/>
                    <a:pt x="48" y="560"/>
                    <a:pt x="107" y="560"/>
                  </a:cubicBezTo>
                  <a:cubicBezTo>
                    <a:pt x="179" y="560"/>
                    <a:pt x="274" y="572"/>
                    <a:pt x="357" y="537"/>
                  </a:cubicBezTo>
                  <a:cubicBezTo>
                    <a:pt x="405" y="525"/>
                    <a:pt x="464" y="489"/>
                    <a:pt x="512" y="501"/>
                  </a:cubicBezTo>
                  <a:cubicBezTo>
                    <a:pt x="536" y="501"/>
                    <a:pt x="536" y="501"/>
                    <a:pt x="548" y="513"/>
                  </a:cubicBezTo>
                  <a:cubicBezTo>
                    <a:pt x="560" y="525"/>
                    <a:pt x="607" y="525"/>
                    <a:pt x="643" y="525"/>
                  </a:cubicBezTo>
                  <a:cubicBezTo>
                    <a:pt x="691" y="525"/>
                    <a:pt x="750" y="513"/>
                    <a:pt x="786" y="513"/>
                  </a:cubicBezTo>
                  <a:cubicBezTo>
                    <a:pt x="881" y="513"/>
                    <a:pt x="810" y="584"/>
                    <a:pt x="845" y="608"/>
                  </a:cubicBezTo>
                  <a:cubicBezTo>
                    <a:pt x="869" y="632"/>
                    <a:pt x="953" y="632"/>
                    <a:pt x="1036" y="620"/>
                  </a:cubicBezTo>
                  <a:cubicBezTo>
                    <a:pt x="1107" y="608"/>
                    <a:pt x="1191" y="584"/>
                    <a:pt x="1274" y="560"/>
                  </a:cubicBezTo>
                  <a:cubicBezTo>
                    <a:pt x="1322" y="549"/>
                    <a:pt x="1357" y="537"/>
                    <a:pt x="1393" y="525"/>
                  </a:cubicBezTo>
                  <a:cubicBezTo>
                    <a:pt x="1429" y="501"/>
                    <a:pt x="1429" y="477"/>
                    <a:pt x="1488" y="453"/>
                  </a:cubicBezTo>
                  <a:cubicBezTo>
                    <a:pt x="1512" y="441"/>
                    <a:pt x="1548" y="441"/>
                    <a:pt x="1572" y="441"/>
                  </a:cubicBezTo>
                  <a:cubicBezTo>
                    <a:pt x="1643" y="441"/>
                    <a:pt x="1715" y="429"/>
                    <a:pt x="1786" y="429"/>
                  </a:cubicBezTo>
                  <a:cubicBezTo>
                    <a:pt x="1834" y="418"/>
                    <a:pt x="1869" y="418"/>
                    <a:pt x="1905" y="406"/>
                  </a:cubicBezTo>
                  <a:cubicBezTo>
                    <a:pt x="1988" y="394"/>
                    <a:pt x="2048" y="358"/>
                    <a:pt x="2072" y="322"/>
                  </a:cubicBezTo>
                  <a:cubicBezTo>
                    <a:pt x="2119" y="251"/>
                    <a:pt x="2072" y="203"/>
                    <a:pt x="2107" y="132"/>
                  </a:cubicBezTo>
                  <a:cubicBezTo>
                    <a:pt x="2119" y="120"/>
                    <a:pt x="2131" y="108"/>
                    <a:pt x="2119" y="96"/>
                  </a:cubicBezTo>
                  <a:cubicBezTo>
                    <a:pt x="2119" y="72"/>
                    <a:pt x="2060" y="60"/>
                    <a:pt x="2012" y="60"/>
                  </a:cubicBezTo>
                  <a:cubicBezTo>
                    <a:pt x="1857" y="48"/>
                    <a:pt x="1715" y="37"/>
                    <a:pt x="1572" y="25"/>
                  </a:cubicBezTo>
                  <a:cubicBezTo>
                    <a:pt x="1524" y="25"/>
                    <a:pt x="1476" y="13"/>
                    <a:pt x="1417" y="25"/>
                  </a:cubicBezTo>
                  <a:cubicBezTo>
                    <a:pt x="1357" y="25"/>
                    <a:pt x="1274" y="48"/>
                    <a:pt x="1238" y="72"/>
                  </a:cubicBezTo>
                  <a:cubicBezTo>
                    <a:pt x="1345" y="1"/>
                    <a:pt x="964" y="13"/>
                    <a:pt x="822" y="108"/>
                  </a:cubicBezTo>
                  <a:cubicBezTo>
                    <a:pt x="714" y="179"/>
                    <a:pt x="822" y="251"/>
                    <a:pt x="655"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81;p28">
              <a:extLst>
                <a:ext uri="{FF2B5EF4-FFF2-40B4-BE49-F238E27FC236}">
                  <a16:creationId xmlns:a16="http://schemas.microsoft.com/office/drawing/2014/main" id="{1E9BFE1D-F202-EDF0-9BCD-DC6F941C0A51}"/>
                </a:ext>
              </a:extLst>
            </p:cNvPr>
            <p:cNvSpPr/>
            <p:nvPr/>
          </p:nvSpPr>
          <p:spPr>
            <a:xfrm>
              <a:off x="2364864" y="2844156"/>
              <a:ext cx="91072" cy="33184"/>
            </a:xfrm>
            <a:custGeom>
              <a:avLst/>
              <a:gdLst/>
              <a:ahLst/>
              <a:cxnLst/>
              <a:rect l="l" t="t" r="r" b="b"/>
              <a:pathLst>
                <a:path w="2846" h="1037" extrusionOk="0">
                  <a:moveTo>
                    <a:pt x="1476" y="227"/>
                  </a:moveTo>
                  <a:cubicBezTo>
                    <a:pt x="1465" y="250"/>
                    <a:pt x="1500" y="274"/>
                    <a:pt x="1536" y="298"/>
                  </a:cubicBezTo>
                  <a:cubicBezTo>
                    <a:pt x="1417" y="334"/>
                    <a:pt x="1238" y="381"/>
                    <a:pt x="1274" y="417"/>
                  </a:cubicBezTo>
                  <a:cubicBezTo>
                    <a:pt x="1298" y="429"/>
                    <a:pt x="1381" y="429"/>
                    <a:pt x="1441" y="429"/>
                  </a:cubicBezTo>
                  <a:cubicBezTo>
                    <a:pt x="1560" y="441"/>
                    <a:pt x="1512" y="512"/>
                    <a:pt x="1465" y="572"/>
                  </a:cubicBezTo>
                  <a:cubicBezTo>
                    <a:pt x="1453" y="584"/>
                    <a:pt x="1441" y="596"/>
                    <a:pt x="1417" y="608"/>
                  </a:cubicBezTo>
                  <a:cubicBezTo>
                    <a:pt x="1405" y="608"/>
                    <a:pt x="1381" y="608"/>
                    <a:pt x="1369" y="619"/>
                  </a:cubicBezTo>
                  <a:cubicBezTo>
                    <a:pt x="1179" y="643"/>
                    <a:pt x="1095" y="596"/>
                    <a:pt x="1072" y="536"/>
                  </a:cubicBezTo>
                  <a:cubicBezTo>
                    <a:pt x="1060" y="477"/>
                    <a:pt x="1095" y="405"/>
                    <a:pt x="1012" y="369"/>
                  </a:cubicBezTo>
                  <a:cubicBezTo>
                    <a:pt x="929" y="334"/>
                    <a:pt x="667" y="358"/>
                    <a:pt x="560" y="429"/>
                  </a:cubicBezTo>
                  <a:cubicBezTo>
                    <a:pt x="488" y="477"/>
                    <a:pt x="524" y="512"/>
                    <a:pt x="560" y="548"/>
                  </a:cubicBezTo>
                  <a:cubicBezTo>
                    <a:pt x="584" y="584"/>
                    <a:pt x="595" y="619"/>
                    <a:pt x="595" y="667"/>
                  </a:cubicBezTo>
                  <a:cubicBezTo>
                    <a:pt x="595" y="691"/>
                    <a:pt x="560" y="739"/>
                    <a:pt x="464" y="762"/>
                  </a:cubicBezTo>
                  <a:cubicBezTo>
                    <a:pt x="381" y="786"/>
                    <a:pt x="310" y="774"/>
                    <a:pt x="238" y="798"/>
                  </a:cubicBezTo>
                  <a:cubicBezTo>
                    <a:pt x="214" y="798"/>
                    <a:pt x="191" y="810"/>
                    <a:pt x="167" y="822"/>
                  </a:cubicBezTo>
                  <a:cubicBezTo>
                    <a:pt x="107" y="846"/>
                    <a:pt x="60" y="881"/>
                    <a:pt x="24" y="905"/>
                  </a:cubicBezTo>
                  <a:cubicBezTo>
                    <a:pt x="0" y="929"/>
                    <a:pt x="12" y="953"/>
                    <a:pt x="72" y="953"/>
                  </a:cubicBezTo>
                  <a:cubicBezTo>
                    <a:pt x="143" y="953"/>
                    <a:pt x="214" y="929"/>
                    <a:pt x="286" y="905"/>
                  </a:cubicBezTo>
                  <a:cubicBezTo>
                    <a:pt x="393" y="870"/>
                    <a:pt x="512" y="846"/>
                    <a:pt x="619" y="822"/>
                  </a:cubicBezTo>
                  <a:cubicBezTo>
                    <a:pt x="714" y="810"/>
                    <a:pt x="810" y="798"/>
                    <a:pt x="881" y="810"/>
                  </a:cubicBezTo>
                  <a:cubicBezTo>
                    <a:pt x="941" y="822"/>
                    <a:pt x="953" y="858"/>
                    <a:pt x="893" y="893"/>
                  </a:cubicBezTo>
                  <a:cubicBezTo>
                    <a:pt x="857" y="917"/>
                    <a:pt x="786" y="941"/>
                    <a:pt x="738" y="965"/>
                  </a:cubicBezTo>
                  <a:cubicBezTo>
                    <a:pt x="691" y="989"/>
                    <a:pt x="655" y="1024"/>
                    <a:pt x="703" y="1024"/>
                  </a:cubicBezTo>
                  <a:cubicBezTo>
                    <a:pt x="726" y="1036"/>
                    <a:pt x="762" y="1024"/>
                    <a:pt x="798" y="1024"/>
                  </a:cubicBezTo>
                  <a:cubicBezTo>
                    <a:pt x="1036" y="989"/>
                    <a:pt x="1262" y="953"/>
                    <a:pt x="1500" y="917"/>
                  </a:cubicBezTo>
                  <a:cubicBezTo>
                    <a:pt x="1572" y="905"/>
                    <a:pt x="1667" y="893"/>
                    <a:pt x="1738" y="870"/>
                  </a:cubicBezTo>
                  <a:cubicBezTo>
                    <a:pt x="1893" y="834"/>
                    <a:pt x="2024" y="762"/>
                    <a:pt x="2167" y="750"/>
                  </a:cubicBezTo>
                  <a:cubicBezTo>
                    <a:pt x="2322" y="727"/>
                    <a:pt x="2369" y="798"/>
                    <a:pt x="2536" y="762"/>
                  </a:cubicBezTo>
                  <a:cubicBezTo>
                    <a:pt x="2655" y="750"/>
                    <a:pt x="2727" y="679"/>
                    <a:pt x="2727" y="643"/>
                  </a:cubicBezTo>
                  <a:cubicBezTo>
                    <a:pt x="2727" y="596"/>
                    <a:pt x="2679" y="572"/>
                    <a:pt x="2703" y="524"/>
                  </a:cubicBezTo>
                  <a:cubicBezTo>
                    <a:pt x="2715" y="500"/>
                    <a:pt x="2750" y="477"/>
                    <a:pt x="2750" y="453"/>
                  </a:cubicBezTo>
                  <a:cubicBezTo>
                    <a:pt x="2750" y="429"/>
                    <a:pt x="2727" y="417"/>
                    <a:pt x="2715" y="393"/>
                  </a:cubicBezTo>
                  <a:cubicBezTo>
                    <a:pt x="2691" y="358"/>
                    <a:pt x="2762" y="298"/>
                    <a:pt x="2810" y="238"/>
                  </a:cubicBezTo>
                  <a:cubicBezTo>
                    <a:pt x="2846" y="191"/>
                    <a:pt x="2834" y="131"/>
                    <a:pt x="2703" y="131"/>
                  </a:cubicBezTo>
                  <a:cubicBezTo>
                    <a:pt x="2655" y="131"/>
                    <a:pt x="2596" y="143"/>
                    <a:pt x="2560" y="131"/>
                  </a:cubicBezTo>
                  <a:cubicBezTo>
                    <a:pt x="2489" y="131"/>
                    <a:pt x="2500" y="96"/>
                    <a:pt x="2500" y="60"/>
                  </a:cubicBezTo>
                  <a:cubicBezTo>
                    <a:pt x="2500" y="36"/>
                    <a:pt x="2429" y="0"/>
                    <a:pt x="2334" y="36"/>
                  </a:cubicBezTo>
                  <a:cubicBezTo>
                    <a:pt x="2215" y="72"/>
                    <a:pt x="2274" y="108"/>
                    <a:pt x="2262" y="155"/>
                  </a:cubicBezTo>
                  <a:cubicBezTo>
                    <a:pt x="2238" y="191"/>
                    <a:pt x="2084" y="250"/>
                    <a:pt x="1977" y="262"/>
                  </a:cubicBezTo>
                  <a:cubicBezTo>
                    <a:pt x="1810" y="274"/>
                    <a:pt x="1893" y="227"/>
                    <a:pt x="1893" y="179"/>
                  </a:cubicBezTo>
                  <a:cubicBezTo>
                    <a:pt x="1905" y="131"/>
                    <a:pt x="1953" y="96"/>
                    <a:pt x="1798" y="96"/>
                  </a:cubicBezTo>
                  <a:cubicBezTo>
                    <a:pt x="1643" y="96"/>
                    <a:pt x="1488" y="155"/>
                    <a:pt x="1476"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82;p28">
              <a:extLst>
                <a:ext uri="{FF2B5EF4-FFF2-40B4-BE49-F238E27FC236}">
                  <a16:creationId xmlns:a16="http://schemas.microsoft.com/office/drawing/2014/main" id="{AA4B3E42-E921-09C6-D09C-57B252389A01}"/>
                </a:ext>
              </a:extLst>
            </p:cNvPr>
            <p:cNvSpPr/>
            <p:nvPr/>
          </p:nvSpPr>
          <p:spPr>
            <a:xfrm>
              <a:off x="2333216" y="2825116"/>
              <a:ext cx="115104" cy="18304"/>
            </a:xfrm>
            <a:custGeom>
              <a:avLst/>
              <a:gdLst/>
              <a:ahLst/>
              <a:cxnLst/>
              <a:rect l="l" t="t" r="r" b="b"/>
              <a:pathLst>
                <a:path w="3597" h="572" extrusionOk="0">
                  <a:moveTo>
                    <a:pt x="358" y="131"/>
                  </a:moveTo>
                  <a:cubicBezTo>
                    <a:pt x="251" y="155"/>
                    <a:pt x="132" y="191"/>
                    <a:pt x="96" y="238"/>
                  </a:cubicBezTo>
                  <a:cubicBezTo>
                    <a:pt x="1" y="333"/>
                    <a:pt x="489" y="310"/>
                    <a:pt x="370" y="417"/>
                  </a:cubicBezTo>
                  <a:cubicBezTo>
                    <a:pt x="346" y="441"/>
                    <a:pt x="299" y="452"/>
                    <a:pt x="275" y="476"/>
                  </a:cubicBezTo>
                  <a:cubicBezTo>
                    <a:pt x="203" y="524"/>
                    <a:pt x="275" y="572"/>
                    <a:pt x="394" y="572"/>
                  </a:cubicBezTo>
                  <a:cubicBezTo>
                    <a:pt x="525" y="560"/>
                    <a:pt x="680" y="524"/>
                    <a:pt x="799" y="476"/>
                  </a:cubicBezTo>
                  <a:cubicBezTo>
                    <a:pt x="846" y="452"/>
                    <a:pt x="894" y="429"/>
                    <a:pt x="953" y="417"/>
                  </a:cubicBezTo>
                  <a:cubicBezTo>
                    <a:pt x="1001" y="405"/>
                    <a:pt x="1061" y="405"/>
                    <a:pt x="1108" y="405"/>
                  </a:cubicBezTo>
                  <a:cubicBezTo>
                    <a:pt x="1203" y="405"/>
                    <a:pt x="1311" y="405"/>
                    <a:pt x="1406" y="417"/>
                  </a:cubicBezTo>
                  <a:cubicBezTo>
                    <a:pt x="1573" y="322"/>
                    <a:pt x="1846" y="298"/>
                    <a:pt x="2037" y="298"/>
                  </a:cubicBezTo>
                  <a:cubicBezTo>
                    <a:pt x="2263" y="298"/>
                    <a:pt x="2454" y="322"/>
                    <a:pt x="2596" y="369"/>
                  </a:cubicBezTo>
                  <a:cubicBezTo>
                    <a:pt x="2716" y="405"/>
                    <a:pt x="2799" y="441"/>
                    <a:pt x="2966" y="452"/>
                  </a:cubicBezTo>
                  <a:cubicBezTo>
                    <a:pt x="3132" y="464"/>
                    <a:pt x="3406" y="405"/>
                    <a:pt x="3525" y="333"/>
                  </a:cubicBezTo>
                  <a:cubicBezTo>
                    <a:pt x="3597" y="286"/>
                    <a:pt x="3573" y="238"/>
                    <a:pt x="3561" y="202"/>
                  </a:cubicBezTo>
                  <a:cubicBezTo>
                    <a:pt x="3513" y="119"/>
                    <a:pt x="3418" y="24"/>
                    <a:pt x="3132" y="48"/>
                  </a:cubicBezTo>
                  <a:cubicBezTo>
                    <a:pt x="2954" y="71"/>
                    <a:pt x="2727" y="131"/>
                    <a:pt x="2620" y="107"/>
                  </a:cubicBezTo>
                  <a:cubicBezTo>
                    <a:pt x="2537" y="83"/>
                    <a:pt x="2561" y="24"/>
                    <a:pt x="2454" y="24"/>
                  </a:cubicBezTo>
                  <a:cubicBezTo>
                    <a:pt x="2335" y="24"/>
                    <a:pt x="2144" y="83"/>
                    <a:pt x="2084" y="60"/>
                  </a:cubicBezTo>
                  <a:cubicBezTo>
                    <a:pt x="2073" y="48"/>
                    <a:pt x="2073" y="36"/>
                    <a:pt x="2061" y="24"/>
                  </a:cubicBezTo>
                  <a:cubicBezTo>
                    <a:pt x="2037" y="0"/>
                    <a:pt x="1894" y="12"/>
                    <a:pt x="1799" y="48"/>
                  </a:cubicBezTo>
                  <a:cubicBezTo>
                    <a:pt x="1775" y="71"/>
                    <a:pt x="1751" y="83"/>
                    <a:pt x="1715" y="95"/>
                  </a:cubicBezTo>
                  <a:cubicBezTo>
                    <a:pt x="1501" y="179"/>
                    <a:pt x="1489" y="36"/>
                    <a:pt x="1394" y="36"/>
                  </a:cubicBezTo>
                  <a:cubicBezTo>
                    <a:pt x="1239" y="24"/>
                    <a:pt x="1132" y="83"/>
                    <a:pt x="989" y="119"/>
                  </a:cubicBezTo>
                  <a:cubicBezTo>
                    <a:pt x="822" y="167"/>
                    <a:pt x="870" y="179"/>
                    <a:pt x="763" y="155"/>
                  </a:cubicBezTo>
                  <a:cubicBezTo>
                    <a:pt x="715" y="155"/>
                    <a:pt x="727" y="119"/>
                    <a:pt x="656" y="107"/>
                  </a:cubicBezTo>
                  <a:cubicBezTo>
                    <a:pt x="584" y="107"/>
                    <a:pt x="453" y="119"/>
                    <a:pt x="358" y="1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83;p28">
              <a:extLst>
                <a:ext uri="{FF2B5EF4-FFF2-40B4-BE49-F238E27FC236}">
                  <a16:creationId xmlns:a16="http://schemas.microsoft.com/office/drawing/2014/main" id="{7B5FD903-4D02-5F34-1F38-1233FB6C4D4E}"/>
                </a:ext>
              </a:extLst>
            </p:cNvPr>
            <p:cNvSpPr/>
            <p:nvPr/>
          </p:nvSpPr>
          <p:spPr>
            <a:xfrm>
              <a:off x="2337792" y="2858236"/>
              <a:ext cx="38144" cy="16416"/>
            </a:xfrm>
            <a:custGeom>
              <a:avLst/>
              <a:gdLst/>
              <a:ahLst/>
              <a:cxnLst/>
              <a:rect l="l" t="t" r="r" b="b"/>
              <a:pathLst>
                <a:path w="1192" h="513" extrusionOk="0">
                  <a:moveTo>
                    <a:pt x="36" y="179"/>
                  </a:moveTo>
                  <a:cubicBezTo>
                    <a:pt x="13" y="191"/>
                    <a:pt x="1" y="203"/>
                    <a:pt x="1" y="203"/>
                  </a:cubicBezTo>
                  <a:cubicBezTo>
                    <a:pt x="1" y="215"/>
                    <a:pt x="25" y="215"/>
                    <a:pt x="36" y="215"/>
                  </a:cubicBezTo>
                  <a:cubicBezTo>
                    <a:pt x="84" y="215"/>
                    <a:pt x="84" y="239"/>
                    <a:pt x="120" y="251"/>
                  </a:cubicBezTo>
                  <a:cubicBezTo>
                    <a:pt x="156" y="251"/>
                    <a:pt x="203" y="251"/>
                    <a:pt x="251" y="239"/>
                  </a:cubicBezTo>
                  <a:cubicBezTo>
                    <a:pt x="382" y="215"/>
                    <a:pt x="525" y="203"/>
                    <a:pt x="656" y="179"/>
                  </a:cubicBezTo>
                  <a:cubicBezTo>
                    <a:pt x="668" y="179"/>
                    <a:pt x="691" y="179"/>
                    <a:pt x="691" y="179"/>
                  </a:cubicBezTo>
                  <a:cubicBezTo>
                    <a:pt x="715" y="179"/>
                    <a:pt x="691" y="191"/>
                    <a:pt x="668" y="203"/>
                  </a:cubicBezTo>
                  <a:cubicBezTo>
                    <a:pt x="644" y="215"/>
                    <a:pt x="620" y="215"/>
                    <a:pt x="584" y="215"/>
                  </a:cubicBezTo>
                  <a:cubicBezTo>
                    <a:pt x="394" y="239"/>
                    <a:pt x="179" y="310"/>
                    <a:pt x="48" y="382"/>
                  </a:cubicBezTo>
                  <a:cubicBezTo>
                    <a:pt x="144" y="370"/>
                    <a:pt x="239" y="346"/>
                    <a:pt x="334" y="322"/>
                  </a:cubicBezTo>
                  <a:cubicBezTo>
                    <a:pt x="429" y="310"/>
                    <a:pt x="525" y="299"/>
                    <a:pt x="584" y="299"/>
                  </a:cubicBezTo>
                  <a:cubicBezTo>
                    <a:pt x="596" y="299"/>
                    <a:pt x="608" y="299"/>
                    <a:pt x="608" y="310"/>
                  </a:cubicBezTo>
                  <a:cubicBezTo>
                    <a:pt x="608" y="322"/>
                    <a:pt x="584" y="334"/>
                    <a:pt x="548" y="334"/>
                  </a:cubicBezTo>
                  <a:cubicBezTo>
                    <a:pt x="382" y="394"/>
                    <a:pt x="215" y="441"/>
                    <a:pt x="36" y="501"/>
                  </a:cubicBezTo>
                  <a:cubicBezTo>
                    <a:pt x="72" y="513"/>
                    <a:pt x="156" y="501"/>
                    <a:pt x="239" y="489"/>
                  </a:cubicBezTo>
                  <a:cubicBezTo>
                    <a:pt x="322" y="465"/>
                    <a:pt x="417" y="453"/>
                    <a:pt x="501" y="430"/>
                  </a:cubicBezTo>
                  <a:cubicBezTo>
                    <a:pt x="596" y="418"/>
                    <a:pt x="703" y="394"/>
                    <a:pt x="775" y="358"/>
                  </a:cubicBezTo>
                  <a:cubicBezTo>
                    <a:pt x="846" y="334"/>
                    <a:pt x="870" y="299"/>
                    <a:pt x="953" y="263"/>
                  </a:cubicBezTo>
                  <a:cubicBezTo>
                    <a:pt x="989" y="251"/>
                    <a:pt x="1025" y="251"/>
                    <a:pt x="1060" y="239"/>
                  </a:cubicBezTo>
                  <a:cubicBezTo>
                    <a:pt x="1144" y="215"/>
                    <a:pt x="1191" y="168"/>
                    <a:pt x="1168" y="144"/>
                  </a:cubicBezTo>
                  <a:cubicBezTo>
                    <a:pt x="1156" y="120"/>
                    <a:pt x="1060" y="120"/>
                    <a:pt x="977" y="144"/>
                  </a:cubicBezTo>
                  <a:cubicBezTo>
                    <a:pt x="953" y="156"/>
                    <a:pt x="941" y="156"/>
                    <a:pt x="929" y="156"/>
                  </a:cubicBezTo>
                  <a:cubicBezTo>
                    <a:pt x="882" y="168"/>
                    <a:pt x="882" y="144"/>
                    <a:pt x="918" y="120"/>
                  </a:cubicBezTo>
                  <a:cubicBezTo>
                    <a:pt x="953" y="96"/>
                    <a:pt x="1013" y="84"/>
                    <a:pt x="1049" y="72"/>
                  </a:cubicBezTo>
                  <a:cubicBezTo>
                    <a:pt x="1096" y="37"/>
                    <a:pt x="1084" y="13"/>
                    <a:pt x="1025" y="1"/>
                  </a:cubicBezTo>
                  <a:cubicBezTo>
                    <a:pt x="977" y="1"/>
                    <a:pt x="906" y="13"/>
                    <a:pt x="822" y="25"/>
                  </a:cubicBezTo>
                  <a:cubicBezTo>
                    <a:pt x="584" y="60"/>
                    <a:pt x="251" y="96"/>
                    <a:pt x="36"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84;p28">
              <a:extLst>
                <a:ext uri="{FF2B5EF4-FFF2-40B4-BE49-F238E27FC236}">
                  <a16:creationId xmlns:a16="http://schemas.microsoft.com/office/drawing/2014/main" id="{24CB1627-9901-0120-CBB9-95EABD2C7726}"/>
                </a:ext>
              </a:extLst>
            </p:cNvPr>
            <p:cNvSpPr/>
            <p:nvPr/>
          </p:nvSpPr>
          <p:spPr>
            <a:xfrm>
              <a:off x="2486784" y="2826620"/>
              <a:ext cx="284640" cy="37760"/>
            </a:xfrm>
            <a:custGeom>
              <a:avLst/>
              <a:gdLst/>
              <a:ahLst/>
              <a:cxnLst/>
              <a:rect l="l" t="t" r="r" b="b"/>
              <a:pathLst>
                <a:path w="8895" h="1180" extrusionOk="0">
                  <a:moveTo>
                    <a:pt x="1060" y="275"/>
                  </a:moveTo>
                  <a:cubicBezTo>
                    <a:pt x="881" y="286"/>
                    <a:pt x="714" y="286"/>
                    <a:pt x="548" y="286"/>
                  </a:cubicBezTo>
                  <a:cubicBezTo>
                    <a:pt x="464" y="298"/>
                    <a:pt x="381" y="298"/>
                    <a:pt x="298" y="310"/>
                  </a:cubicBezTo>
                  <a:cubicBezTo>
                    <a:pt x="107" y="358"/>
                    <a:pt x="0" y="453"/>
                    <a:pt x="60" y="501"/>
                  </a:cubicBezTo>
                  <a:cubicBezTo>
                    <a:pt x="107" y="548"/>
                    <a:pt x="274" y="560"/>
                    <a:pt x="417" y="572"/>
                  </a:cubicBezTo>
                  <a:cubicBezTo>
                    <a:pt x="560" y="584"/>
                    <a:pt x="703" y="584"/>
                    <a:pt x="845" y="596"/>
                  </a:cubicBezTo>
                  <a:cubicBezTo>
                    <a:pt x="988" y="608"/>
                    <a:pt x="1167" y="608"/>
                    <a:pt x="1346" y="560"/>
                  </a:cubicBezTo>
                  <a:cubicBezTo>
                    <a:pt x="1465" y="536"/>
                    <a:pt x="1560" y="489"/>
                    <a:pt x="1667" y="477"/>
                  </a:cubicBezTo>
                  <a:cubicBezTo>
                    <a:pt x="1810" y="465"/>
                    <a:pt x="1798" y="525"/>
                    <a:pt x="1857" y="560"/>
                  </a:cubicBezTo>
                  <a:cubicBezTo>
                    <a:pt x="1893" y="584"/>
                    <a:pt x="1965" y="584"/>
                    <a:pt x="2012" y="608"/>
                  </a:cubicBezTo>
                  <a:cubicBezTo>
                    <a:pt x="2131" y="644"/>
                    <a:pt x="2108" y="727"/>
                    <a:pt x="2024" y="810"/>
                  </a:cubicBezTo>
                  <a:cubicBezTo>
                    <a:pt x="1953" y="906"/>
                    <a:pt x="1822" y="989"/>
                    <a:pt x="1738" y="1072"/>
                  </a:cubicBezTo>
                  <a:cubicBezTo>
                    <a:pt x="1691" y="1120"/>
                    <a:pt x="1667" y="1179"/>
                    <a:pt x="1786" y="1179"/>
                  </a:cubicBezTo>
                  <a:cubicBezTo>
                    <a:pt x="1893" y="1179"/>
                    <a:pt x="2048" y="1108"/>
                    <a:pt x="2179" y="1096"/>
                  </a:cubicBezTo>
                  <a:cubicBezTo>
                    <a:pt x="2286" y="1072"/>
                    <a:pt x="2369" y="1084"/>
                    <a:pt x="2477" y="1084"/>
                  </a:cubicBezTo>
                  <a:cubicBezTo>
                    <a:pt x="2703" y="1084"/>
                    <a:pt x="2965" y="989"/>
                    <a:pt x="3215" y="929"/>
                  </a:cubicBezTo>
                  <a:cubicBezTo>
                    <a:pt x="3274" y="906"/>
                    <a:pt x="3358" y="894"/>
                    <a:pt x="3417" y="894"/>
                  </a:cubicBezTo>
                  <a:cubicBezTo>
                    <a:pt x="3441" y="894"/>
                    <a:pt x="3465" y="894"/>
                    <a:pt x="3489" y="906"/>
                  </a:cubicBezTo>
                  <a:cubicBezTo>
                    <a:pt x="3679" y="953"/>
                    <a:pt x="4036" y="941"/>
                    <a:pt x="4358" y="870"/>
                  </a:cubicBezTo>
                  <a:cubicBezTo>
                    <a:pt x="4477" y="846"/>
                    <a:pt x="4596" y="810"/>
                    <a:pt x="4715" y="786"/>
                  </a:cubicBezTo>
                  <a:cubicBezTo>
                    <a:pt x="4786" y="775"/>
                    <a:pt x="4870" y="775"/>
                    <a:pt x="4941" y="775"/>
                  </a:cubicBezTo>
                  <a:cubicBezTo>
                    <a:pt x="5429" y="775"/>
                    <a:pt x="6037" y="739"/>
                    <a:pt x="6513" y="560"/>
                  </a:cubicBezTo>
                  <a:cubicBezTo>
                    <a:pt x="6846" y="572"/>
                    <a:pt x="7203" y="560"/>
                    <a:pt x="7572" y="536"/>
                  </a:cubicBezTo>
                  <a:cubicBezTo>
                    <a:pt x="7668" y="525"/>
                    <a:pt x="7751" y="513"/>
                    <a:pt x="7834" y="501"/>
                  </a:cubicBezTo>
                  <a:cubicBezTo>
                    <a:pt x="8001" y="465"/>
                    <a:pt x="8156" y="405"/>
                    <a:pt x="8323" y="394"/>
                  </a:cubicBezTo>
                  <a:cubicBezTo>
                    <a:pt x="8287" y="358"/>
                    <a:pt x="8430" y="286"/>
                    <a:pt x="8561" y="251"/>
                  </a:cubicBezTo>
                  <a:cubicBezTo>
                    <a:pt x="8692" y="215"/>
                    <a:pt x="8846" y="167"/>
                    <a:pt x="8870" y="120"/>
                  </a:cubicBezTo>
                  <a:cubicBezTo>
                    <a:pt x="8894" y="72"/>
                    <a:pt x="8799" y="60"/>
                    <a:pt x="8704" y="60"/>
                  </a:cubicBezTo>
                  <a:cubicBezTo>
                    <a:pt x="8596" y="48"/>
                    <a:pt x="8489" y="60"/>
                    <a:pt x="8406" y="36"/>
                  </a:cubicBezTo>
                  <a:cubicBezTo>
                    <a:pt x="8358" y="36"/>
                    <a:pt x="8323" y="13"/>
                    <a:pt x="8251" y="13"/>
                  </a:cubicBezTo>
                  <a:cubicBezTo>
                    <a:pt x="8192" y="24"/>
                    <a:pt x="8108" y="48"/>
                    <a:pt x="8037" y="60"/>
                  </a:cubicBezTo>
                  <a:cubicBezTo>
                    <a:pt x="7882" y="72"/>
                    <a:pt x="7811" y="24"/>
                    <a:pt x="7692" y="13"/>
                  </a:cubicBezTo>
                  <a:cubicBezTo>
                    <a:pt x="7608" y="1"/>
                    <a:pt x="7513" y="13"/>
                    <a:pt x="7406" y="24"/>
                  </a:cubicBezTo>
                  <a:cubicBezTo>
                    <a:pt x="6810" y="84"/>
                    <a:pt x="6179" y="167"/>
                    <a:pt x="5560" y="275"/>
                  </a:cubicBezTo>
                  <a:cubicBezTo>
                    <a:pt x="5025" y="370"/>
                    <a:pt x="4453" y="489"/>
                    <a:pt x="3965" y="501"/>
                  </a:cubicBezTo>
                  <a:cubicBezTo>
                    <a:pt x="3703" y="513"/>
                    <a:pt x="3489" y="477"/>
                    <a:pt x="3227" y="501"/>
                  </a:cubicBezTo>
                  <a:cubicBezTo>
                    <a:pt x="3096" y="501"/>
                    <a:pt x="2965" y="525"/>
                    <a:pt x="2870" y="513"/>
                  </a:cubicBezTo>
                  <a:cubicBezTo>
                    <a:pt x="2786" y="489"/>
                    <a:pt x="2810" y="417"/>
                    <a:pt x="2941" y="394"/>
                  </a:cubicBezTo>
                  <a:cubicBezTo>
                    <a:pt x="3024" y="370"/>
                    <a:pt x="3108" y="382"/>
                    <a:pt x="3191" y="358"/>
                  </a:cubicBezTo>
                  <a:cubicBezTo>
                    <a:pt x="3310" y="322"/>
                    <a:pt x="3286" y="263"/>
                    <a:pt x="3191" y="263"/>
                  </a:cubicBezTo>
                  <a:cubicBezTo>
                    <a:pt x="3084" y="251"/>
                    <a:pt x="2953" y="275"/>
                    <a:pt x="2846" y="275"/>
                  </a:cubicBezTo>
                  <a:cubicBezTo>
                    <a:pt x="2715" y="263"/>
                    <a:pt x="2643" y="215"/>
                    <a:pt x="2500" y="227"/>
                  </a:cubicBezTo>
                  <a:cubicBezTo>
                    <a:pt x="2405" y="239"/>
                    <a:pt x="2322" y="263"/>
                    <a:pt x="2227" y="286"/>
                  </a:cubicBezTo>
                  <a:cubicBezTo>
                    <a:pt x="1750" y="382"/>
                    <a:pt x="1453" y="263"/>
                    <a:pt x="1060"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85;p28">
              <a:extLst>
                <a:ext uri="{FF2B5EF4-FFF2-40B4-BE49-F238E27FC236}">
                  <a16:creationId xmlns:a16="http://schemas.microsoft.com/office/drawing/2014/main" id="{BF1FC91A-A4B3-D9C8-7706-39C5AFCA992C}"/>
                </a:ext>
              </a:extLst>
            </p:cNvPr>
            <p:cNvSpPr/>
            <p:nvPr/>
          </p:nvSpPr>
          <p:spPr>
            <a:xfrm>
              <a:off x="2464288" y="2850620"/>
              <a:ext cx="54912" cy="18720"/>
            </a:xfrm>
            <a:custGeom>
              <a:avLst/>
              <a:gdLst/>
              <a:ahLst/>
              <a:cxnLst/>
              <a:rect l="l" t="t" r="r" b="b"/>
              <a:pathLst>
                <a:path w="1716" h="585" extrusionOk="0">
                  <a:moveTo>
                    <a:pt x="394" y="358"/>
                  </a:moveTo>
                  <a:cubicBezTo>
                    <a:pt x="346" y="370"/>
                    <a:pt x="310" y="394"/>
                    <a:pt x="274" y="406"/>
                  </a:cubicBezTo>
                  <a:cubicBezTo>
                    <a:pt x="227" y="429"/>
                    <a:pt x="179" y="453"/>
                    <a:pt x="132" y="477"/>
                  </a:cubicBezTo>
                  <a:cubicBezTo>
                    <a:pt x="72" y="501"/>
                    <a:pt x="1" y="548"/>
                    <a:pt x="24" y="560"/>
                  </a:cubicBezTo>
                  <a:cubicBezTo>
                    <a:pt x="48" y="584"/>
                    <a:pt x="144" y="572"/>
                    <a:pt x="215" y="560"/>
                  </a:cubicBezTo>
                  <a:cubicBezTo>
                    <a:pt x="298" y="537"/>
                    <a:pt x="370" y="513"/>
                    <a:pt x="441" y="501"/>
                  </a:cubicBezTo>
                  <a:cubicBezTo>
                    <a:pt x="655" y="477"/>
                    <a:pt x="691" y="572"/>
                    <a:pt x="894" y="548"/>
                  </a:cubicBezTo>
                  <a:cubicBezTo>
                    <a:pt x="965" y="548"/>
                    <a:pt x="1036" y="525"/>
                    <a:pt x="1108" y="525"/>
                  </a:cubicBezTo>
                  <a:cubicBezTo>
                    <a:pt x="1179" y="513"/>
                    <a:pt x="1227" y="537"/>
                    <a:pt x="1298" y="525"/>
                  </a:cubicBezTo>
                  <a:cubicBezTo>
                    <a:pt x="1394" y="513"/>
                    <a:pt x="1477" y="465"/>
                    <a:pt x="1513" y="429"/>
                  </a:cubicBezTo>
                  <a:cubicBezTo>
                    <a:pt x="1537" y="394"/>
                    <a:pt x="1525" y="358"/>
                    <a:pt x="1560" y="322"/>
                  </a:cubicBezTo>
                  <a:cubicBezTo>
                    <a:pt x="1596" y="287"/>
                    <a:pt x="1644" y="263"/>
                    <a:pt x="1656" y="239"/>
                  </a:cubicBezTo>
                  <a:cubicBezTo>
                    <a:pt x="1715" y="144"/>
                    <a:pt x="1477" y="1"/>
                    <a:pt x="1215" y="48"/>
                  </a:cubicBezTo>
                  <a:cubicBezTo>
                    <a:pt x="1048" y="72"/>
                    <a:pt x="965" y="108"/>
                    <a:pt x="858" y="167"/>
                  </a:cubicBezTo>
                  <a:cubicBezTo>
                    <a:pt x="679" y="251"/>
                    <a:pt x="620" y="275"/>
                    <a:pt x="394"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86;p28">
              <a:extLst>
                <a:ext uri="{FF2B5EF4-FFF2-40B4-BE49-F238E27FC236}">
                  <a16:creationId xmlns:a16="http://schemas.microsoft.com/office/drawing/2014/main" id="{34005C67-EE41-AB53-F21C-34DBBB4ABD0D}"/>
                </a:ext>
              </a:extLst>
            </p:cNvPr>
            <p:cNvSpPr/>
            <p:nvPr/>
          </p:nvSpPr>
          <p:spPr>
            <a:xfrm>
              <a:off x="2526400" y="2707388"/>
              <a:ext cx="618400" cy="126112"/>
            </a:xfrm>
            <a:custGeom>
              <a:avLst/>
              <a:gdLst/>
              <a:ahLst/>
              <a:cxnLst/>
              <a:rect l="l" t="t" r="r" b="b"/>
              <a:pathLst>
                <a:path w="19325" h="3941" extrusionOk="0">
                  <a:moveTo>
                    <a:pt x="4037" y="3239"/>
                  </a:moveTo>
                  <a:cubicBezTo>
                    <a:pt x="3953" y="3227"/>
                    <a:pt x="3858" y="3227"/>
                    <a:pt x="3751" y="3239"/>
                  </a:cubicBezTo>
                  <a:cubicBezTo>
                    <a:pt x="3644" y="3250"/>
                    <a:pt x="3513" y="3310"/>
                    <a:pt x="3525" y="3334"/>
                  </a:cubicBezTo>
                  <a:cubicBezTo>
                    <a:pt x="3525" y="3358"/>
                    <a:pt x="3572" y="3369"/>
                    <a:pt x="3608" y="3369"/>
                  </a:cubicBezTo>
                  <a:cubicBezTo>
                    <a:pt x="3703" y="3381"/>
                    <a:pt x="3810" y="3381"/>
                    <a:pt x="3870" y="3405"/>
                  </a:cubicBezTo>
                  <a:cubicBezTo>
                    <a:pt x="3941" y="3429"/>
                    <a:pt x="3918" y="3489"/>
                    <a:pt x="3810" y="3524"/>
                  </a:cubicBezTo>
                  <a:cubicBezTo>
                    <a:pt x="3763" y="3536"/>
                    <a:pt x="3715" y="3536"/>
                    <a:pt x="3667" y="3548"/>
                  </a:cubicBezTo>
                  <a:cubicBezTo>
                    <a:pt x="3477" y="3572"/>
                    <a:pt x="3286" y="3584"/>
                    <a:pt x="3096" y="3620"/>
                  </a:cubicBezTo>
                  <a:cubicBezTo>
                    <a:pt x="2905" y="3643"/>
                    <a:pt x="2691" y="3691"/>
                    <a:pt x="2560" y="3762"/>
                  </a:cubicBezTo>
                  <a:cubicBezTo>
                    <a:pt x="2417" y="3834"/>
                    <a:pt x="2382" y="3917"/>
                    <a:pt x="2524" y="3941"/>
                  </a:cubicBezTo>
                  <a:cubicBezTo>
                    <a:pt x="2703" y="3905"/>
                    <a:pt x="2882" y="3858"/>
                    <a:pt x="3060" y="3822"/>
                  </a:cubicBezTo>
                  <a:cubicBezTo>
                    <a:pt x="3108" y="3822"/>
                    <a:pt x="3156" y="3810"/>
                    <a:pt x="3191" y="3810"/>
                  </a:cubicBezTo>
                  <a:cubicBezTo>
                    <a:pt x="3251" y="3810"/>
                    <a:pt x="3215" y="3858"/>
                    <a:pt x="3251" y="3881"/>
                  </a:cubicBezTo>
                  <a:cubicBezTo>
                    <a:pt x="3334" y="3929"/>
                    <a:pt x="3656" y="3786"/>
                    <a:pt x="3822" y="3798"/>
                  </a:cubicBezTo>
                  <a:cubicBezTo>
                    <a:pt x="3882" y="3798"/>
                    <a:pt x="3906" y="3810"/>
                    <a:pt x="3941" y="3822"/>
                  </a:cubicBezTo>
                  <a:cubicBezTo>
                    <a:pt x="4120" y="3858"/>
                    <a:pt x="4489" y="3739"/>
                    <a:pt x="4751" y="3727"/>
                  </a:cubicBezTo>
                  <a:cubicBezTo>
                    <a:pt x="4870" y="3715"/>
                    <a:pt x="4977" y="3727"/>
                    <a:pt x="5108" y="3703"/>
                  </a:cubicBezTo>
                  <a:cubicBezTo>
                    <a:pt x="5382" y="3655"/>
                    <a:pt x="5513" y="3477"/>
                    <a:pt x="5775" y="3453"/>
                  </a:cubicBezTo>
                  <a:cubicBezTo>
                    <a:pt x="5906" y="3441"/>
                    <a:pt x="5953" y="3489"/>
                    <a:pt x="6049" y="3500"/>
                  </a:cubicBezTo>
                  <a:cubicBezTo>
                    <a:pt x="6251" y="3524"/>
                    <a:pt x="6549" y="3429"/>
                    <a:pt x="6775" y="3346"/>
                  </a:cubicBezTo>
                  <a:cubicBezTo>
                    <a:pt x="6763" y="3429"/>
                    <a:pt x="7251" y="3334"/>
                    <a:pt x="7227" y="3417"/>
                  </a:cubicBezTo>
                  <a:cubicBezTo>
                    <a:pt x="7216" y="3441"/>
                    <a:pt x="7180" y="3465"/>
                    <a:pt x="7168" y="3477"/>
                  </a:cubicBezTo>
                  <a:cubicBezTo>
                    <a:pt x="7132" y="3524"/>
                    <a:pt x="7275" y="3536"/>
                    <a:pt x="7406" y="3512"/>
                  </a:cubicBezTo>
                  <a:cubicBezTo>
                    <a:pt x="7537" y="3489"/>
                    <a:pt x="7644" y="3453"/>
                    <a:pt x="7751" y="3405"/>
                  </a:cubicBezTo>
                  <a:cubicBezTo>
                    <a:pt x="7835" y="3369"/>
                    <a:pt x="7930" y="3334"/>
                    <a:pt x="8037" y="3322"/>
                  </a:cubicBezTo>
                  <a:cubicBezTo>
                    <a:pt x="8085" y="3310"/>
                    <a:pt x="8132" y="3310"/>
                    <a:pt x="8180" y="3310"/>
                  </a:cubicBezTo>
                  <a:cubicBezTo>
                    <a:pt x="8466" y="3286"/>
                    <a:pt x="8799" y="3179"/>
                    <a:pt x="8918" y="3072"/>
                  </a:cubicBezTo>
                  <a:cubicBezTo>
                    <a:pt x="8561" y="3036"/>
                    <a:pt x="8180" y="3024"/>
                    <a:pt x="7775" y="3036"/>
                  </a:cubicBezTo>
                  <a:cubicBezTo>
                    <a:pt x="8168" y="2988"/>
                    <a:pt x="8549" y="2941"/>
                    <a:pt x="8942" y="2905"/>
                  </a:cubicBezTo>
                  <a:cubicBezTo>
                    <a:pt x="8835" y="2869"/>
                    <a:pt x="8954" y="2774"/>
                    <a:pt x="9121" y="2727"/>
                  </a:cubicBezTo>
                  <a:cubicBezTo>
                    <a:pt x="9287" y="2679"/>
                    <a:pt x="9478" y="2667"/>
                    <a:pt x="9668" y="2643"/>
                  </a:cubicBezTo>
                  <a:cubicBezTo>
                    <a:pt x="9990" y="2596"/>
                    <a:pt x="10335" y="2536"/>
                    <a:pt x="10656" y="2465"/>
                  </a:cubicBezTo>
                  <a:cubicBezTo>
                    <a:pt x="10740" y="2441"/>
                    <a:pt x="10811" y="2429"/>
                    <a:pt x="10871" y="2405"/>
                  </a:cubicBezTo>
                  <a:cubicBezTo>
                    <a:pt x="10906" y="2381"/>
                    <a:pt x="10930" y="2357"/>
                    <a:pt x="10978" y="2334"/>
                  </a:cubicBezTo>
                  <a:cubicBezTo>
                    <a:pt x="11061" y="2286"/>
                    <a:pt x="11180" y="2274"/>
                    <a:pt x="11287" y="2238"/>
                  </a:cubicBezTo>
                  <a:cubicBezTo>
                    <a:pt x="11395" y="2215"/>
                    <a:pt x="11490" y="2155"/>
                    <a:pt x="11430" y="2143"/>
                  </a:cubicBezTo>
                  <a:cubicBezTo>
                    <a:pt x="11407" y="2131"/>
                    <a:pt x="11359" y="2131"/>
                    <a:pt x="11311" y="2131"/>
                  </a:cubicBezTo>
                  <a:cubicBezTo>
                    <a:pt x="11121" y="2143"/>
                    <a:pt x="10930" y="2155"/>
                    <a:pt x="10740" y="2167"/>
                  </a:cubicBezTo>
                  <a:cubicBezTo>
                    <a:pt x="10597" y="2167"/>
                    <a:pt x="10442" y="2179"/>
                    <a:pt x="10299" y="2215"/>
                  </a:cubicBezTo>
                  <a:cubicBezTo>
                    <a:pt x="10144" y="2238"/>
                    <a:pt x="10002" y="2286"/>
                    <a:pt x="9847" y="2322"/>
                  </a:cubicBezTo>
                  <a:cubicBezTo>
                    <a:pt x="9644" y="2369"/>
                    <a:pt x="9418" y="2381"/>
                    <a:pt x="9287" y="2346"/>
                  </a:cubicBezTo>
                  <a:cubicBezTo>
                    <a:pt x="9382" y="2298"/>
                    <a:pt x="9513" y="2250"/>
                    <a:pt x="9656" y="2203"/>
                  </a:cubicBezTo>
                  <a:cubicBezTo>
                    <a:pt x="9621" y="2179"/>
                    <a:pt x="9549" y="2167"/>
                    <a:pt x="9442" y="2167"/>
                  </a:cubicBezTo>
                  <a:cubicBezTo>
                    <a:pt x="9680" y="2119"/>
                    <a:pt x="9990" y="2072"/>
                    <a:pt x="10097" y="2119"/>
                  </a:cubicBezTo>
                  <a:cubicBezTo>
                    <a:pt x="10109" y="2131"/>
                    <a:pt x="10121" y="2143"/>
                    <a:pt x="10144" y="2155"/>
                  </a:cubicBezTo>
                  <a:cubicBezTo>
                    <a:pt x="10252" y="2191"/>
                    <a:pt x="10502" y="2131"/>
                    <a:pt x="10668" y="2072"/>
                  </a:cubicBezTo>
                  <a:cubicBezTo>
                    <a:pt x="10692" y="2024"/>
                    <a:pt x="10466" y="2036"/>
                    <a:pt x="10537" y="1988"/>
                  </a:cubicBezTo>
                  <a:cubicBezTo>
                    <a:pt x="10561" y="1976"/>
                    <a:pt x="10609" y="1965"/>
                    <a:pt x="10656" y="1965"/>
                  </a:cubicBezTo>
                  <a:cubicBezTo>
                    <a:pt x="10787" y="1953"/>
                    <a:pt x="10930" y="1953"/>
                    <a:pt x="11061" y="1917"/>
                  </a:cubicBezTo>
                  <a:cubicBezTo>
                    <a:pt x="11121" y="1905"/>
                    <a:pt x="11180" y="1881"/>
                    <a:pt x="11252" y="1869"/>
                  </a:cubicBezTo>
                  <a:cubicBezTo>
                    <a:pt x="11407" y="1834"/>
                    <a:pt x="11561" y="1845"/>
                    <a:pt x="11704" y="1845"/>
                  </a:cubicBezTo>
                  <a:cubicBezTo>
                    <a:pt x="11954" y="1834"/>
                    <a:pt x="12240" y="1786"/>
                    <a:pt x="12490" y="1715"/>
                  </a:cubicBezTo>
                  <a:cubicBezTo>
                    <a:pt x="12621" y="1679"/>
                    <a:pt x="12716" y="1667"/>
                    <a:pt x="12859" y="1643"/>
                  </a:cubicBezTo>
                  <a:cubicBezTo>
                    <a:pt x="12859" y="1595"/>
                    <a:pt x="13038" y="1536"/>
                    <a:pt x="13192" y="1500"/>
                  </a:cubicBezTo>
                  <a:cubicBezTo>
                    <a:pt x="13347" y="1476"/>
                    <a:pt x="13514" y="1464"/>
                    <a:pt x="13669" y="1429"/>
                  </a:cubicBezTo>
                  <a:cubicBezTo>
                    <a:pt x="13835" y="1405"/>
                    <a:pt x="13978" y="1345"/>
                    <a:pt x="14121" y="1298"/>
                  </a:cubicBezTo>
                  <a:cubicBezTo>
                    <a:pt x="15276" y="929"/>
                    <a:pt x="16800" y="869"/>
                    <a:pt x="17955" y="512"/>
                  </a:cubicBezTo>
                  <a:cubicBezTo>
                    <a:pt x="17598" y="512"/>
                    <a:pt x="17205" y="560"/>
                    <a:pt x="16836" y="619"/>
                  </a:cubicBezTo>
                  <a:cubicBezTo>
                    <a:pt x="17657" y="452"/>
                    <a:pt x="18491" y="298"/>
                    <a:pt x="19324" y="131"/>
                  </a:cubicBezTo>
                  <a:cubicBezTo>
                    <a:pt x="19288" y="60"/>
                    <a:pt x="19050" y="48"/>
                    <a:pt x="18836" y="36"/>
                  </a:cubicBezTo>
                  <a:cubicBezTo>
                    <a:pt x="18253" y="24"/>
                    <a:pt x="17669" y="12"/>
                    <a:pt x="17098" y="0"/>
                  </a:cubicBezTo>
                  <a:cubicBezTo>
                    <a:pt x="16991" y="0"/>
                    <a:pt x="16872" y="0"/>
                    <a:pt x="16752" y="12"/>
                  </a:cubicBezTo>
                  <a:cubicBezTo>
                    <a:pt x="16538" y="48"/>
                    <a:pt x="16371" y="131"/>
                    <a:pt x="16205" y="202"/>
                  </a:cubicBezTo>
                  <a:cubicBezTo>
                    <a:pt x="15895" y="321"/>
                    <a:pt x="15478" y="405"/>
                    <a:pt x="15109" y="441"/>
                  </a:cubicBezTo>
                  <a:cubicBezTo>
                    <a:pt x="15288" y="262"/>
                    <a:pt x="16062" y="202"/>
                    <a:pt x="16407" y="36"/>
                  </a:cubicBezTo>
                  <a:cubicBezTo>
                    <a:pt x="15788" y="71"/>
                    <a:pt x="15169" y="119"/>
                    <a:pt x="14550" y="155"/>
                  </a:cubicBezTo>
                  <a:cubicBezTo>
                    <a:pt x="14324" y="179"/>
                    <a:pt x="14074" y="191"/>
                    <a:pt x="13871" y="262"/>
                  </a:cubicBezTo>
                  <a:cubicBezTo>
                    <a:pt x="13788" y="286"/>
                    <a:pt x="13728" y="321"/>
                    <a:pt x="13645" y="345"/>
                  </a:cubicBezTo>
                  <a:cubicBezTo>
                    <a:pt x="13502" y="393"/>
                    <a:pt x="13323" y="405"/>
                    <a:pt x="13169" y="417"/>
                  </a:cubicBezTo>
                  <a:cubicBezTo>
                    <a:pt x="12335" y="500"/>
                    <a:pt x="11490" y="583"/>
                    <a:pt x="10645" y="667"/>
                  </a:cubicBezTo>
                  <a:cubicBezTo>
                    <a:pt x="10883" y="702"/>
                    <a:pt x="11121" y="750"/>
                    <a:pt x="11359" y="798"/>
                  </a:cubicBezTo>
                  <a:cubicBezTo>
                    <a:pt x="10966" y="857"/>
                    <a:pt x="10645" y="810"/>
                    <a:pt x="10371" y="762"/>
                  </a:cubicBezTo>
                  <a:cubicBezTo>
                    <a:pt x="9918" y="857"/>
                    <a:pt x="9442" y="929"/>
                    <a:pt x="9001" y="964"/>
                  </a:cubicBezTo>
                  <a:cubicBezTo>
                    <a:pt x="8966" y="1024"/>
                    <a:pt x="9168" y="1024"/>
                    <a:pt x="9311" y="1024"/>
                  </a:cubicBezTo>
                  <a:cubicBezTo>
                    <a:pt x="9454" y="1024"/>
                    <a:pt x="9549" y="1083"/>
                    <a:pt x="9394" y="1119"/>
                  </a:cubicBezTo>
                  <a:cubicBezTo>
                    <a:pt x="8954" y="1119"/>
                    <a:pt x="8573" y="1083"/>
                    <a:pt x="8251" y="1012"/>
                  </a:cubicBezTo>
                  <a:cubicBezTo>
                    <a:pt x="8085" y="1048"/>
                    <a:pt x="8073" y="1119"/>
                    <a:pt x="8132" y="1167"/>
                  </a:cubicBezTo>
                  <a:cubicBezTo>
                    <a:pt x="8192" y="1203"/>
                    <a:pt x="8275" y="1250"/>
                    <a:pt x="8168" y="1310"/>
                  </a:cubicBezTo>
                  <a:cubicBezTo>
                    <a:pt x="8049" y="1262"/>
                    <a:pt x="7918" y="1226"/>
                    <a:pt x="7799" y="1191"/>
                  </a:cubicBezTo>
                  <a:cubicBezTo>
                    <a:pt x="7751" y="1226"/>
                    <a:pt x="7716" y="1262"/>
                    <a:pt x="7668" y="1298"/>
                  </a:cubicBezTo>
                  <a:cubicBezTo>
                    <a:pt x="7632" y="1167"/>
                    <a:pt x="7061" y="1203"/>
                    <a:pt x="6704" y="1179"/>
                  </a:cubicBezTo>
                  <a:cubicBezTo>
                    <a:pt x="6585" y="1167"/>
                    <a:pt x="6489" y="1143"/>
                    <a:pt x="6358" y="1143"/>
                  </a:cubicBezTo>
                  <a:cubicBezTo>
                    <a:pt x="6227" y="1143"/>
                    <a:pt x="6061" y="1167"/>
                    <a:pt x="5942" y="1214"/>
                  </a:cubicBezTo>
                  <a:cubicBezTo>
                    <a:pt x="5823" y="1262"/>
                    <a:pt x="5834" y="1334"/>
                    <a:pt x="5977" y="1322"/>
                  </a:cubicBezTo>
                  <a:cubicBezTo>
                    <a:pt x="5703" y="1369"/>
                    <a:pt x="5418" y="1417"/>
                    <a:pt x="5132" y="1464"/>
                  </a:cubicBezTo>
                  <a:cubicBezTo>
                    <a:pt x="5346" y="1500"/>
                    <a:pt x="5668" y="1500"/>
                    <a:pt x="6001" y="1441"/>
                  </a:cubicBezTo>
                  <a:cubicBezTo>
                    <a:pt x="6239" y="1405"/>
                    <a:pt x="6561" y="1345"/>
                    <a:pt x="6632" y="1405"/>
                  </a:cubicBezTo>
                  <a:cubicBezTo>
                    <a:pt x="6477" y="1464"/>
                    <a:pt x="6287" y="1500"/>
                    <a:pt x="6108" y="1524"/>
                  </a:cubicBezTo>
                  <a:cubicBezTo>
                    <a:pt x="5727" y="1572"/>
                    <a:pt x="5334" y="1536"/>
                    <a:pt x="5025" y="1655"/>
                  </a:cubicBezTo>
                  <a:cubicBezTo>
                    <a:pt x="4918" y="1595"/>
                    <a:pt x="4691" y="1524"/>
                    <a:pt x="4429" y="1607"/>
                  </a:cubicBezTo>
                  <a:cubicBezTo>
                    <a:pt x="4322" y="1643"/>
                    <a:pt x="4251" y="1679"/>
                    <a:pt x="4156" y="1715"/>
                  </a:cubicBezTo>
                  <a:cubicBezTo>
                    <a:pt x="3751" y="1869"/>
                    <a:pt x="3215" y="1750"/>
                    <a:pt x="2798" y="1905"/>
                  </a:cubicBezTo>
                  <a:cubicBezTo>
                    <a:pt x="2715" y="1929"/>
                    <a:pt x="2655" y="1965"/>
                    <a:pt x="2667" y="1988"/>
                  </a:cubicBezTo>
                  <a:cubicBezTo>
                    <a:pt x="2715" y="2048"/>
                    <a:pt x="3036" y="1953"/>
                    <a:pt x="3191" y="1965"/>
                  </a:cubicBezTo>
                  <a:cubicBezTo>
                    <a:pt x="3013" y="1988"/>
                    <a:pt x="2846" y="2084"/>
                    <a:pt x="2894" y="2131"/>
                  </a:cubicBezTo>
                  <a:cubicBezTo>
                    <a:pt x="3286" y="2000"/>
                    <a:pt x="3775" y="1917"/>
                    <a:pt x="4156" y="1917"/>
                  </a:cubicBezTo>
                  <a:cubicBezTo>
                    <a:pt x="4060" y="1988"/>
                    <a:pt x="3810" y="2012"/>
                    <a:pt x="3608" y="2048"/>
                  </a:cubicBezTo>
                  <a:cubicBezTo>
                    <a:pt x="3417" y="2072"/>
                    <a:pt x="3144" y="2179"/>
                    <a:pt x="3275" y="2203"/>
                  </a:cubicBezTo>
                  <a:cubicBezTo>
                    <a:pt x="3739" y="2084"/>
                    <a:pt x="4251" y="2024"/>
                    <a:pt x="4644" y="2036"/>
                  </a:cubicBezTo>
                  <a:cubicBezTo>
                    <a:pt x="4763" y="2048"/>
                    <a:pt x="4870" y="2048"/>
                    <a:pt x="5001" y="2024"/>
                  </a:cubicBezTo>
                  <a:cubicBezTo>
                    <a:pt x="5072" y="2000"/>
                    <a:pt x="5132" y="1988"/>
                    <a:pt x="5203" y="1965"/>
                  </a:cubicBezTo>
                  <a:cubicBezTo>
                    <a:pt x="5418" y="1929"/>
                    <a:pt x="5465" y="2024"/>
                    <a:pt x="5430" y="2096"/>
                  </a:cubicBezTo>
                  <a:cubicBezTo>
                    <a:pt x="5930" y="1941"/>
                    <a:pt x="6477" y="1822"/>
                    <a:pt x="7013" y="1750"/>
                  </a:cubicBezTo>
                  <a:cubicBezTo>
                    <a:pt x="7537" y="1679"/>
                    <a:pt x="8049" y="1655"/>
                    <a:pt x="8573" y="1595"/>
                  </a:cubicBezTo>
                  <a:cubicBezTo>
                    <a:pt x="9311" y="1524"/>
                    <a:pt x="10061" y="1381"/>
                    <a:pt x="10811" y="1238"/>
                  </a:cubicBezTo>
                  <a:cubicBezTo>
                    <a:pt x="10514" y="1453"/>
                    <a:pt x="9490" y="1441"/>
                    <a:pt x="9252" y="1655"/>
                  </a:cubicBezTo>
                  <a:cubicBezTo>
                    <a:pt x="9478" y="1643"/>
                    <a:pt x="9740" y="1619"/>
                    <a:pt x="9990" y="1572"/>
                  </a:cubicBezTo>
                  <a:cubicBezTo>
                    <a:pt x="9680" y="1703"/>
                    <a:pt x="9204" y="1750"/>
                    <a:pt x="8823" y="1774"/>
                  </a:cubicBezTo>
                  <a:cubicBezTo>
                    <a:pt x="8442" y="1786"/>
                    <a:pt x="8025" y="1798"/>
                    <a:pt x="7644" y="1905"/>
                  </a:cubicBezTo>
                  <a:cubicBezTo>
                    <a:pt x="7573" y="2036"/>
                    <a:pt x="7858" y="2119"/>
                    <a:pt x="8239" y="2072"/>
                  </a:cubicBezTo>
                  <a:cubicBezTo>
                    <a:pt x="8144" y="2155"/>
                    <a:pt x="7823" y="2215"/>
                    <a:pt x="7644" y="2191"/>
                  </a:cubicBezTo>
                  <a:cubicBezTo>
                    <a:pt x="7466" y="2167"/>
                    <a:pt x="7406" y="2107"/>
                    <a:pt x="7347" y="2048"/>
                  </a:cubicBezTo>
                  <a:cubicBezTo>
                    <a:pt x="7287" y="1988"/>
                    <a:pt x="7204" y="1917"/>
                    <a:pt x="7001" y="1917"/>
                  </a:cubicBezTo>
                  <a:cubicBezTo>
                    <a:pt x="6846" y="1905"/>
                    <a:pt x="6656" y="1941"/>
                    <a:pt x="6477" y="1965"/>
                  </a:cubicBezTo>
                  <a:cubicBezTo>
                    <a:pt x="6263" y="2000"/>
                    <a:pt x="6061" y="2036"/>
                    <a:pt x="5846" y="2072"/>
                  </a:cubicBezTo>
                  <a:cubicBezTo>
                    <a:pt x="5680" y="2096"/>
                    <a:pt x="5501" y="2131"/>
                    <a:pt x="5346" y="2179"/>
                  </a:cubicBezTo>
                  <a:cubicBezTo>
                    <a:pt x="5203" y="2238"/>
                    <a:pt x="5108" y="2310"/>
                    <a:pt x="5203" y="2346"/>
                  </a:cubicBezTo>
                  <a:lnTo>
                    <a:pt x="4799" y="2393"/>
                  </a:lnTo>
                  <a:cubicBezTo>
                    <a:pt x="4894" y="2274"/>
                    <a:pt x="4632" y="2215"/>
                    <a:pt x="4322" y="2226"/>
                  </a:cubicBezTo>
                  <a:cubicBezTo>
                    <a:pt x="4013" y="2226"/>
                    <a:pt x="3656" y="2286"/>
                    <a:pt x="3322" y="2322"/>
                  </a:cubicBezTo>
                  <a:cubicBezTo>
                    <a:pt x="2989" y="2357"/>
                    <a:pt x="2644" y="2357"/>
                    <a:pt x="2560" y="2262"/>
                  </a:cubicBezTo>
                  <a:cubicBezTo>
                    <a:pt x="2536" y="2238"/>
                    <a:pt x="2536" y="2203"/>
                    <a:pt x="2489" y="2179"/>
                  </a:cubicBezTo>
                  <a:cubicBezTo>
                    <a:pt x="2382" y="2131"/>
                    <a:pt x="2096" y="2167"/>
                    <a:pt x="1870" y="2203"/>
                  </a:cubicBezTo>
                  <a:cubicBezTo>
                    <a:pt x="1632" y="2238"/>
                    <a:pt x="1346" y="2250"/>
                    <a:pt x="1346" y="2167"/>
                  </a:cubicBezTo>
                  <a:cubicBezTo>
                    <a:pt x="1358" y="2143"/>
                    <a:pt x="1381" y="2119"/>
                    <a:pt x="1358" y="2096"/>
                  </a:cubicBezTo>
                  <a:cubicBezTo>
                    <a:pt x="1322" y="2084"/>
                    <a:pt x="1251" y="2084"/>
                    <a:pt x="1179" y="2096"/>
                  </a:cubicBezTo>
                  <a:cubicBezTo>
                    <a:pt x="881" y="2131"/>
                    <a:pt x="548" y="2191"/>
                    <a:pt x="250" y="2274"/>
                  </a:cubicBezTo>
                  <a:cubicBezTo>
                    <a:pt x="250" y="2334"/>
                    <a:pt x="477" y="2322"/>
                    <a:pt x="655" y="2310"/>
                  </a:cubicBezTo>
                  <a:cubicBezTo>
                    <a:pt x="834" y="2298"/>
                    <a:pt x="1024" y="2322"/>
                    <a:pt x="905" y="2393"/>
                  </a:cubicBezTo>
                  <a:cubicBezTo>
                    <a:pt x="631" y="2381"/>
                    <a:pt x="274" y="2453"/>
                    <a:pt x="0" y="2548"/>
                  </a:cubicBezTo>
                  <a:cubicBezTo>
                    <a:pt x="358" y="2536"/>
                    <a:pt x="727" y="2536"/>
                    <a:pt x="1084" y="2524"/>
                  </a:cubicBezTo>
                  <a:cubicBezTo>
                    <a:pt x="1060" y="2572"/>
                    <a:pt x="893" y="2619"/>
                    <a:pt x="762" y="2643"/>
                  </a:cubicBezTo>
                  <a:cubicBezTo>
                    <a:pt x="631" y="2667"/>
                    <a:pt x="477" y="2691"/>
                    <a:pt x="358" y="2727"/>
                  </a:cubicBezTo>
                  <a:cubicBezTo>
                    <a:pt x="238" y="2774"/>
                    <a:pt x="191" y="2846"/>
                    <a:pt x="322" y="2846"/>
                  </a:cubicBezTo>
                  <a:cubicBezTo>
                    <a:pt x="631" y="2727"/>
                    <a:pt x="1036" y="2643"/>
                    <a:pt x="1370" y="2619"/>
                  </a:cubicBezTo>
                  <a:cubicBezTo>
                    <a:pt x="1489" y="2643"/>
                    <a:pt x="1227" y="2750"/>
                    <a:pt x="1036" y="2786"/>
                  </a:cubicBezTo>
                  <a:cubicBezTo>
                    <a:pt x="834" y="2822"/>
                    <a:pt x="608" y="2834"/>
                    <a:pt x="465" y="2905"/>
                  </a:cubicBezTo>
                  <a:cubicBezTo>
                    <a:pt x="310" y="2988"/>
                    <a:pt x="453" y="3048"/>
                    <a:pt x="655" y="3036"/>
                  </a:cubicBezTo>
                  <a:cubicBezTo>
                    <a:pt x="858" y="3036"/>
                    <a:pt x="1096" y="2988"/>
                    <a:pt x="1298" y="2988"/>
                  </a:cubicBezTo>
                  <a:cubicBezTo>
                    <a:pt x="1108" y="3048"/>
                    <a:pt x="929" y="3096"/>
                    <a:pt x="739" y="3131"/>
                  </a:cubicBezTo>
                  <a:cubicBezTo>
                    <a:pt x="1155" y="3119"/>
                    <a:pt x="1632" y="3060"/>
                    <a:pt x="2096" y="2965"/>
                  </a:cubicBezTo>
                  <a:cubicBezTo>
                    <a:pt x="2060" y="3072"/>
                    <a:pt x="1524" y="3143"/>
                    <a:pt x="1334" y="3262"/>
                  </a:cubicBezTo>
                  <a:cubicBezTo>
                    <a:pt x="1179" y="3358"/>
                    <a:pt x="1370" y="3429"/>
                    <a:pt x="1608" y="3417"/>
                  </a:cubicBezTo>
                  <a:cubicBezTo>
                    <a:pt x="1858" y="3393"/>
                    <a:pt x="2132" y="3334"/>
                    <a:pt x="2394" y="3298"/>
                  </a:cubicBezTo>
                  <a:cubicBezTo>
                    <a:pt x="2548" y="3274"/>
                    <a:pt x="2715" y="3262"/>
                    <a:pt x="2882" y="3215"/>
                  </a:cubicBezTo>
                  <a:cubicBezTo>
                    <a:pt x="3025" y="3179"/>
                    <a:pt x="3132" y="3131"/>
                    <a:pt x="3263" y="3084"/>
                  </a:cubicBezTo>
                  <a:cubicBezTo>
                    <a:pt x="3596" y="2953"/>
                    <a:pt x="4001" y="2881"/>
                    <a:pt x="4382" y="2822"/>
                  </a:cubicBezTo>
                  <a:cubicBezTo>
                    <a:pt x="4596" y="2786"/>
                    <a:pt x="4810" y="2750"/>
                    <a:pt x="5025" y="2715"/>
                  </a:cubicBezTo>
                  <a:cubicBezTo>
                    <a:pt x="5239" y="2667"/>
                    <a:pt x="5465" y="2631"/>
                    <a:pt x="5656" y="2572"/>
                  </a:cubicBezTo>
                  <a:cubicBezTo>
                    <a:pt x="5858" y="2512"/>
                    <a:pt x="6013" y="2417"/>
                    <a:pt x="5965" y="2357"/>
                  </a:cubicBezTo>
                  <a:cubicBezTo>
                    <a:pt x="6156" y="2322"/>
                    <a:pt x="6311" y="2357"/>
                    <a:pt x="6323" y="2417"/>
                  </a:cubicBezTo>
                  <a:cubicBezTo>
                    <a:pt x="6334" y="2477"/>
                    <a:pt x="6192" y="2560"/>
                    <a:pt x="6001" y="2607"/>
                  </a:cubicBezTo>
                  <a:cubicBezTo>
                    <a:pt x="6334" y="2548"/>
                    <a:pt x="6668" y="2536"/>
                    <a:pt x="6882" y="2584"/>
                  </a:cubicBezTo>
                  <a:cubicBezTo>
                    <a:pt x="6263" y="2750"/>
                    <a:pt x="5584" y="2715"/>
                    <a:pt x="5001" y="2774"/>
                  </a:cubicBezTo>
                  <a:cubicBezTo>
                    <a:pt x="4834" y="2786"/>
                    <a:pt x="4656" y="2834"/>
                    <a:pt x="4489" y="2881"/>
                  </a:cubicBezTo>
                  <a:cubicBezTo>
                    <a:pt x="4406" y="2905"/>
                    <a:pt x="4310" y="2941"/>
                    <a:pt x="4203" y="2953"/>
                  </a:cubicBezTo>
                  <a:cubicBezTo>
                    <a:pt x="4120" y="2965"/>
                    <a:pt x="4037" y="2965"/>
                    <a:pt x="3953" y="2988"/>
                  </a:cubicBezTo>
                  <a:cubicBezTo>
                    <a:pt x="3787" y="3012"/>
                    <a:pt x="3644" y="3096"/>
                    <a:pt x="3679" y="3143"/>
                  </a:cubicBezTo>
                  <a:cubicBezTo>
                    <a:pt x="3727" y="3191"/>
                    <a:pt x="3929" y="3191"/>
                    <a:pt x="4072" y="3131"/>
                  </a:cubicBezTo>
                  <a:cubicBezTo>
                    <a:pt x="4108" y="3131"/>
                    <a:pt x="4132" y="3119"/>
                    <a:pt x="4168" y="3119"/>
                  </a:cubicBezTo>
                  <a:cubicBezTo>
                    <a:pt x="4191" y="3108"/>
                    <a:pt x="4215" y="3108"/>
                    <a:pt x="4239" y="3108"/>
                  </a:cubicBezTo>
                  <a:cubicBezTo>
                    <a:pt x="4394" y="3108"/>
                    <a:pt x="4572" y="3036"/>
                    <a:pt x="4727" y="3000"/>
                  </a:cubicBezTo>
                  <a:cubicBezTo>
                    <a:pt x="4930" y="2953"/>
                    <a:pt x="5144" y="2929"/>
                    <a:pt x="5299" y="2941"/>
                  </a:cubicBezTo>
                  <a:cubicBezTo>
                    <a:pt x="5370" y="2941"/>
                    <a:pt x="5430" y="2965"/>
                    <a:pt x="5418" y="2988"/>
                  </a:cubicBezTo>
                  <a:cubicBezTo>
                    <a:pt x="5418" y="2988"/>
                    <a:pt x="5406" y="3000"/>
                    <a:pt x="5406" y="3000"/>
                  </a:cubicBezTo>
                  <a:cubicBezTo>
                    <a:pt x="5394" y="3000"/>
                    <a:pt x="5382" y="3012"/>
                    <a:pt x="5370" y="3012"/>
                  </a:cubicBezTo>
                  <a:cubicBezTo>
                    <a:pt x="5263" y="3024"/>
                    <a:pt x="5168" y="3024"/>
                    <a:pt x="5061" y="3048"/>
                  </a:cubicBezTo>
                  <a:cubicBezTo>
                    <a:pt x="4965" y="3060"/>
                    <a:pt x="4858" y="3072"/>
                    <a:pt x="4775" y="3108"/>
                  </a:cubicBezTo>
                  <a:cubicBezTo>
                    <a:pt x="4763" y="3119"/>
                    <a:pt x="4751" y="3119"/>
                    <a:pt x="4739" y="3131"/>
                  </a:cubicBezTo>
                  <a:cubicBezTo>
                    <a:pt x="4727" y="3155"/>
                    <a:pt x="4799" y="3155"/>
                    <a:pt x="4858" y="3143"/>
                  </a:cubicBezTo>
                  <a:cubicBezTo>
                    <a:pt x="5072" y="3131"/>
                    <a:pt x="5299" y="3108"/>
                    <a:pt x="5513" y="3084"/>
                  </a:cubicBezTo>
                  <a:cubicBezTo>
                    <a:pt x="5584" y="3072"/>
                    <a:pt x="5656" y="3060"/>
                    <a:pt x="5727" y="3060"/>
                  </a:cubicBezTo>
                  <a:cubicBezTo>
                    <a:pt x="5870" y="3048"/>
                    <a:pt x="5918" y="3072"/>
                    <a:pt x="6013" y="3084"/>
                  </a:cubicBezTo>
                  <a:cubicBezTo>
                    <a:pt x="6120" y="3108"/>
                    <a:pt x="6239" y="3119"/>
                    <a:pt x="6334" y="3143"/>
                  </a:cubicBezTo>
                  <a:cubicBezTo>
                    <a:pt x="5525" y="3286"/>
                    <a:pt x="4668" y="3286"/>
                    <a:pt x="4037" y="3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87;p28">
              <a:extLst>
                <a:ext uri="{FF2B5EF4-FFF2-40B4-BE49-F238E27FC236}">
                  <a16:creationId xmlns:a16="http://schemas.microsoft.com/office/drawing/2014/main" id="{B390632A-4A9F-35DA-0DBC-D4A1FDFC0226}"/>
                </a:ext>
              </a:extLst>
            </p:cNvPr>
            <p:cNvSpPr/>
            <p:nvPr/>
          </p:nvSpPr>
          <p:spPr>
            <a:xfrm>
              <a:off x="2462016" y="2814428"/>
              <a:ext cx="101376" cy="18720"/>
            </a:xfrm>
            <a:custGeom>
              <a:avLst/>
              <a:gdLst/>
              <a:ahLst/>
              <a:cxnLst/>
              <a:rect l="l" t="t" r="r" b="b"/>
              <a:pathLst>
                <a:path w="3168" h="585" extrusionOk="0">
                  <a:moveTo>
                    <a:pt x="429" y="24"/>
                  </a:moveTo>
                  <a:cubicBezTo>
                    <a:pt x="369" y="24"/>
                    <a:pt x="310" y="36"/>
                    <a:pt x="262" y="48"/>
                  </a:cubicBezTo>
                  <a:cubicBezTo>
                    <a:pt x="179" y="72"/>
                    <a:pt x="131" y="108"/>
                    <a:pt x="95" y="132"/>
                  </a:cubicBezTo>
                  <a:cubicBezTo>
                    <a:pt x="0" y="251"/>
                    <a:pt x="95" y="334"/>
                    <a:pt x="274" y="370"/>
                  </a:cubicBezTo>
                  <a:cubicBezTo>
                    <a:pt x="441" y="417"/>
                    <a:pt x="691" y="429"/>
                    <a:pt x="929" y="441"/>
                  </a:cubicBezTo>
                  <a:cubicBezTo>
                    <a:pt x="977" y="441"/>
                    <a:pt x="1024" y="441"/>
                    <a:pt x="1036" y="453"/>
                  </a:cubicBezTo>
                  <a:cubicBezTo>
                    <a:pt x="1048" y="477"/>
                    <a:pt x="1012" y="501"/>
                    <a:pt x="1000" y="525"/>
                  </a:cubicBezTo>
                  <a:cubicBezTo>
                    <a:pt x="988" y="584"/>
                    <a:pt x="1203" y="584"/>
                    <a:pt x="1381" y="560"/>
                  </a:cubicBezTo>
                  <a:cubicBezTo>
                    <a:pt x="1798" y="525"/>
                    <a:pt x="2215" y="477"/>
                    <a:pt x="2643" y="441"/>
                  </a:cubicBezTo>
                  <a:cubicBezTo>
                    <a:pt x="2762" y="429"/>
                    <a:pt x="2893" y="405"/>
                    <a:pt x="3001" y="370"/>
                  </a:cubicBezTo>
                  <a:cubicBezTo>
                    <a:pt x="3167" y="298"/>
                    <a:pt x="3096" y="227"/>
                    <a:pt x="2929" y="215"/>
                  </a:cubicBezTo>
                  <a:cubicBezTo>
                    <a:pt x="2751" y="215"/>
                    <a:pt x="2536" y="263"/>
                    <a:pt x="2346" y="286"/>
                  </a:cubicBezTo>
                  <a:cubicBezTo>
                    <a:pt x="1989" y="334"/>
                    <a:pt x="1667" y="179"/>
                    <a:pt x="1453" y="132"/>
                  </a:cubicBezTo>
                  <a:cubicBezTo>
                    <a:pt x="1155" y="72"/>
                    <a:pt x="881" y="1"/>
                    <a:pt x="429" y="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8;p28">
              <a:extLst>
                <a:ext uri="{FF2B5EF4-FFF2-40B4-BE49-F238E27FC236}">
                  <a16:creationId xmlns:a16="http://schemas.microsoft.com/office/drawing/2014/main" id="{16D159A9-CE4A-7E76-EE3D-957E392E272C}"/>
                </a:ext>
              </a:extLst>
            </p:cNvPr>
            <p:cNvSpPr/>
            <p:nvPr/>
          </p:nvSpPr>
          <p:spPr>
            <a:xfrm>
              <a:off x="2915776" y="2652508"/>
              <a:ext cx="1069504" cy="318560"/>
            </a:xfrm>
            <a:custGeom>
              <a:avLst/>
              <a:gdLst/>
              <a:ahLst/>
              <a:cxnLst/>
              <a:rect l="l" t="t" r="r" b="b"/>
              <a:pathLst>
                <a:path w="33422" h="9955" extrusionOk="0">
                  <a:moveTo>
                    <a:pt x="6787" y="4370"/>
                  </a:moveTo>
                  <a:cubicBezTo>
                    <a:pt x="6942" y="4394"/>
                    <a:pt x="7144" y="4382"/>
                    <a:pt x="7323" y="4382"/>
                  </a:cubicBezTo>
                  <a:cubicBezTo>
                    <a:pt x="8406" y="4382"/>
                    <a:pt x="8942" y="4799"/>
                    <a:pt x="8394" y="5227"/>
                  </a:cubicBezTo>
                  <a:cubicBezTo>
                    <a:pt x="8133" y="5442"/>
                    <a:pt x="7668" y="5716"/>
                    <a:pt x="8061" y="5811"/>
                  </a:cubicBezTo>
                  <a:cubicBezTo>
                    <a:pt x="8371" y="5870"/>
                    <a:pt x="8895" y="5739"/>
                    <a:pt x="9347" y="5680"/>
                  </a:cubicBezTo>
                  <a:cubicBezTo>
                    <a:pt x="10419" y="5525"/>
                    <a:pt x="11192" y="5930"/>
                    <a:pt x="10573" y="6311"/>
                  </a:cubicBezTo>
                  <a:cubicBezTo>
                    <a:pt x="10407" y="6418"/>
                    <a:pt x="10168" y="6513"/>
                    <a:pt x="10073" y="6620"/>
                  </a:cubicBezTo>
                  <a:cubicBezTo>
                    <a:pt x="9859" y="6847"/>
                    <a:pt x="10395" y="7013"/>
                    <a:pt x="10216" y="7240"/>
                  </a:cubicBezTo>
                  <a:cubicBezTo>
                    <a:pt x="10049" y="7466"/>
                    <a:pt x="9156" y="7644"/>
                    <a:pt x="8799" y="7525"/>
                  </a:cubicBezTo>
                  <a:cubicBezTo>
                    <a:pt x="8406" y="7811"/>
                    <a:pt x="8644" y="8073"/>
                    <a:pt x="8883" y="8299"/>
                  </a:cubicBezTo>
                  <a:cubicBezTo>
                    <a:pt x="9097" y="8513"/>
                    <a:pt x="9311" y="8716"/>
                    <a:pt x="9537" y="8930"/>
                  </a:cubicBezTo>
                  <a:cubicBezTo>
                    <a:pt x="9740" y="9121"/>
                    <a:pt x="9954" y="9323"/>
                    <a:pt x="10419" y="9442"/>
                  </a:cubicBezTo>
                  <a:cubicBezTo>
                    <a:pt x="11073" y="9597"/>
                    <a:pt x="12157" y="9537"/>
                    <a:pt x="12633" y="9787"/>
                  </a:cubicBezTo>
                  <a:cubicBezTo>
                    <a:pt x="12705" y="9823"/>
                    <a:pt x="12752" y="9859"/>
                    <a:pt x="12847" y="9883"/>
                  </a:cubicBezTo>
                  <a:cubicBezTo>
                    <a:pt x="13145" y="9954"/>
                    <a:pt x="13693" y="9823"/>
                    <a:pt x="13919" y="9668"/>
                  </a:cubicBezTo>
                  <a:cubicBezTo>
                    <a:pt x="14133" y="9514"/>
                    <a:pt x="14109" y="9347"/>
                    <a:pt x="14098" y="9204"/>
                  </a:cubicBezTo>
                  <a:cubicBezTo>
                    <a:pt x="14074" y="9049"/>
                    <a:pt x="14050" y="8894"/>
                    <a:pt x="14276" y="8740"/>
                  </a:cubicBezTo>
                  <a:cubicBezTo>
                    <a:pt x="14657" y="8466"/>
                    <a:pt x="15681" y="8299"/>
                    <a:pt x="15883" y="8013"/>
                  </a:cubicBezTo>
                  <a:cubicBezTo>
                    <a:pt x="15967" y="7906"/>
                    <a:pt x="15907" y="7799"/>
                    <a:pt x="16086" y="7704"/>
                  </a:cubicBezTo>
                  <a:cubicBezTo>
                    <a:pt x="16348" y="7549"/>
                    <a:pt x="16872" y="7549"/>
                    <a:pt x="17288" y="7513"/>
                  </a:cubicBezTo>
                  <a:cubicBezTo>
                    <a:pt x="18098" y="7454"/>
                    <a:pt x="18896" y="7144"/>
                    <a:pt x="19051" y="6859"/>
                  </a:cubicBezTo>
                  <a:cubicBezTo>
                    <a:pt x="19289" y="6966"/>
                    <a:pt x="19908" y="6835"/>
                    <a:pt x="20205" y="6692"/>
                  </a:cubicBezTo>
                  <a:cubicBezTo>
                    <a:pt x="20503" y="6537"/>
                    <a:pt x="20706" y="6358"/>
                    <a:pt x="21110" y="6251"/>
                  </a:cubicBezTo>
                  <a:cubicBezTo>
                    <a:pt x="21849" y="6061"/>
                    <a:pt x="22694" y="6263"/>
                    <a:pt x="23492" y="6132"/>
                  </a:cubicBezTo>
                  <a:cubicBezTo>
                    <a:pt x="23837" y="6073"/>
                    <a:pt x="24039" y="5954"/>
                    <a:pt x="24325" y="5858"/>
                  </a:cubicBezTo>
                  <a:cubicBezTo>
                    <a:pt x="24468" y="5799"/>
                    <a:pt x="24682" y="5763"/>
                    <a:pt x="24849" y="5775"/>
                  </a:cubicBezTo>
                  <a:cubicBezTo>
                    <a:pt x="24897" y="5787"/>
                    <a:pt x="24944" y="5799"/>
                    <a:pt x="25004" y="5799"/>
                  </a:cubicBezTo>
                  <a:cubicBezTo>
                    <a:pt x="25075" y="5787"/>
                    <a:pt x="25135" y="5763"/>
                    <a:pt x="25182" y="5739"/>
                  </a:cubicBezTo>
                  <a:cubicBezTo>
                    <a:pt x="25301" y="5692"/>
                    <a:pt x="25432" y="5632"/>
                    <a:pt x="25611" y="5608"/>
                  </a:cubicBezTo>
                  <a:cubicBezTo>
                    <a:pt x="25682" y="5596"/>
                    <a:pt x="25754" y="5585"/>
                    <a:pt x="25825" y="5573"/>
                  </a:cubicBezTo>
                  <a:cubicBezTo>
                    <a:pt x="25944" y="5561"/>
                    <a:pt x="26063" y="5537"/>
                    <a:pt x="26170" y="5513"/>
                  </a:cubicBezTo>
                  <a:cubicBezTo>
                    <a:pt x="26492" y="5454"/>
                    <a:pt x="26635" y="5525"/>
                    <a:pt x="26885" y="5394"/>
                  </a:cubicBezTo>
                  <a:cubicBezTo>
                    <a:pt x="27040" y="5311"/>
                    <a:pt x="27099" y="5192"/>
                    <a:pt x="26813" y="5168"/>
                  </a:cubicBezTo>
                  <a:cubicBezTo>
                    <a:pt x="26706" y="5168"/>
                    <a:pt x="26587" y="5180"/>
                    <a:pt x="26468" y="5168"/>
                  </a:cubicBezTo>
                  <a:cubicBezTo>
                    <a:pt x="26325" y="5168"/>
                    <a:pt x="26230" y="5144"/>
                    <a:pt x="26075" y="5156"/>
                  </a:cubicBezTo>
                  <a:cubicBezTo>
                    <a:pt x="25897" y="5168"/>
                    <a:pt x="25754" y="5215"/>
                    <a:pt x="25575" y="5251"/>
                  </a:cubicBezTo>
                  <a:cubicBezTo>
                    <a:pt x="25337" y="5287"/>
                    <a:pt x="25087" y="5275"/>
                    <a:pt x="24873" y="5263"/>
                  </a:cubicBezTo>
                  <a:cubicBezTo>
                    <a:pt x="24837" y="5263"/>
                    <a:pt x="24813" y="5251"/>
                    <a:pt x="24801" y="5251"/>
                  </a:cubicBezTo>
                  <a:cubicBezTo>
                    <a:pt x="24766" y="5227"/>
                    <a:pt x="24849" y="5204"/>
                    <a:pt x="24873" y="5180"/>
                  </a:cubicBezTo>
                  <a:cubicBezTo>
                    <a:pt x="24897" y="5144"/>
                    <a:pt x="24825" y="5120"/>
                    <a:pt x="24754" y="5120"/>
                  </a:cubicBezTo>
                  <a:cubicBezTo>
                    <a:pt x="24670" y="5120"/>
                    <a:pt x="24587" y="5132"/>
                    <a:pt x="24504" y="5156"/>
                  </a:cubicBezTo>
                  <a:cubicBezTo>
                    <a:pt x="24301" y="5192"/>
                    <a:pt x="23432" y="5323"/>
                    <a:pt x="23539" y="5180"/>
                  </a:cubicBezTo>
                  <a:cubicBezTo>
                    <a:pt x="23563" y="5144"/>
                    <a:pt x="23646" y="5108"/>
                    <a:pt x="23730" y="5073"/>
                  </a:cubicBezTo>
                  <a:cubicBezTo>
                    <a:pt x="23789" y="5049"/>
                    <a:pt x="23849" y="5025"/>
                    <a:pt x="23932" y="5013"/>
                  </a:cubicBezTo>
                  <a:cubicBezTo>
                    <a:pt x="24027" y="5001"/>
                    <a:pt x="24123" y="5013"/>
                    <a:pt x="24218" y="5001"/>
                  </a:cubicBezTo>
                  <a:cubicBezTo>
                    <a:pt x="24289" y="5001"/>
                    <a:pt x="24361" y="4977"/>
                    <a:pt x="24444" y="4965"/>
                  </a:cubicBezTo>
                  <a:cubicBezTo>
                    <a:pt x="24504" y="4954"/>
                    <a:pt x="24551" y="4954"/>
                    <a:pt x="24611" y="4954"/>
                  </a:cubicBezTo>
                  <a:cubicBezTo>
                    <a:pt x="24849" y="4942"/>
                    <a:pt x="25075" y="4942"/>
                    <a:pt x="25289" y="4954"/>
                  </a:cubicBezTo>
                  <a:cubicBezTo>
                    <a:pt x="25278" y="4942"/>
                    <a:pt x="25266" y="4930"/>
                    <a:pt x="25266" y="4918"/>
                  </a:cubicBezTo>
                  <a:cubicBezTo>
                    <a:pt x="25539" y="4834"/>
                    <a:pt x="25778" y="4906"/>
                    <a:pt x="26004" y="4942"/>
                  </a:cubicBezTo>
                  <a:cubicBezTo>
                    <a:pt x="26301" y="4977"/>
                    <a:pt x="26599" y="5001"/>
                    <a:pt x="26921" y="5013"/>
                  </a:cubicBezTo>
                  <a:cubicBezTo>
                    <a:pt x="27099" y="5025"/>
                    <a:pt x="27313" y="5013"/>
                    <a:pt x="27444" y="4954"/>
                  </a:cubicBezTo>
                  <a:cubicBezTo>
                    <a:pt x="27623" y="4870"/>
                    <a:pt x="27444" y="4775"/>
                    <a:pt x="27254" y="4727"/>
                  </a:cubicBezTo>
                  <a:cubicBezTo>
                    <a:pt x="26766" y="4596"/>
                    <a:pt x="26182" y="4513"/>
                    <a:pt x="25539" y="4489"/>
                  </a:cubicBezTo>
                  <a:cubicBezTo>
                    <a:pt x="25361" y="4477"/>
                    <a:pt x="25170" y="4465"/>
                    <a:pt x="25051" y="4430"/>
                  </a:cubicBezTo>
                  <a:cubicBezTo>
                    <a:pt x="24718" y="4322"/>
                    <a:pt x="25182" y="4072"/>
                    <a:pt x="25694" y="4013"/>
                  </a:cubicBezTo>
                  <a:cubicBezTo>
                    <a:pt x="26194" y="3953"/>
                    <a:pt x="26671" y="4001"/>
                    <a:pt x="27171" y="4001"/>
                  </a:cubicBezTo>
                  <a:cubicBezTo>
                    <a:pt x="27659" y="4001"/>
                    <a:pt x="28302" y="3918"/>
                    <a:pt x="28468" y="3739"/>
                  </a:cubicBezTo>
                  <a:cubicBezTo>
                    <a:pt x="28266" y="3644"/>
                    <a:pt x="27635" y="3691"/>
                    <a:pt x="27611" y="3560"/>
                  </a:cubicBezTo>
                  <a:cubicBezTo>
                    <a:pt x="27587" y="3430"/>
                    <a:pt x="28159" y="3358"/>
                    <a:pt x="28421" y="3251"/>
                  </a:cubicBezTo>
                  <a:cubicBezTo>
                    <a:pt x="28683" y="3132"/>
                    <a:pt x="28587" y="2989"/>
                    <a:pt x="28540" y="2858"/>
                  </a:cubicBezTo>
                  <a:cubicBezTo>
                    <a:pt x="28480" y="2739"/>
                    <a:pt x="28528" y="2525"/>
                    <a:pt x="29064" y="2513"/>
                  </a:cubicBezTo>
                  <a:cubicBezTo>
                    <a:pt x="29099" y="2513"/>
                    <a:pt x="29123" y="2513"/>
                    <a:pt x="29147" y="2525"/>
                  </a:cubicBezTo>
                  <a:cubicBezTo>
                    <a:pt x="29195" y="2525"/>
                    <a:pt x="29183" y="2548"/>
                    <a:pt x="29195" y="2572"/>
                  </a:cubicBezTo>
                  <a:cubicBezTo>
                    <a:pt x="29230" y="2608"/>
                    <a:pt x="29326" y="2620"/>
                    <a:pt x="29409" y="2632"/>
                  </a:cubicBezTo>
                  <a:cubicBezTo>
                    <a:pt x="29492" y="2644"/>
                    <a:pt x="29576" y="2644"/>
                    <a:pt x="29671" y="2644"/>
                  </a:cubicBezTo>
                  <a:cubicBezTo>
                    <a:pt x="29766" y="2632"/>
                    <a:pt x="29861" y="2596"/>
                    <a:pt x="29850" y="2572"/>
                  </a:cubicBezTo>
                  <a:cubicBezTo>
                    <a:pt x="29838" y="2560"/>
                    <a:pt x="29814" y="2548"/>
                    <a:pt x="29814" y="2537"/>
                  </a:cubicBezTo>
                  <a:cubicBezTo>
                    <a:pt x="29802" y="2513"/>
                    <a:pt x="29861" y="2489"/>
                    <a:pt x="29933" y="2477"/>
                  </a:cubicBezTo>
                  <a:cubicBezTo>
                    <a:pt x="29992" y="2465"/>
                    <a:pt x="30064" y="2453"/>
                    <a:pt x="30123" y="2429"/>
                  </a:cubicBezTo>
                  <a:cubicBezTo>
                    <a:pt x="30385" y="2358"/>
                    <a:pt x="30326" y="2144"/>
                    <a:pt x="30183" y="2084"/>
                  </a:cubicBezTo>
                  <a:cubicBezTo>
                    <a:pt x="30052" y="2025"/>
                    <a:pt x="29873" y="1989"/>
                    <a:pt x="29671" y="1965"/>
                  </a:cubicBezTo>
                  <a:cubicBezTo>
                    <a:pt x="29504" y="1953"/>
                    <a:pt x="29278" y="1941"/>
                    <a:pt x="29361" y="1846"/>
                  </a:cubicBezTo>
                  <a:cubicBezTo>
                    <a:pt x="29409" y="1798"/>
                    <a:pt x="29564" y="1751"/>
                    <a:pt x="29659" y="1703"/>
                  </a:cubicBezTo>
                  <a:cubicBezTo>
                    <a:pt x="29766" y="1655"/>
                    <a:pt x="29790" y="1584"/>
                    <a:pt x="29647" y="1572"/>
                  </a:cubicBezTo>
                  <a:cubicBezTo>
                    <a:pt x="29861" y="1536"/>
                    <a:pt x="30064" y="1513"/>
                    <a:pt x="30278" y="1477"/>
                  </a:cubicBezTo>
                  <a:cubicBezTo>
                    <a:pt x="30397" y="1465"/>
                    <a:pt x="30516" y="1453"/>
                    <a:pt x="30600" y="1417"/>
                  </a:cubicBezTo>
                  <a:cubicBezTo>
                    <a:pt x="30671" y="1382"/>
                    <a:pt x="30671" y="1322"/>
                    <a:pt x="30552" y="1310"/>
                  </a:cubicBezTo>
                  <a:cubicBezTo>
                    <a:pt x="30528" y="1310"/>
                    <a:pt x="30492" y="1310"/>
                    <a:pt x="30469" y="1310"/>
                  </a:cubicBezTo>
                  <a:cubicBezTo>
                    <a:pt x="30433" y="1298"/>
                    <a:pt x="30457" y="1274"/>
                    <a:pt x="30492" y="1263"/>
                  </a:cubicBezTo>
                  <a:cubicBezTo>
                    <a:pt x="30588" y="1227"/>
                    <a:pt x="30731" y="1203"/>
                    <a:pt x="30838" y="1215"/>
                  </a:cubicBezTo>
                  <a:cubicBezTo>
                    <a:pt x="30897" y="1215"/>
                    <a:pt x="30945" y="1227"/>
                    <a:pt x="31004" y="1227"/>
                  </a:cubicBezTo>
                  <a:cubicBezTo>
                    <a:pt x="31088" y="1227"/>
                    <a:pt x="31183" y="1215"/>
                    <a:pt x="31266" y="1191"/>
                  </a:cubicBezTo>
                  <a:cubicBezTo>
                    <a:pt x="31385" y="1167"/>
                    <a:pt x="31504" y="1132"/>
                    <a:pt x="31564" y="1096"/>
                  </a:cubicBezTo>
                  <a:cubicBezTo>
                    <a:pt x="31612" y="1048"/>
                    <a:pt x="31516" y="1001"/>
                    <a:pt x="31385" y="1013"/>
                  </a:cubicBezTo>
                  <a:cubicBezTo>
                    <a:pt x="31421" y="989"/>
                    <a:pt x="31540" y="965"/>
                    <a:pt x="31624" y="965"/>
                  </a:cubicBezTo>
                  <a:cubicBezTo>
                    <a:pt x="31719" y="965"/>
                    <a:pt x="31814" y="965"/>
                    <a:pt x="31909" y="953"/>
                  </a:cubicBezTo>
                  <a:cubicBezTo>
                    <a:pt x="32124" y="929"/>
                    <a:pt x="32255" y="822"/>
                    <a:pt x="32481" y="810"/>
                  </a:cubicBezTo>
                  <a:cubicBezTo>
                    <a:pt x="32528" y="798"/>
                    <a:pt x="32588" y="810"/>
                    <a:pt x="32636" y="798"/>
                  </a:cubicBezTo>
                  <a:cubicBezTo>
                    <a:pt x="32707" y="786"/>
                    <a:pt x="32755" y="774"/>
                    <a:pt x="32814" y="751"/>
                  </a:cubicBezTo>
                  <a:cubicBezTo>
                    <a:pt x="32921" y="715"/>
                    <a:pt x="33064" y="691"/>
                    <a:pt x="33207" y="667"/>
                  </a:cubicBezTo>
                  <a:cubicBezTo>
                    <a:pt x="33267" y="667"/>
                    <a:pt x="33326" y="667"/>
                    <a:pt x="33362" y="643"/>
                  </a:cubicBezTo>
                  <a:cubicBezTo>
                    <a:pt x="33421" y="620"/>
                    <a:pt x="33362" y="584"/>
                    <a:pt x="33279" y="584"/>
                  </a:cubicBezTo>
                  <a:cubicBezTo>
                    <a:pt x="33195" y="572"/>
                    <a:pt x="33100" y="584"/>
                    <a:pt x="33017" y="584"/>
                  </a:cubicBezTo>
                  <a:cubicBezTo>
                    <a:pt x="32850" y="584"/>
                    <a:pt x="32767" y="512"/>
                    <a:pt x="32612" y="489"/>
                  </a:cubicBezTo>
                  <a:cubicBezTo>
                    <a:pt x="32386" y="453"/>
                    <a:pt x="32124" y="453"/>
                    <a:pt x="31874" y="465"/>
                  </a:cubicBezTo>
                  <a:cubicBezTo>
                    <a:pt x="31409" y="489"/>
                    <a:pt x="30945" y="560"/>
                    <a:pt x="30504" y="632"/>
                  </a:cubicBezTo>
                  <a:cubicBezTo>
                    <a:pt x="29218" y="834"/>
                    <a:pt x="27897" y="1001"/>
                    <a:pt x="26563" y="1108"/>
                  </a:cubicBezTo>
                  <a:cubicBezTo>
                    <a:pt x="27063" y="989"/>
                    <a:pt x="27528" y="846"/>
                    <a:pt x="27945" y="703"/>
                  </a:cubicBezTo>
                  <a:cubicBezTo>
                    <a:pt x="27694" y="596"/>
                    <a:pt x="27159" y="727"/>
                    <a:pt x="26742" y="786"/>
                  </a:cubicBezTo>
                  <a:cubicBezTo>
                    <a:pt x="26254" y="870"/>
                    <a:pt x="25754" y="858"/>
                    <a:pt x="25266" y="858"/>
                  </a:cubicBezTo>
                  <a:cubicBezTo>
                    <a:pt x="24254" y="858"/>
                    <a:pt x="23206" y="941"/>
                    <a:pt x="22170" y="1084"/>
                  </a:cubicBezTo>
                  <a:cubicBezTo>
                    <a:pt x="24075" y="715"/>
                    <a:pt x="26147" y="548"/>
                    <a:pt x="28040" y="596"/>
                  </a:cubicBezTo>
                  <a:cubicBezTo>
                    <a:pt x="28409" y="608"/>
                    <a:pt x="29028" y="548"/>
                    <a:pt x="28945" y="429"/>
                  </a:cubicBezTo>
                  <a:cubicBezTo>
                    <a:pt x="28921" y="405"/>
                    <a:pt x="28849" y="382"/>
                    <a:pt x="28778" y="370"/>
                  </a:cubicBezTo>
                  <a:cubicBezTo>
                    <a:pt x="28218" y="262"/>
                    <a:pt x="27194" y="417"/>
                    <a:pt x="26932" y="227"/>
                  </a:cubicBezTo>
                  <a:cubicBezTo>
                    <a:pt x="26873" y="191"/>
                    <a:pt x="26861" y="143"/>
                    <a:pt x="26790" y="120"/>
                  </a:cubicBezTo>
                  <a:cubicBezTo>
                    <a:pt x="26504" y="1"/>
                    <a:pt x="25897" y="203"/>
                    <a:pt x="25408" y="286"/>
                  </a:cubicBezTo>
                  <a:cubicBezTo>
                    <a:pt x="25016" y="346"/>
                    <a:pt x="24611" y="322"/>
                    <a:pt x="24242" y="310"/>
                  </a:cubicBezTo>
                  <a:cubicBezTo>
                    <a:pt x="22587" y="227"/>
                    <a:pt x="20717" y="239"/>
                    <a:pt x="19015" y="584"/>
                  </a:cubicBezTo>
                  <a:cubicBezTo>
                    <a:pt x="18765" y="632"/>
                    <a:pt x="18515" y="691"/>
                    <a:pt x="18241" y="715"/>
                  </a:cubicBezTo>
                  <a:cubicBezTo>
                    <a:pt x="17908" y="751"/>
                    <a:pt x="17622" y="703"/>
                    <a:pt x="17300" y="703"/>
                  </a:cubicBezTo>
                  <a:cubicBezTo>
                    <a:pt x="16991" y="691"/>
                    <a:pt x="16562" y="739"/>
                    <a:pt x="16407" y="858"/>
                  </a:cubicBezTo>
                  <a:cubicBezTo>
                    <a:pt x="16550" y="905"/>
                    <a:pt x="16622" y="977"/>
                    <a:pt x="16574" y="1060"/>
                  </a:cubicBezTo>
                  <a:cubicBezTo>
                    <a:pt x="15979" y="1036"/>
                    <a:pt x="15276" y="1084"/>
                    <a:pt x="14645" y="1215"/>
                  </a:cubicBezTo>
                  <a:cubicBezTo>
                    <a:pt x="14419" y="1441"/>
                    <a:pt x="15788" y="1298"/>
                    <a:pt x="15848" y="1501"/>
                  </a:cubicBezTo>
                  <a:cubicBezTo>
                    <a:pt x="15883" y="1644"/>
                    <a:pt x="15193" y="1763"/>
                    <a:pt x="14848" y="1703"/>
                  </a:cubicBezTo>
                  <a:cubicBezTo>
                    <a:pt x="14514" y="1655"/>
                    <a:pt x="14431" y="1513"/>
                    <a:pt x="14240" y="1405"/>
                  </a:cubicBezTo>
                  <a:cubicBezTo>
                    <a:pt x="14050" y="1298"/>
                    <a:pt x="13609" y="1215"/>
                    <a:pt x="13205" y="1322"/>
                  </a:cubicBezTo>
                  <a:cubicBezTo>
                    <a:pt x="12800" y="1429"/>
                    <a:pt x="12776" y="1608"/>
                    <a:pt x="12812" y="1751"/>
                  </a:cubicBezTo>
                  <a:cubicBezTo>
                    <a:pt x="12193" y="1703"/>
                    <a:pt x="11383" y="1679"/>
                    <a:pt x="10800" y="1894"/>
                  </a:cubicBezTo>
                  <a:cubicBezTo>
                    <a:pt x="11109" y="1786"/>
                    <a:pt x="10966" y="1632"/>
                    <a:pt x="10645" y="1596"/>
                  </a:cubicBezTo>
                  <a:cubicBezTo>
                    <a:pt x="10335" y="1572"/>
                    <a:pt x="9918" y="1632"/>
                    <a:pt x="9537" y="1691"/>
                  </a:cubicBezTo>
                  <a:cubicBezTo>
                    <a:pt x="9109" y="1751"/>
                    <a:pt x="8680" y="1810"/>
                    <a:pt x="8252" y="1882"/>
                  </a:cubicBezTo>
                  <a:cubicBezTo>
                    <a:pt x="7882" y="1929"/>
                    <a:pt x="7466" y="2001"/>
                    <a:pt x="7251" y="2132"/>
                  </a:cubicBezTo>
                  <a:cubicBezTo>
                    <a:pt x="7371" y="2048"/>
                    <a:pt x="6966" y="2048"/>
                    <a:pt x="6751" y="2120"/>
                  </a:cubicBezTo>
                  <a:cubicBezTo>
                    <a:pt x="6537" y="2191"/>
                    <a:pt x="6430" y="2298"/>
                    <a:pt x="6216" y="2370"/>
                  </a:cubicBezTo>
                  <a:cubicBezTo>
                    <a:pt x="5930" y="2465"/>
                    <a:pt x="5561" y="2477"/>
                    <a:pt x="5227" y="2501"/>
                  </a:cubicBezTo>
                  <a:cubicBezTo>
                    <a:pt x="4537" y="2560"/>
                    <a:pt x="3811" y="2739"/>
                    <a:pt x="3275" y="2965"/>
                  </a:cubicBezTo>
                  <a:cubicBezTo>
                    <a:pt x="3703" y="3060"/>
                    <a:pt x="4858" y="2763"/>
                    <a:pt x="5001" y="2953"/>
                  </a:cubicBezTo>
                  <a:cubicBezTo>
                    <a:pt x="5108" y="3108"/>
                    <a:pt x="4406" y="3275"/>
                    <a:pt x="3894" y="3358"/>
                  </a:cubicBezTo>
                  <a:cubicBezTo>
                    <a:pt x="2668" y="3537"/>
                    <a:pt x="1429" y="3715"/>
                    <a:pt x="203" y="3906"/>
                  </a:cubicBezTo>
                  <a:cubicBezTo>
                    <a:pt x="274" y="4132"/>
                    <a:pt x="1108" y="4120"/>
                    <a:pt x="1822" y="4049"/>
                  </a:cubicBezTo>
                  <a:cubicBezTo>
                    <a:pt x="2548" y="3965"/>
                    <a:pt x="3334" y="3822"/>
                    <a:pt x="3918" y="3882"/>
                  </a:cubicBezTo>
                  <a:cubicBezTo>
                    <a:pt x="3739" y="3965"/>
                    <a:pt x="3453" y="4001"/>
                    <a:pt x="3203" y="4037"/>
                  </a:cubicBezTo>
                  <a:cubicBezTo>
                    <a:pt x="2358" y="4132"/>
                    <a:pt x="1513" y="4227"/>
                    <a:pt x="655" y="4334"/>
                  </a:cubicBezTo>
                  <a:cubicBezTo>
                    <a:pt x="465" y="4358"/>
                    <a:pt x="203" y="4406"/>
                    <a:pt x="132" y="4477"/>
                  </a:cubicBezTo>
                  <a:cubicBezTo>
                    <a:pt x="1" y="4584"/>
                    <a:pt x="441" y="4573"/>
                    <a:pt x="727" y="4573"/>
                  </a:cubicBezTo>
                  <a:cubicBezTo>
                    <a:pt x="1155" y="4573"/>
                    <a:pt x="1370" y="4668"/>
                    <a:pt x="1417" y="4811"/>
                  </a:cubicBezTo>
                  <a:cubicBezTo>
                    <a:pt x="2298" y="4573"/>
                    <a:pt x="3180" y="4382"/>
                    <a:pt x="4108" y="4311"/>
                  </a:cubicBezTo>
                  <a:cubicBezTo>
                    <a:pt x="4584" y="4275"/>
                    <a:pt x="5096" y="4227"/>
                    <a:pt x="5549" y="4215"/>
                  </a:cubicBezTo>
                  <a:cubicBezTo>
                    <a:pt x="6204" y="4180"/>
                    <a:pt x="6323" y="4299"/>
                    <a:pt x="6787" y="4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89;p28">
              <a:extLst>
                <a:ext uri="{FF2B5EF4-FFF2-40B4-BE49-F238E27FC236}">
                  <a16:creationId xmlns:a16="http://schemas.microsoft.com/office/drawing/2014/main" id="{7ADF9CA3-3930-AB8D-4F58-9C570AE2A3C1}"/>
                </a:ext>
              </a:extLst>
            </p:cNvPr>
            <p:cNvSpPr/>
            <p:nvPr/>
          </p:nvSpPr>
          <p:spPr>
            <a:xfrm>
              <a:off x="3722720" y="2860156"/>
              <a:ext cx="197408" cy="39648"/>
            </a:xfrm>
            <a:custGeom>
              <a:avLst/>
              <a:gdLst/>
              <a:ahLst/>
              <a:cxnLst/>
              <a:rect l="l" t="t" r="r" b="b"/>
              <a:pathLst>
                <a:path w="6169" h="1239" extrusionOk="0">
                  <a:moveTo>
                    <a:pt x="2311" y="322"/>
                  </a:moveTo>
                  <a:cubicBezTo>
                    <a:pt x="2168" y="322"/>
                    <a:pt x="2001" y="322"/>
                    <a:pt x="1894" y="370"/>
                  </a:cubicBezTo>
                  <a:cubicBezTo>
                    <a:pt x="1858" y="381"/>
                    <a:pt x="1823" y="405"/>
                    <a:pt x="1787" y="417"/>
                  </a:cubicBezTo>
                  <a:cubicBezTo>
                    <a:pt x="1668" y="441"/>
                    <a:pt x="1537" y="405"/>
                    <a:pt x="1525" y="358"/>
                  </a:cubicBezTo>
                  <a:cubicBezTo>
                    <a:pt x="1501" y="322"/>
                    <a:pt x="1549" y="262"/>
                    <a:pt x="1525" y="227"/>
                  </a:cubicBezTo>
                  <a:cubicBezTo>
                    <a:pt x="1489" y="155"/>
                    <a:pt x="1299" y="119"/>
                    <a:pt x="1096" y="143"/>
                  </a:cubicBezTo>
                  <a:cubicBezTo>
                    <a:pt x="906" y="155"/>
                    <a:pt x="727" y="227"/>
                    <a:pt x="680" y="298"/>
                  </a:cubicBezTo>
                  <a:cubicBezTo>
                    <a:pt x="644" y="358"/>
                    <a:pt x="680" y="405"/>
                    <a:pt x="668" y="465"/>
                  </a:cubicBezTo>
                  <a:cubicBezTo>
                    <a:pt x="656" y="512"/>
                    <a:pt x="572" y="584"/>
                    <a:pt x="430" y="608"/>
                  </a:cubicBezTo>
                  <a:cubicBezTo>
                    <a:pt x="334" y="620"/>
                    <a:pt x="227" y="620"/>
                    <a:pt x="144" y="643"/>
                  </a:cubicBezTo>
                  <a:cubicBezTo>
                    <a:pt x="1" y="679"/>
                    <a:pt x="61" y="762"/>
                    <a:pt x="191" y="774"/>
                  </a:cubicBezTo>
                  <a:cubicBezTo>
                    <a:pt x="322" y="798"/>
                    <a:pt x="489" y="774"/>
                    <a:pt x="644" y="774"/>
                  </a:cubicBezTo>
                  <a:cubicBezTo>
                    <a:pt x="799" y="774"/>
                    <a:pt x="965" y="798"/>
                    <a:pt x="965" y="858"/>
                  </a:cubicBezTo>
                  <a:cubicBezTo>
                    <a:pt x="953" y="917"/>
                    <a:pt x="763" y="965"/>
                    <a:pt x="596" y="1001"/>
                  </a:cubicBezTo>
                  <a:cubicBezTo>
                    <a:pt x="430" y="1036"/>
                    <a:pt x="239" y="1108"/>
                    <a:pt x="287" y="1167"/>
                  </a:cubicBezTo>
                  <a:cubicBezTo>
                    <a:pt x="311" y="1191"/>
                    <a:pt x="382" y="1203"/>
                    <a:pt x="453" y="1203"/>
                  </a:cubicBezTo>
                  <a:cubicBezTo>
                    <a:pt x="608" y="1215"/>
                    <a:pt x="799" y="1203"/>
                    <a:pt x="953" y="1155"/>
                  </a:cubicBezTo>
                  <a:cubicBezTo>
                    <a:pt x="1084" y="1120"/>
                    <a:pt x="1180" y="1060"/>
                    <a:pt x="1323" y="1024"/>
                  </a:cubicBezTo>
                  <a:cubicBezTo>
                    <a:pt x="1561" y="989"/>
                    <a:pt x="1787" y="1036"/>
                    <a:pt x="1930" y="1096"/>
                  </a:cubicBezTo>
                  <a:cubicBezTo>
                    <a:pt x="2073" y="1155"/>
                    <a:pt x="2204" y="1227"/>
                    <a:pt x="2442" y="1227"/>
                  </a:cubicBezTo>
                  <a:cubicBezTo>
                    <a:pt x="2739" y="1239"/>
                    <a:pt x="3037" y="1132"/>
                    <a:pt x="3275" y="1048"/>
                  </a:cubicBezTo>
                  <a:cubicBezTo>
                    <a:pt x="3525" y="953"/>
                    <a:pt x="3847" y="858"/>
                    <a:pt x="4121" y="893"/>
                  </a:cubicBezTo>
                  <a:cubicBezTo>
                    <a:pt x="4228" y="905"/>
                    <a:pt x="4311" y="929"/>
                    <a:pt x="4418" y="941"/>
                  </a:cubicBezTo>
                  <a:cubicBezTo>
                    <a:pt x="4823" y="1001"/>
                    <a:pt x="5323" y="858"/>
                    <a:pt x="5692" y="727"/>
                  </a:cubicBezTo>
                  <a:cubicBezTo>
                    <a:pt x="5847" y="667"/>
                    <a:pt x="6014" y="608"/>
                    <a:pt x="6085" y="548"/>
                  </a:cubicBezTo>
                  <a:cubicBezTo>
                    <a:pt x="6168" y="477"/>
                    <a:pt x="6133" y="381"/>
                    <a:pt x="5954" y="370"/>
                  </a:cubicBezTo>
                  <a:cubicBezTo>
                    <a:pt x="5859" y="346"/>
                    <a:pt x="5740" y="358"/>
                    <a:pt x="5645" y="346"/>
                  </a:cubicBezTo>
                  <a:cubicBezTo>
                    <a:pt x="5311" y="298"/>
                    <a:pt x="5561" y="36"/>
                    <a:pt x="5204" y="12"/>
                  </a:cubicBezTo>
                  <a:cubicBezTo>
                    <a:pt x="4930" y="0"/>
                    <a:pt x="4752" y="143"/>
                    <a:pt x="4513" y="215"/>
                  </a:cubicBezTo>
                  <a:cubicBezTo>
                    <a:pt x="4085" y="346"/>
                    <a:pt x="3942" y="191"/>
                    <a:pt x="3597" y="203"/>
                  </a:cubicBezTo>
                  <a:cubicBezTo>
                    <a:pt x="3180" y="203"/>
                    <a:pt x="2751" y="322"/>
                    <a:pt x="2311"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990;p28">
              <a:extLst>
                <a:ext uri="{FF2B5EF4-FFF2-40B4-BE49-F238E27FC236}">
                  <a16:creationId xmlns:a16="http://schemas.microsoft.com/office/drawing/2014/main" id="{52182A8E-0B4E-2371-C464-F1FD39410E06}"/>
                </a:ext>
              </a:extLst>
            </p:cNvPr>
            <p:cNvSpPr/>
            <p:nvPr/>
          </p:nvSpPr>
          <p:spPr>
            <a:xfrm>
              <a:off x="2974848" y="3088764"/>
              <a:ext cx="147456" cy="48800"/>
            </a:xfrm>
            <a:custGeom>
              <a:avLst/>
              <a:gdLst/>
              <a:ahLst/>
              <a:cxnLst/>
              <a:rect l="l" t="t" r="r" b="b"/>
              <a:pathLst>
                <a:path w="4608" h="1525" extrusionOk="0">
                  <a:moveTo>
                    <a:pt x="1476" y="536"/>
                  </a:moveTo>
                  <a:cubicBezTo>
                    <a:pt x="1572" y="655"/>
                    <a:pt x="1131" y="810"/>
                    <a:pt x="810" y="917"/>
                  </a:cubicBezTo>
                  <a:cubicBezTo>
                    <a:pt x="524" y="1012"/>
                    <a:pt x="250" y="1131"/>
                    <a:pt x="119" y="1262"/>
                  </a:cubicBezTo>
                  <a:cubicBezTo>
                    <a:pt x="0" y="1393"/>
                    <a:pt x="95" y="1524"/>
                    <a:pt x="393" y="1524"/>
                  </a:cubicBezTo>
                  <a:cubicBezTo>
                    <a:pt x="750" y="1512"/>
                    <a:pt x="1119" y="1322"/>
                    <a:pt x="1512" y="1238"/>
                  </a:cubicBezTo>
                  <a:cubicBezTo>
                    <a:pt x="1965" y="1143"/>
                    <a:pt x="2369" y="1203"/>
                    <a:pt x="2715" y="1274"/>
                  </a:cubicBezTo>
                  <a:cubicBezTo>
                    <a:pt x="2822" y="1298"/>
                    <a:pt x="2929" y="1322"/>
                    <a:pt x="3036" y="1334"/>
                  </a:cubicBezTo>
                  <a:cubicBezTo>
                    <a:pt x="3262" y="1381"/>
                    <a:pt x="3512" y="1429"/>
                    <a:pt x="3810" y="1405"/>
                  </a:cubicBezTo>
                  <a:cubicBezTo>
                    <a:pt x="4120" y="1381"/>
                    <a:pt x="4489" y="1274"/>
                    <a:pt x="4548" y="1143"/>
                  </a:cubicBezTo>
                  <a:cubicBezTo>
                    <a:pt x="4608" y="1000"/>
                    <a:pt x="4251" y="953"/>
                    <a:pt x="3929" y="941"/>
                  </a:cubicBezTo>
                  <a:cubicBezTo>
                    <a:pt x="3608" y="941"/>
                    <a:pt x="3239" y="941"/>
                    <a:pt x="3108" y="834"/>
                  </a:cubicBezTo>
                  <a:cubicBezTo>
                    <a:pt x="3072" y="798"/>
                    <a:pt x="3060" y="762"/>
                    <a:pt x="3000" y="726"/>
                  </a:cubicBezTo>
                  <a:cubicBezTo>
                    <a:pt x="2810" y="655"/>
                    <a:pt x="2262" y="774"/>
                    <a:pt x="2143" y="679"/>
                  </a:cubicBezTo>
                  <a:cubicBezTo>
                    <a:pt x="1941" y="488"/>
                    <a:pt x="3477" y="72"/>
                    <a:pt x="2619" y="36"/>
                  </a:cubicBezTo>
                  <a:cubicBezTo>
                    <a:pt x="2024" y="0"/>
                    <a:pt x="1357" y="369"/>
                    <a:pt x="1476"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991;p28">
              <a:extLst>
                <a:ext uri="{FF2B5EF4-FFF2-40B4-BE49-F238E27FC236}">
                  <a16:creationId xmlns:a16="http://schemas.microsoft.com/office/drawing/2014/main" id="{C5CC05EA-A489-D8FB-6BBD-6D3BD2ABB06E}"/>
                </a:ext>
              </a:extLst>
            </p:cNvPr>
            <p:cNvSpPr/>
            <p:nvPr/>
          </p:nvSpPr>
          <p:spPr>
            <a:xfrm>
              <a:off x="5103488" y="2727932"/>
              <a:ext cx="300256" cy="75872"/>
            </a:xfrm>
            <a:custGeom>
              <a:avLst/>
              <a:gdLst/>
              <a:ahLst/>
              <a:cxnLst/>
              <a:rect l="l" t="t" r="r" b="b"/>
              <a:pathLst>
                <a:path w="9383" h="2371" extrusionOk="0">
                  <a:moveTo>
                    <a:pt x="6870" y="263"/>
                  </a:moveTo>
                  <a:cubicBezTo>
                    <a:pt x="6668" y="251"/>
                    <a:pt x="6453" y="227"/>
                    <a:pt x="6275" y="251"/>
                  </a:cubicBezTo>
                  <a:cubicBezTo>
                    <a:pt x="6191" y="263"/>
                    <a:pt x="6108" y="275"/>
                    <a:pt x="6001" y="275"/>
                  </a:cubicBezTo>
                  <a:cubicBezTo>
                    <a:pt x="5941" y="263"/>
                    <a:pt x="5894" y="251"/>
                    <a:pt x="5834" y="239"/>
                  </a:cubicBezTo>
                  <a:cubicBezTo>
                    <a:pt x="5656" y="191"/>
                    <a:pt x="5441" y="168"/>
                    <a:pt x="5251" y="191"/>
                  </a:cubicBezTo>
                  <a:cubicBezTo>
                    <a:pt x="4906" y="203"/>
                    <a:pt x="4703" y="322"/>
                    <a:pt x="4358" y="358"/>
                  </a:cubicBezTo>
                  <a:cubicBezTo>
                    <a:pt x="4120" y="370"/>
                    <a:pt x="3822" y="346"/>
                    <a:pt x="3655" y="394"/>
                  </a:cubicBezTo>
                  <a:cubicBezTo>
                    <a:pt x="3584" y="430"/>
                    <a:pt x="3548" y="465"/>
                    <a:pt x="3453" y="489"/>
                  </a:cubicBezTo>
                  <a:cubicBezTo>
                    <a:pt x="3310" y="525"/>
                    <a:pt x="3084" y="501"/>
                    <a:pt x="2882" y="477"/>
                  </a:cubicBezTo>
                  <a:cubicBezTo>
                    <a:pt x="2679" y="453"/>
                    <a:pt x="2441" y="441"/>
                    <a:pt x="2346" y="501"/>
                  </a:cubicBezTo>
                  <a:cubicBezTo>
                    <a:pt x="2262" y="561"/>
                    <a:pt x="2381" y="644"/>
                    <a:pt x="2251" y="692"/>
                  </a:cubicBezTo>
                  <a:cubicBezTo>
                    <a:pt x="2203" y="703"/>
                    <a:pt x="2143" y="715"/>
                    <a:pt x="2072" y="715"/>
                  </a:cubicBezTo>
                  <a:cubicBezTo>
                    <a:pt x="1798" y="727"/>
                    <a:pt x="1453" y="739"/>
                    <a:pt x="1346" y="822"/>
                  </a:cubicBezTo>
                  <a:cubicBezTo>
                    <a:pt x="1334" y="834"/>
                    <a:pt x="1322" y="858"/>
                    <a:pt x="1286" y="870"/>
                  </a:cubicBezTo>
                  <a:cubicBezTo>
                    <a:pt x="1179" y="906"/>
                    <a:pt x="881" y="870"/>
                    <a:pt x="846" y="918"/>
                  </a:cubicBezTo>
                  <a:cubicBezTo>
                    <a:pt x="822" y="953"/>
                    <a:pt x="917" y="989"/>
                    <a:pt x="1012" y="1001"/>
                  </a:cubicBezTo>
                  <a:cubicBezTo>
                    <a:pt x="1108" y="1025"/>
                    <a:pt x="1227" y="1037"/>
                    <a:pt x="1298" y="1061"/>
                  </a:cubicBezTo>
                  <a:cubicBezTo>
                    <a:pt x="1346" y="1084"/>
                    <a:pt x="1369" y="1108"/>
                    <a:pt x="1369" y="1132"/>
                  </a:cubicBezTo>
                  <a:cubicBezTo>
                    <a:pt x="1393" y="1203"/>
                    <a:pt x="1262" y="1263"/>
                    <a:pt x="1072" y="1275"/>
                  </a:cubicBezTo>
                  <a:cubicBezTo>
                    <a:pt x="929" y="1275"/>
                    <a:pt x="762" y="1263"/>
                    <a:pt x="619" y="1275"/>
                  </a:cubicBezTo>
                  <a:cubicBezTo>
                    <a:pt x="488" y="1299"/>
                    <a:pt x="417" y="1358"/>
                    <a:pt x="476" y="1418"/>
                  </a:cubicBezTo>
                  <a:cubicBezTo>
                    <a:pt x="536" y="1465"/>
                    <a:pt x="679" y="1501"/>
                    <a:pt x="679" y="1549"/>
                  </a:cubicBezTo>
                  <a:cubicBezTo>
                    <a:pt x="691" y="1668"/>
                    <a:pt x="84" y="1632"/>
                    <a:pt x="12" y="1739"/>
                  </a:cubicBezTo>
                  <a:cubicBezTo>
                    <a:pt x="0" y="1763"/>
                    <a:pt x="24" y="1799"/>
                    <a:pt x="48" y="1823"/>
                  </a:cubicBezTo>
                  <a:cubicBezTo>
                    <a:pt x="84" y="1858"/>
                    <a:pt x="131" y="1906"/>
                    <a:pt x="226" y="1930"/>
                  </a:cubicBezTo>
                  <a:cubicBezTo>
                    <a:pt x="334" y="1942"/>
                    <a:pt x="453" y="1942"/>
                    <a:pt x="536" y="1918"/>
                  </a:cubicBezTo>
                  <a:cubicBezTo>
                    <a:pt x="619" y="1894"/>
                    <a:pt x="691" y="1870"/>
                    <a:pt x="774" y="1846"/>
                  </a:cubicBezTo>
                  <a:cubicBezTo>
                    <a:pt x="977" y="1799"/>
                    <a:pt x="1286" y="1811"/>
                    <a:pt x="1477" y="1882"/>
                  </a:cubicBezTo>
                  <a:cubicBezTo>
                    <a:pt x="1667" y="1954"/>
                    <a:pt x="1667" y="2073"/>
                    <a:pt x="1465" y="2120"/>
                  </a:cubicBezTo>
                  <a:cubicBezTo>
                    <a:pt x="1405" y="2132"/>
                    <a:pt x="1334" y="2132"/>
                    <a:pt x="1286" y="2156"/>
                  </a:cubicBezTo>
                  <a:cubicBezTo>
                    <a:pt x="1167" y="2204"/>
                    <a:pt x="1346" y="2299"/>
                    <a:pt x="1548" y="2323"/>
                  </a:cubicBezTo>
                  <a:cubicBezTo>
                    <a:pt x="1739" y="2335"/>
                    <a:pt x="1929" y="2311"/>
                    <a:pt x="2120" y="2299"/>
                  </a:cubicBezTo>
                  <a:cubicBezTo>
                    <a:pt x="2215" y="2299"/>
                    <a:pt x="2322" y="2299"/>
                    <a:pt x="2429" y="2299"/>
                  </a:cubicBezTo>
                  <a:cubicBezTo>
                    <a:pt x="2501" y="2299"/>
                    <a:pt x="2608" y="2311"/>
                    <a:pt x="2667" y="2323"/>
                  </a:cubicBezTo>
                  <a:cubicBezTo>
                    <a:pt x="2691" y="2335"/>
                    <a:pt x="2703" y="2346"/>
                    <a:pt x="2727" y="2346"/>
                  </a:cubicBezTo>
                  <a:cubicBezTo>
                    <a:pt x="2762" y="2370"/>
                    <a:pt x="2822" y="2370"/>
                    <a:pt x="2870" y="2358"/>
                  </a:cubicBezTo>
                  <a:cubicBezTo>
                    <a:pt x="2929" y="2358"/>
                    <a:pt x="2941" y="2335"/>
                    <a:pt x="3001" y="2323"/>
                  </a:cubicBezTo>
                  <a:cubicBezTo>
                    <a:pt x="3048" y="2323"/>
                    <a:pt x="3096" y="2323"/>
                    <a:pt x="3132" y="2323"/>
                  </a:cubicBezTo>
                  <a:cubicBezTo>
                    <a:pt x="3179" y="2335"/>
                    <a:pt x="3227" y="2323"/>
                    <a:pt x="3227" y="2311"/>
                  </a:cubicBezTo>
                  <a:cubicBezTo>
                    <a:pt x="3227" y="2299"/>
                    <a:pt x="3215" y="2299"/>
                    <a:pt x="3203" y="2287"/>
                  </a:cubicBezTo>
                  <a:cubicBezTo>
                    <a:pt x="3179" y="2275"/>
                    <a:pt x="3167" y="2263"/>
                    <a:pt x="3143" y="2263"/>
                  </a:cubicBezTo>
                  <a:cubicBezTo>
                    <a:pt x="3108" y="2251"/>
                    <a:pt x="3060" y="2227"/>
                    <a:pt x="3084" y="2216"/>
                  </a:cubicBezTo>
                  <a:cubicBezTo>
                    <a:pt x="3096" y="2216"/>
                    <a:pt x="3143" y="2216"/>
                    <a:pt x="3179" y="2216"/>
                  </a:cubicBezTo>
                  <a:cubicBezTo>
                    <a:pt x="3370" y="2239"/>
                    <a:pt x="3572" y="2263"/>
                    <a:pt x="3775" y="2263"/>
                  </a:cubicBezTo>
                  <a:cubicBezTo>
                    <a:pt x="3882" y="2275"/>
                    <a:pt x="3977" y="2275"/>
                    <a:pt x="4084" y="2275"/>
                  </a:cubicBezTo>
                  <a:cubicBezTo>
                    <a:pt x="4144" y="2275"/>
                    <a:pt x="4239" y="2287"/>
                    <a:pt x="4286" y="2275"/>
                  </a:cubicBezTo>
                  <a:cubicBezTo>
                    <a:pt x="4310" y="2263"/>
                    <a:pt x="4275" y="2239"/>
                    <a:pt x="4239" y="2239"/>
                  </a:cubicBezTo>
                  <a:cubicBezTo>
                    <a:pt x="4108" y="2204"/>
                    <a:pt x="3953" y="2204"/>
                    <a:pt x="3810" y="2192"/>
                  </a:cubicBezTo>
                  <a:cubicBezTo>
                    <a:pt x="3691" y="2180"/>
                    <a:pt x="3584" y="2144"/>
                    <a:pt x="3477" y="2132"/>
                  </a:cubicBezTo>
                  <a:cubicBezTo>
                    <a:pt x="3358" y="2120"/>
                    <a:pt x="3251" y="2120"/>
                    <a:pt x="3132" y="2096"/>
                  </a:cubicBezTo>
                  <a:cubicBezTo>
                    <a:pt x="2667" y="2025"/>
                    <a:pt x="2417" y="1799"/>
                    <a:pt x="2643" y="1668"/>
                  </a:cubicBezTo>
                  <a:cubicBezTo>
                    <a:pt x="2739" y="1608"/>
                    <a:pt x="2905" y="1561"/>
                    <a:pt x="2893" y="1489"/>
                  </a:cubicBezTo>
                  <a:cubicBezTo>
                    <a:pt x="2893" y="1442"/>
                    <a:pt x="2798" y="1406"/>
                    <a:pt x="2691" y="1370"/>
                  </a:cubicBezTo>
                  <a:cubicBezTo>
                    <a:pt x="2643" y="1358"/>
                    <a:pt x="2584" y="1346"/>
                    <a:pt x="2536" y="1334"/>
                  </a:cubicBezTo>
                  <a:cubicBezTo>
                    <a:pt x="2477" y="1311"/>
                    <a:pt x="2429" y="1287"/>
                    <a:pt x="2370" y="1275"/>
                  </a:cubicBezTo>
                  <a:cubicBezTo>
                    <a:pt x="2286" y="1251"/>
                    <a:pt x="2215" y="1227"/>
                    <a:pt x="2191" y="1192"/>
                  </a:cubicBezTo>
                  <a:cubicBezTo>
                    <a:pt x="2191" y="1192"/>
                    <a:pt x="2179" y="1192"/>
                    <a:pt x="2191" y="1192"/>
                  </a:cubicBezTo>
                  <a:cubicBezTo>
                    <a:pt x="2191" y="1180"/>
                    <a:pt x="2203" y="1180"/>
                    <a:pt x="2215" y="1180"/>
                  </a:cubicBezTo>
                  <a:cubicBezTo>
                    <a:pt x="2274" y="1168"/>
                    <a:pt x="2358" y="1180"/>
                    <a:pt x="2441" y="1192"/>
                  </a:cubicBezTo>
                  <a:cubicBezTo>
                    <a:pt x="2560" y="1192"/>
                    <a:pt x="2667" y="1192"/>
                    <a:pt x="2774" y="1192"/>
                  </a:cubicBezTo>
                  <a:cubicBezTo>
                    <a:pt x="2858" y="1192"/>
                    <a:pt x="2929" y="1192"/>
                    <a:pt x="2989" y="1180"/>
                  </a:cubicBezTo>
                  <a:cubicBezTo>
                    <a:pt x="3203" y="1144"/>
                    <a:pt x="3167" y="1037"/>
                    <a:pt x="3274" y="977"/>
                  </a:cubicBezTo>
                  <a:cubicBezTo>
                    <a:pt x="3286" y="965"/>
                    <a:pt x="3298" y="953"/>
                    <a:pt x="3322" y="953"/>
                  </a:cubicBezTo>
                  <a:cubicBezTo>
                    <a:pt x="3358" y="953"/>
                    <a:pt x="3394" y="953"/>
                    <a:pt x="3429" y="965"/>
                  </a:cubicBezTo>
                  <a:cubicBezTo>
                    <a:pt x="3667" y="989"/>
                    <a:pt x="3822" y="894"/>
                    <a:pt x="3882" y="822"/>
                  </a:cubicBezTo>
                  <a:cubicBezTo>
                    <a:pt x="3953" y="751"/>
                    <a:pt x="4084" y="656"/>
                    <a:pt x="4322" y="680"/>
                  </a:cubicBezTo>
                  <a:cubicBezTo>
                    <a:pt x="4417" y="680"/>
                    <a:pt x="4501" y="703"/>
                    <a:pt x="4596" y="715"/>
                  </a:cubicBezTo>
                  <a:cubicBezTo>
                    <a:pt x="4798" y="727"/>
                    <a:pt x="4918" y="668"/>
                    <a:pt x="5060" y="620"/>
                  </a:cubicBezTo>
                  <a:cubicBezTo>
                    <a:pt x="5179" y="596"/>
                    <a:pt x="5322" y="584"/>
                    <a:pt x="5465" y="572"/>
                  </a:cubicBezTo>
                  <a:cubicBezTo>
                    <a:pt x="5549" y="561"/>
                    <a:pt x="5644" y="561"/>
                    <a:pt x="5727" y="549"/>
                  </a:cubicBezTo>
                  <a:cubicBezTo>
                    <a:pt x="6061" y="525"/>
                    <a:pt x="6394" y="489"/>
                    <a:pt x="6739" y="489"/>
                  </a:cubicBezTo>
                  <a:cubicBezTo>
                    <a:pt x="6882" y="477"/>
                    <a:pt x="7037" y="477"/>
                    <a:pt x="7156" y="465"/>
                  </a:cubicBezTo>
                  <a:cubicBezTo>
                    <a:pt x="7275" y="441"/>
                    <a:pt x="7358" y="406"/>
                    <a:pt x="7477" y="394"/>
                  </a:cubicBezTo>
                  <a:cubicBezTo>
                    <a:pt x="7715" y="346"/>
                    <a:pt x="8037" y="382"/>
                    <a:pt x="8311" y="394"/>
                  </a:cubicBezTo>
                  <a:cubicBezTo>
                    <a:pt x="8513" y="394"/>
                    <a:pt x="8704" y="382"/>
                    <a:pt x="8858" y="358"/>
                  </a:cubicBezTo>
                  <a:cubicBezTo>
                    <a:pt x="8989" y="346"/>
                    <a:pt x="9097" y="311"/>
                    <a:pt x="9156" y="275"/>
                  </a:cubicBezTo>
                  <a:cubicBezTo>
                    <a:pt x="9382" y="96"/>
                    <a:pt x="8620" y="1"/>
                    <a:pt x="8287" y="60"/>
                  </a:cubicBezTo>
                  <a:cubicBezTo>
                    <a:pt x="7835" y="156"/>
                    <a:pt x="7489" y="275"/>
                    <a:pt x="6870" y="26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992;p28">
              <a:extLst>
                <a:ext uri="{FF2B5EF4-FFF2-40B4-BE49-F238E27FC236}">
                  <a16:creationId xmlns:a16="http://schemas.microsoft.com/office/drawing/2014/main" id="{4AA8A093-AD99-6D44-05B7-27E7A1F7D9E0}"/>
                </a:ext>
              </a:extLst>
            </p:cNvPr>
            <p:cNvSpPr/>
            <p:nvPr/>
          </p:nvSpPr>
          <p:spPr>
            <a:xfrm>
              <a:off x="5066144" y="2806812"/>
              <a:ext cx="32800" cy="13376"/>
            </a:xfrm>
            <a:custGeom>
              <a:avLst/>
              <a:gdLst/>
              <a:ahLst/>
              <a:cxnLst/>
              <a:rect l="l" t="t" r="r" b="b"/>
              <a:pathLst>
                <a:path w="1025" h="418" extrusionOk="0">
                  <a:moveTo>
                    <a:pt x="262" y="370"/>
                  </a:moveTo>
                  <a:cubicBezTo>
                    <a:pt x="358" y="405"/>
                    <a:pt x="500" y="417"/>
                    <a:pt x="608" y="393"/>
                  </a:cubicBezTo>
                  <a:cubicBezTo>
                    <a:pt x="989" y="334"/>
                    <a:pt x="1024" y="96"/>
                    <a:pt x="524" y="48"/>
                  </a:cubicBezTo>
                  <a:cubicBezTo>
                    <a:pt x="24" y="1"/>
                    <a:pt x="0" y="274"/>
                    <a:pt x="262" y="3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993;p28">
              <a:extLst>
                <a:ext uri="{FF2B5EF4-FFF2-40B4-BE49-F238E27FC236}">
                  <a16:creationId xmlns:a16="http://schemas.microsoft.com/office/drawing/2014/main" id="{0ABBA4FE-9D38-E3F2-2B3E-E13F3DD576C8}"/>
                </a:ext>
              </a:extLst>
            </p:cNvPr>
            <p:cNvSpPr/>
            <p:nvPr/>
          </p:nvSpPr>
          <p:spPr>
            <a:xfrm>
              <a:off x="6924288" y="3123036"/>
              <a:ext cx="92608" cy="108256"/>
            </a:xfrm>
            <a:custGeom>
              <a:avLst/>
              <a:gdLst/>
              <a:ahLst/>
              <a:cxnLst/>
              <a:rect l="l" t="t" r="r" b="b"/>
              <a:pathLst>
                <a:path w="2894" h="3383" extrusionOk="0">
                  <a:moveTo>
                    <a:pt x="1584" y="2596"/>
                  </a:moveTo>
                  <a:cubicBezTo>
                    <a:pt x="1596" y="2644"/>
                    <a:pt x="1691" y="2703"/>
                    <a:pt x="1691" y="2739"/>
                  </a:cubicBezTo>
                  <a:cubicBezTo>
                    <a:pt x="1703" y="2775"/>
                    <a:pt x="1679" y="2787"/>
                    <a:pt x="1667" y="2811"/>
                  </a:cubicBezTo>
                  <a:cubicBezTo>
                    <a:pt x="1608" y="2882"/>
                    <a:pt x="1691" y="3001"/>
                    <a:pt x="1762" y="3108"/>
                  </a:cubicBezTo>
                  <a:cubicBezTo>
                    <a:pt x="1786" y="3156"/>
                    <a:pt x="1822" y="3192"/>
                    <a:pt x="1846" y="3227"/>
                  </a:cubicBezTo>
                  <a:cubicBezTo>
                    <a:pt x="1846" y="3239"/>
                    <a:pt x="1858" y="3251"/>
                    <a:pt x="1881" y="3251"/>
                  </a:cubicBezTo>
                  <a:cubicBezTo>
                    <a:pt x="1905" y="3263"/>
                    <a:pt x="1929" y="3251"/>
                    <a:pt x="1941" y="3239"/>
                  </a:cubicBezTo>
                  <a:cubicBezTo>
                    <a:pt x="2000" y="3180"/>
                    <a:pt x="2012" y="3108"/>
                    <a:pt x="1989" y="3025"/>
                  </a:cubicBezTo>
                  <a:cubicBezTo>
                    <a:pt x="1989" y="3001"/>
                    <a:pt x="1977" y="2977"/>
                    <a:pt x="1989" y="2965"/>
                  </a:cubicBezTo>
                  <a:cubicBezTo>
                    <a:pt x="2000" y="2953"/>
                    <a:pt x="2036" y="2953"/>
                    <a:pt x="2084" y="2953"/>
                  </a:cubicBezTo>
                  <a:cubicBezTo>
                    <a:pt x="2131" y="2965"/>
                    <a:pt x="2155" y="2989"/>
                    <a:pt x="2191" y="3001"/>
                  </a:cubicBezTo>
                  <a:cubicBezTo>
                    <a:pt x="2286" y="3061"/>
                    <a:pt x="2358" y="3108"/>
                    <a:pt x="2417" y="3168"/>
                  </a:cubicBezTo>
                  <a:cubicBezTo>
                    <a:pt x="2429" y="3180"/>
                    <a:pt x="2453" y="3192"/>
                    <a:pt x="2477" y="3203"/>
                  </a:cubicBezTo>
                  <a:cubicBezTo>
                    <a:pt x="2501" y="3215"/>
                    <a:pt x="2536" y="3227"/>
                    <a:pt x="2560" y="3227"/>
                  </a:cubicBezTo>
                  <a:cubicBezTo>
                    <a:pt x="2572" y="3227"/>
                    <a:pt x="2584" y="3227"/>
                    <a:pt x="2596" y="3227"/>
                  </a:cubicBezTo>
                  <a:cubicBezTo>
                    <a:pt x="2620" y="3227"/>
                    <a:pt x="2679" y="3251"/>
                    <a:pt x="2691" y="3263"/>
                  </a:cubicBezTo>
                  <a:cubicBezTo>
                    <a:pt x="2715" y="3287"/>
                    <a:pt x="2715" y="3299"/>
                    <a:pt x="2727" y="3323"/>
                  </a:cubicBezTo>
                  <a:cubicBezTo>
                    <a:pt x="2739" y="3334"/>
                    <a:pt x="2774" y="3358"/>
                    <a:pt x="2822" y="3370"/>
                  </a:cubicBezTo>
                  <a:cubicBezTo>
                    <a:pt x="2882" y="3382"/>
                    <a:pt x="2893" y="3346"/>
                    <a:pt x="2882" y="3323"/>
                  </a:cubicBezTo>
                  <a:cubicBezTo>
                    <a:pt x="2858" y="3275"/>
                    <a:pt x="2834" y="3227"/>
                    <a:pt x="2727" y="3180"/>
                  </a:cubicBezTo>
                  <a:cubicBezTo>
                    <a:pt x="2691" y="3168"/>
                    <a:pt x="2655" y="3156"/>
                    <a:pt x="2631" y="3144"/>
                  </a:cubicBezTo>
                  <a:cubicBezTo>
                    <a:pt x="2524" y="3096"/>
                    <a:pt x="2512" y="3049"/>
                    <a:pt x="2453" y="3001"/>
                  </a:cubicBezTo>
                  <a:cubicBezTo>
                    <a:pt x="2358" y="2918"/>
                    <a:pt x="2108" y="2846"/>
                    <a:pt x="2036" y="2763"/>
                  </a:cubicBezTo>
                  <a:cubicBezTo>
                    <a:pt x="1965" y="2739"/>
                    <a:pt x="1953" y="2703"/>
                    <a:pt x="1929" y="2668"/>
                  </a:cubicBezTo>
                  <a:cubicBezTo>
                    <a:pt x="1905" y="2644"/>
                    <a:pt x="1917" y="2608"/>
                    <a:pt x="1905" y="2584"/>
                  </a:cubicBezTo>
                  <a:cubicBezTo>
                    <a:pt x="1881" y="2525"/>
                    <a:pt x="1786" y="2441"/>
                    <a:pt x="1846" y="2394"/>
                  </a:cubicBezTo>
                  <a:cubicBezTo>
                    <a:pt x="1869" y="2382"/>
                    <a:pt x="1905" y="2370"/>
                    <a:pt x="1881" y="2346"/>
                  </a:cubicBezTo>
                  <a:cubicBezTo>
                    <a:pt x="1869" y="2322"/>
                    <a:pt x="1822" y="2311"/>
                    <a:pt x="1798" y="2287"/>
                  </a:cubicBezTo>
                  <a:cubicBezTo>
                    <a:pt x="1739" y="2251"/>
                    <a:pt x="1822" y="2227"/>
                    <a:pt x="1834" y="2191"/>
                  </a:cubicBezTo>
                  <a:cubicBezTo>
                    <a:pt x="1846" y="2168"/>
                    <a:pt x="1798" y="2120"/>
                    <a:pt x="1774" y="2084"/>
                  </a:cubicBezTo>
                  <a:cubicBezTo>
                    <a:pt x="1727" y="2001"/>
                    <a:pt x="1786" y="1953"/>
                    <a:pt x="1917" y="1941"/>
                  </a:cubicBezTo>
                  <a:cubicBezTo>
                    <a:pt x="1965" y="1930"/>
                    <a:pt x="2012" y="1930"/>
                    <a:pt x="2072" y="1941"/>
                  </a:cubicBezTo>
                  <a:cubicBezTo>
                    <a:pt x="2131" y="1953"/>
                    <a:pt x="2191" y="1977"/>
                    <a:pt x="2239" y="2001"/>
                  </a:cubicBezTo>
                  <a:cubicBezTo>
                    <a:pt x="2262" y="2013"/>
                    <a:pt x="2274" y="2037"/>
                    <a:pt x="2298" y="2060"/>
                  </a:cubicBezTo>
                  <a:cubicBezTo>
                    <a:pt x="2334" y="2084"/>
                    <a:pt x="2381" y="2108"/>
                    <a:pt x="2429" y="2132"/>
                  </a:cubicBezTo>
                  <a:cubicBezTo>
                    <a:pt x="2477" y="2144"/>
                    <a:pt x="2512" y="2168"/>
                    <a:pt x="2572" y="2180"/>
                  </a:cubicBezTo>
                  <a:cubicBezTo>
                    <a:pt x="2620" y="2191"/>
                    <a:pt x="2667" y="2191"/>
                    <a:pt x="2655" y="2168"/>
                  </a:cubicBezTo>
                  <a:cubicBezTo>
                    <a:pt x="2655" y="2168"/>
                    <a:pt x="2655" y="2156"/>
                    <a:pt x="2643" y="2144"/>
                  </a:cubicBezTo>
                  <a:cubicBezTo>
                    <a:pt x="2572" y="2084"/>
                    <a:pt x="2465" y="2025"/>
                    <a:pt x="2334" y="1965"/>
                  </a:cubicBezTo>
                  <a:cubicBezTo>
                    <a:pt x="2286" y="1953"/>
                    <a:pt x="2239" y="1941"/>
                    <a:pt x="2215" y="1918"/>
                  </a:cubicBezTo>
                  <a:cubicBezTo>
                    <a:pt x="2191" y="1906"/>
                    <a:pt x="2179" y="1894"/>
                    <a:pt x="2167" y="1882"/>
                  </a:cubicBezTo>
                  <a:cubicBezTo>
                    <a:pt x="2108" y="1834"/>
                    <a:pt x="2012" y="1810"/>
                    <a:pt x="1917" y="1775"/>
                  </a:cubicBezTo>
                  <a:cubicBezTo>
                    <a:pt x="1834" y="1751"/>
                    <a:pt x="1727" y="1715"/>
                    <a:pt x="1703" y="1679"/>
                  </a:cubicBezTo>
                  <a:cubicBezTo>
                    <a:pt x="1655" y="1620"/>
                    <a:pt x="1655" y="1560"/>
                    <a:pt x="1655" y="1513"/>
                  </a:cubicBezTo>
                  <a:cubicBezTo>
                    <a:pt x="1643" y="1465"/>
                    <a:pt x="1608" y="1406"/>
                    <a:pt x="1512" y="1346"/>
                  </a:cubicBezTo>
                  <a:cubicBezTo>
                    <a:pt x="1477" y="1334"/>
                    <a:pt x="1441" y="1310"/>
                    <a:pt x="1405" y="1298"/>
                  </a:cubicBezTo>
                  <a:cubicBezTo>
                    <a:pt x="1310" y="1239"/>
                    <a:pt x="1381" y="1191"/>
                    <a:pt x="1358" y="1132"/>
                  </a:cubicBezTo>
                  <a:cubicBezTo>
                    <a:pt x="1346" y="1084"/>
                    <a:pt x="1274" y="1037"/>
                    <a:pt x="1227" y="989"/>
                  </a:cubicBezTo>
                  <a:cubicBezTo>
                    <a:pt x="1143" y="917"/>
                    <a:pt x="1096" y="846"/>
                    <a:pt x="1084" y="787"/>
                  </a:cubicBezTo>
                  <a:cubicBezTo>
                    <a:pt x="1084" y="763"/>
                    <a:pt x="1084" y="727"/>
                    <a:pt x="1048" y="703"/>
                  </a:cubicBezTo>
                  <a:cubicBezTo>
                    <a:pt x="1000" y="644"/>
                    <a:pt x="881" y="584"/>
                    <a:pt x="774" y="536"/>
                  </a:cubicBezTo>
                  <a:cubicBezTo>
                    <a:pt x="667" y="489"/>
                    <a:pt x="560" y="417"/>
                    <a:pt x="584" y="382"/>
                  </a:cubicBezTo>
                  <a:cubicBezTo>
                    <a:pt x="548" y="334"/>
                    <a:pt x="584" y="310"/>
                    <a:pt x="584" y="275"/>
                  </a:cubicBezTo>
                  <a:cubicBezTo>
                    <a:pt x="584" y="203"/>
                    <a:pt x="453" y="108"/>
                    <a:pt x="310" y="36"/>
                  </a:cubicBezTo>
                  <a:cubicBezTo>
                    <a:pt x="286" y="25"/>
                    <a:pt x="250" y="1"/>
                    <a:pt x="215" y="1"/>
                  </a:cubicBezTo>
                  <a:cubicBezTo>
                    <a:pt x="203" y="1"/>
                    <a:pt x="191" y="13"/>
                    <a:pt x="179" y="13"/>
                  </a:cubicBezTo>
                  <a:cubicBezTo>
                    <a:pt x="131" y="36"/>
                    <a:pt x="143" y="84"/>
                    <a:pt x="203" y="132"/>
                  </a:cubicBezTo>
                  <a:cubicBezTo>
                    <a:pt x="203" y="144"/>
                    <a:pt x="215" y="144"/>
                    <a:pt x="215" y="144"/>
                  </a:cubicBezTo>
                  <a:cubicBezTo>
                    <a:pt x="215" y="155"/>
                    <a:pt x="167" y="155"/>
                    <a:pt x="143" y="155"/>
                  </a:cubicBezTo>
                  <a:cubicBezTo>
                    <a:pt x="84" y="155"/>
                    <a:pt x="84" y="179"/>
                    <a:pt x="107" y="203"/>
                  </a:cubicBezTo>
                  <a:cubicBezTo>
                    <a:pt x="131" y="227"/>
                    <a:pt x="191" y="251"/>
                    <a:pt x="226" y="286"/>
                  </a:cubicBezTo>
                  <a:cubicBezTo>
                    <a:pt x="274" y="310"/>
                    <a:pt x="322" y="334"/>
                    <a:pt x="310" y="358"/>
                  </a:cubicBezTo>
                  <a:cubicBezTo>
                    <a:pt x="310" y="370"/>
                    <a:pt x="298" y="382"/>
                    <a:pt x="298" y="394"/>
                  </a:cubicBezTo>
                  <a:cubicBezTo>
                    <a:pt x="310" y="406"/>
                    <a:pt x="345" y="429"/>
                    <a:pt x="345" y="453"/>
                  </a:cubicBezTo>
                  <a:cubicBezTo>
                    <a:pt x="345" y="465"/>
                    <a:pt x="310" y="465"/>
                    <a:pt x="286" y="465"/>
                  </a:cubicBezTo>
                  <a:cubicBezTo>
                    <a:pt x="226" y="477"/>
                    <a:pt x="155" y="477"/>
                    <a:pt x="84" y="465"/>
                  </a:cubicBezTo>
                  <a:cubicBezTo>
                    <a:pt x="12" y="453"/>
                    <a:pt x="0" y="489"/>
                    <a:pt x="36" y="513"/>
                  </a:cubicBezTo>
                  <a:cubicBezTo>
                    <a:pt x="48" y="536"/>
                    <a:pt x="95" y="548"/>
                    <a:pt x="107" y="560"/>
                  </a:cubicBezTo>
                  <a:cubicBezTo>
                    <a:pt x="155" y="608"/>
                    <a:pt x="84" y="632"/>
                    <a:pt x="72" y="667"/>
                  </a:cubicBezTo>
                  <a:cubicBezTo>
                    <a:pt x="72" y="703"/>
                    <a:pt x="143" y="751"/>
                    <a:pt x="203" y="787"/>
                  </a:cubicBezTo>
                  <a:cubicBezTo>
                    <a:pt x="262" y="834"/>
                    <a:pt x="322" y="882"/>
                    <a:pt x="310" y="906"/>
                  </a:cubicBezTo>
                  <a:cubicBezTo>
                    <a:pt x="298" y="929"/>
                    <a:pt x="262" y="929"/>
                    <a:pt x="262" y="953"/>
                  </a:cubicBezTo>
                  <a:cubicBezTo>
                    <a:pt x="250" y="977"/>
                    <a:pt x="286" y="1001"/>
                    <a:pt x="322" y="1025"/>
                  </a:cubicBezTo>
                  <a:cubicBezTo>
                    <a:pt x="405" y="1108"/>
                    <a:pt x="500" y="1179"/>
                    <a:pt x="596" y="1251"/>
                  </a:cubicBezTo>
                  <a:cubicBezTo>
                    <a:pt x="762" y="1394"/>
                    <a:pt x="941" y="1537"/>
                    <a:pt x="1000" y="1668"/>
                  </a:cubicBezTo>
                  <a:cubicBezTo>
                    <a:pt x="1024" y="1703"/>
                    <a:pt x="1036" y="1751"/>
                    <a:pt x="1048" y="1787"/>
                  </a:cubicBezTo>
                  <a:cubicBezTo>
                    <a:pt x="1072" y="1858"/>
                    <a:pt x="1119" y="1930"/>
                    <a:pt x="1191" y="2001"/>
                  </a:cubicBezTo>
                  <a:cubicBezTo>
                    <a:pt x="1227" y="2049"/>
                    <a:pt x="1274" y="2096"/>
                    <a:pt x="1298" y="2144"/>
                  </a:cubicBezTo>
                  <a:cubicBezTo>
                    <a:pt x="1322" y="2191"/>
                    <a:pt x="1298" y="2227"/>
                    <a:pt x="1310" y="2275"/>
                  </a:cubicBezTo>
                  <a:cubicBezTo>
                    <a:pt x="1346" y="2382"/>
                    <a:pt x="1560" y="2501"/>
                    <a:pt x="1584" y="25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994;p28">
              <a:extLst>
                <a:ext uri="{FF2B5EF4-FFF2-40B4-BE49-F238E27FC236}">
                  <a16:creationId xmlns:a16="http://schemas.microsoft.com/office/drawing/2014/main" id="{4E4A7CBB-478B-8E75-B386-872CC4659CA1}"/>
                </a:ext>
              </a:extLst>
            </p:cNvPr>
            <p:cNvSpPr/>
            <p:nvPr/>
          </p:nvSpPr>
          <p:spPr>
            <a:xfrm>
              <a:off x="6967328" y="3229724"/>
              <a:ext cx="112800" cy="46528"/>
            </a:xfrm>
            <a:custGeom>
              <a:avLst/>
              <a:gdLst/>
              <a:ahLst/>
              <a:cxnLst/>
              <a:rect l="l" t="t" r="r" b="b"/>
              <a:pathLst>
                <a:path w="3525" h="1454" extrusionOk="0">
                  <a:moveTo>
                    <a:pt x="334" y="12"/>
                  </a:moveTo>
                  <a:cubicBezTo>
                    <a:pt x="298" y="24"/>
                    <a:pt x="263" y="36"/>
                    <a:pt x="239" y="48"/>
                  </a:cubicBezTo>
                  <a:cubicBezTo>
                    <a:pt x="370" y="131"/>
                    <a:pt x="596" y="191"/>
                    <a:pt x="691" y="274"/>
                  </a:cubicBezTo>
                  <a:cubicBezTo>
                    <a:pt x="798" y="370"/>
                    <a:pt x="655" y="429"/>
                    <a:pt x="703" y="524"/>
                  </a:cubicBezTo>
                  <a:cubicBezTo>
                    <a:pt x="727" y="548"/>
                    <a:pt x="763" y="584"/>
                    <a:pt x="798" y="620"/>
                  </a:cubicBezTo>
                  <a:cubicBezTo>
                    <a:pt x="822" y="655"/>
                    <a:pt x="834" y="691"/>
                    <a:pt x="786" y="703"/>
                  </a:cubicBezTo>
                  <a:cubicBezTo>
                    <a:pt x="751" y="715"/>
                    <a:pt x="703" y="715"/>
                    <a:pt x="703" y="727"/>
                  </a:cubicBezTo>
                  <a:cubicBezTo>
                    <a:pt x="691" y="739"/>
                    <a:pt x="703" y="751"/>
                    <a:pt x="715" y="762"/>
                  </a:cubicBezTo>
                  <a:cubicBezTo>
                    <a:pt x="775" y="822"/>
                    <a:pt x="929" y="893"/>
                    <a:pt x="894" y="929"/>
                  </a:cubicBezTo>
                  <a:cubicBezTo>
                    <a:pt x="870" y="965"/>
                    <a:pt x="751" y="953"/>
                    <a:pt x="655" y="929"/>
                  </a:cubicBezTo>
                  <a:cubicBezTo>
                    <a:pt x="548" y="893"/>
                    <a:pt x="465" y="858"/>
                    <a:pt x="382" y="810"/>
                  </a:cubicBezTo>
                  <a:cubicBezTo>
                    <a:pt x="346" y="798"/>
                    <a:pt x="310" y="786"/>
                    <a:pt x="274" y="774"/>
                  </a:cubicBezTo>
                  <a:cubicBezTo>
                    <a:pt x="251" y="774"/>
                    <a:pt x="227" y="762"/>
                    <a:pt x="203" y="762"/>
                  </a:cubicBezTo>
                  <a:cubicBezTo>
                    <a:pt x="143" y="762"/>
                    <a:pt x="96" y="762"/>
                    <a:pt x="72" y="774"/>
                  </a:cubicBezTo>
                  <a:cubicBezTo>
                    <a:pt x="48" y="786"/>
                    <a:pt x="48" y="810"/>
                    <a:pt x="96" y="834"/>
                  </a:cubicBezTo>
                  <a:cubicBezTo>
                    <a:pt x="120" y="846"/>
                    <a:pt x="143" y="858"/>
                    <a:pt x="167" y="870"/>
                  </a:cubicBezTo>
                  <a:cubicBezTo>
                    <a:pt x="227" y="893"/>
                    <a:pt x="263" y="929"/>
                    <a:pt x="251" y="953"/>
                  </a:cubicBezTo>
                  <a:cubicBezTo>
                    <a:pt x="251" y="977"/>
                    <a:pt x="203" y="989"/>
                    <a:pt x="143" y="977"/>
                  </a:cubicBezTo>
                  <a:cubicBezTo>
                    <a:pt x="120" y="977"/>
                    <a:pt x="84" y="965"/>
                    <a:pt x="60" y="965"/>
                  </a:cubicBezTo>
                  <a:cubicBezTo>
                    <a:pt x="1" y="965"/>
                    <a:pt x="1" y="1001"/>
                    <a:pt x="13" y="1024"/>
                  </a:cubicBezTo>
                  <a:cubicBezTo>
                    <a:pt x="13" y="1048"/>
                    <a:pt x="24" y="1060"/>
                    <a:pt x="48" y="1072"/>
                  </a:cubicBezTo>
                  <a:cubicBezTo>
                    <a:pt x="60" y="1096"/>
                    <a:pt x="96" y="1108"/>
                    <a:pt x="120" y="1120"/>
                  </a:cubicBezTo>
                  <a:cubicBezTo>
                    <a:pt x="298" y="1215"/>
                    <a:pt x="441" y="1322"/>
                    <a:pt x="524" y="1429"/>
                  </a:cubicBezTo>
                  <a:cubicBezTo>
                    <a:pt x="608" y="1453"/>
                    <a:pt x="679" y="1441"/>
                    <a:pt x="727" y="1429"/>
                  </a:cubicBezTo>
                  <a:cubicBezTo>
                    <a:pt x="775" y="1417"/>
                    <a:pt x="798" y="1393"/>
                    <a:pt x="858" y="1382"/>
                  </a:cubicBezTo>
                  <a:cubicBezTo>
                    <a:pt x="917" y="1370"/>
                    <a:pt x="1001" y="1370"/>
                    <a:pt x="1084" y="1405"/>
                  </a:cubicBezTo>
                  <a:cubicBezTo>
                    <a:pt x="1084" y="1382"/>
                    <a:pt x="1013" y="1358"/>
                    <a:pt x="953" y="1346"/>
                  </a:cubicBezTo>
                  <a:cubicBezTo>
                    <a:pt x="858" y="1322"/>
                    <a:pt x="775" y="1298"/>
                    <a:pt x="679" y="1274"/>
                  </a:cubicBezTo>
                  <a:cubicBezTo>
                    <a:pt x="632" y="1251"/>
                    <a:pt x="572" y="1239"/>
                    <a:pt x="524" y="1215"/>
                  </a:cubicBezTo>
                  <a:cubicBezTo>
                    <a:pt x="489" y="1191"/>
                    <a:pt x="477" y="1155"/>
                    <a:pt x="524" y="1167"/>
                  </a:cubicBezTo>
                  <a:cubicBezTo>
                    <a:pt x="524" y="1132"/>
                    <a:pt x="524" y="1096"/>
                    <a:pt x="584" y="1096"/>
                  </a:cubicBezTo>
                  <a:cubicBezTo>
                    <a:pt x="655" y="1084"/>
                    <a:pt x="739" y="1096"/>
                    <a:pt x="822" y="1108"/>
                  </a:cubicBezTo>
                  <a:cubicBezTo>
                    <a:pt x="834" y="1108"/>
                    <a:pt x="846" y="1108"/>
                    <a:pt x="858" y="1120"/>
                  </a:cubicBezTo>
                  <a:cubicBezTo>
                    <a:pt x="870" y="1120"/>
                    <a:pt x="882" y="1120"/>
                    <a:pt x="882" y="1132"/>
                  </a:cubicBezTo>
                  <a:cubicBezTo>
                    <a:pt x="905" y="1143"/>
                    <a:pt x="929" y="1167"/>
                    <a:pt x="941" y="1179"/>
                  </a:cubicBezTo>
                  <a:cubicBezTo>
                    <a:pt x="1048" y="1203"/>
                    <a:pt x="1060" y="1155"/>
                    <a:pt x="1144" y="1155"/>
                  </a:cubicBezTo>
                  <a:cubicBezTo>
                    <a:pt x="1227" y="1155"/>
                    <a:pt x="1346" y="1203"/>
                    <a:pt x="1429" y="1239"/>
                  </a:cubicBezTo>
                  <a:cubicBezTo>
                    <a:pt x="1501" y="1286"/>
                    <a:pt x="1572" y="1334"/>
                    <a:pt x="1667" y="1370"/>
                  </a:cubicBezTo>
                  <a:cubicBezTo>
                    <a:pt x="1810" y="1405"/>
                    <a:pt x="1929" y="1405"/>
                    <a:pt x="2060" y="1417"/>
                  </a:cubicBezTo>
                  <a:cubicBezTo>
                    <a:pt x="2144" y="1417"/>
                    <a:pt x="2227" y="1441"/>
                    <a:pt x="2287" y="1429"/>
                  </a:cubicBezTo>
                  <a:cubicBezTo>
                    <a:pt x="2346" y="1417"/>
                    <a:pt x="2370" y="1382"/>
                    <a:pt x="2358" y="1346"/>
                  </a:cubicBezTo>
                  <a:cubicBezTo>
                    <a:pt x="2358" y="1310"/>
                    <a:pt x="2334" y="1274"/>
                    <a:pt x="2358" y="1251"/>
                  </a:cubicBezTo>
                  <a:cubicBezTo>
                    <a:pt x="2394" y="1167"/>
                    <a:pt x="2680" y="1179"/>
                    <a:pt x="2930" y="1251"/>
                  </a:cubicBezTo>
                  <a:cubicBezTo>
                    <a:pt x="2965" y="1251"/>
                    <a:pt x="3001" y="1263"/>
                    <a:pt x="3037" y="1274"/>
                  </a:cubicBezTo>
                  <a:cubicBezTo>
                    <a:pt x="3084" y="1274"/>
                    <a:pt x="3108" y="1263"/>
                    <a:pt x="3108" y="1251"/>
                  </a:cubicBezTo>
                  <a:cubicBezTo>
                    <a:pt x="3108" y="1227"/>
                    <a:pt x="3084" y="1203"/>
                    <a:pt x="3108" y="1203"/>
                  </a:cubicBezTo>
                  <a:cubicBezTo>
                    <a:pt x="3132" y="1191"/>
                    <a:pt x="3203" y="1215"/>
                    <a:pt x="3263" y="1227"/>
                  </a:cubicBezTo>
                  <a:cubicBezTo>
                    <a:pt x="3370" y="1251"/>
                    <a:pt x="3465" y="1239"/>
                    <a:pt x="3525" y="1227"/>
                  </a:cubicBezTo>
                  <a:cubicBezTo>
                    <a:pt x="3453" y="1191"/>
                    <a:pt x="3370" y="1155"/>
                    <a:pt x="3299" y="1120"/>
                  </a:cubicBezTo>
                  <a:cubicBezTo>
                    <a:pt x="3275" y="1108"/>
                    <a:pt x="3251" y="1108"/>
                    <a:pt x="3239" y="1096"/>
                  </a:cubicBezTo>
                  <a:cubicBezTo>
                    <a:pt x="3203" y="1060"/>
                    <a:pt x="3227" y="1048"/>
                    <a:pt x="3239" y="1024"/>
                  </a:cubicBezTo>
                  <a:cubicBezTo>
                    <a:pt x="3251" y="1012"/>
                    <a:pt x="3251" y="977"/>
                    <a:pt x="3191" y="953"/>
                  </a:cubicBezTo>
                  <a:cubicBezTo>
                    <a:pt x="3132" y="929"/>
                    <a:pt x="3072" y="929"/>
                    <a:pt x="3013" y="941"/>
                  </a:cubicBezTo>
                  <a:cubicBezTo>
                    <a:pt x="2894" y="941"/>
                    <a:pt x="2715" y="893"/>
                    <a:pt x="2584" y="834"/>
                  </a:cubicBezTo>
                  <a:cubicBezTo>
                    <a:pt x="2513" y="810"/>
                    <a:pt x="2441" y="762"/>
                    <a:pt x="2370" y="762"/>
                  </a:cubicBezTo>
                  <a:cubicBezTo>
                    <a:pt x="2334" y="762"/>
                    <a:pt x="2310" y="774"/>
                    <a:pt x="2275" y="774"/>
                  </a:cubicBezTo>
                  <a:cubicBezTo>
                    <a:pt x="2215" y="786"/>
                    <a:pt x="2096" y="751"/>
                    <a:pt x="2013" y="715"/>
                  </a:cubicBezTo>
                  <a:cubicBezTo>
                    <a:pt x="1858" y="667"/>
                    <a:pt x="1703" y="620"/>
                    <a:pt x="1572" y="560"/>
                  </a:cubicBezTo>
                  <a:cubicBezTo>
                    <a:pt x="1429" y="489"/>
                    <a:pt x="1334" y="417"/>
                    <a:pt x="1191" y="346"/>
                  </a:cubicBezTo>
                  <a:cubicBezTo>
                    <a:pt x="1120" y="310"/>
                    <a:pt x="1048" y="286"/>
                    <a:pt x="989" y="250"/>
                  </a:cubicBezTo>
                  <a:cubicBezTo>
                    <a:pt x="953" y="227"/>
                    <a:pt x="929" y="215"/>
                    <a:pt x="905" y="191"/>
                  </a:cubicBezTo>
                  <a:cubicBezTo>
                    <a:pt x="858" y="167"/>
                    <a:pt x="810" y="143"/>
                    <a:pt x="763" y="120"/>
                  </a:cubicBezTo>
                  <a:cubicBezTo>
                    <a:pt x="691" y="96"/>
                    <a:pt x="620" y="60"/>
                    <a:pt x="560" y="36"/>
                  </a:cubicBezTo>
                  <a:cubicBezTo>
                    <a:pt x="501" y="12"/>
                    <a:pt x="370" y="0"/>
                    <a:pt x="334" y="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995;p28">
              <a:extLst>
                <a:ext uri="{FF2B5EF4-FFF2-40B4-BE49-F238E27FC236}">
                  <a16:creationId xmlns:a16="http://schemas.microsoft.com/office/drawing/2014/main" id="{F2F9FB4D-5F40-9683-D685-E9CC9C4E3F39}"/>
                </a:ext>
              </a:extLst>
            </p:cNvPr>
            <p:cNvSpPr/>
            <p:nvPr/>
          </p:nvSpPr>
          <p:spPr>
            <a:xfrm>
              <a:off x="6856064" y="3280380"/>
              <a:ext cx="197792" cy="90336"/>
            </a:xfrm>
            <a:custGeom>
              <a:avLst/>
              <a:gdLst/>
              <a:ahLst/>
              <a:cxnLst/>
              <a:rect l="l" t="t" r="r" b="b"/>
              <a:pathLst>
                <a:path w="6181" h="2823" extrusionOk="0">
                  <a:moveTo>
                    <a:pt x="4109" y="334"/>
                  </a:moveTo>
                  <a:cubicBezTo>
                    <a:pt x="4109" y="430"/>
                    <a:pt x="4454" y="561"/>
                    <a:pt x="4502" y="668"/>
                  </a:cubicBezTo>
                  <a:cubicBezTo>
                    <a:pt x="4513" y="727"/>
                    <a:pt x="4442" y="751"/>
                    <a:pt x="4394" y="787"/>
                  </a:cubicBezTo>
                  <a:cubicBezTo>
                    <a:pt x="4263" y="918"/>
                    <a:pt x="4502" y="1168"/>
                    <a:pt x="4299" y="1275"/>
                  </a:cubicBezTo>
                  <a:cubicBezTo>
                    <a:pt x="4192" y="1323"/>
                    <a:pt x="3990" y="1334"/>
                    <a:pt x="3894" y="1394"/>
                  </a:cubicBezTo>
                  <a:cubicBezTo>
                    <a:pt x="3847" y="1430"/>
                    <a:pt x="3847" y="1489"/>
                    <a:pt x="3787" y="1537"/>
                  </a:cubicBezTo>
                  <a:cubicBezTo>
                    <a:pt x="3740" y="1561"/>
                    <a:pt x="3656" y="1585"/>
                    <a:pt x="3573" y="1596"/>
                  </a:cubicBezTo>
                  <a:cubicBezTo>
                    <a:pt x="3513" y="1620"/>
                    <a:pt x="3442" y="1632"/>
                    <a:pt x="3335" y="1620"/>
                  </a:cubicBezTo>
                  <a:cubicBezTo>
                    <a:pt x="3239" y="1608"/>
                    <a:pt x="3109" y="1561"/>
                    <a:pt x="3073" y="1525"/>
                  </a:cubicBezTo>
                  <a:cubicBezTo>
                    <a:pt x="3037" y="1477"/>
                    <a:pt x="3097" y="1454"/>
                    <a:pt x="3156" y="1442"/>
                  </a:cubicBezTo>
                  <a:cubicBezTo>
                    <a:pt x="3216" y="1430"/>
                    <a:pt x="3287" y="1430"/>
                    <a:pt x="3311" y="1394"/>
                  </a:cubicBezTo>
                  <a:cubicBezTo>
                    <a:pt x="3335" y="1370"/>
                    <a:pt x="3275" y="1311"/>
                    <a:pt x="3192" y="1299"/>
                  </a:cubicBezTo>
                  <a:cubicBezTo>
                    <a:pt x="3144" y="1287"/>
                    <a:pt x="3120" y="1287"/>
                    <a:pt x="3097" y="1287"/>
                  </a:cubicBezTo>
                  <a:cubicBezTo>
                    <a:pt x="2918" y="1311"/>
                    <a:pt x="2894" y="1406"/>
                    <a:pt x="2882" y="1501"/>
                  </a:cubicBezTo>
                  <a:cubicBezTo>
                    <a:pt x="2870" y="1585"/>
                    <a:pt x="2858" y="1680"/>
                    <a:pt x="2847" y="1763"/>
                  </a:cubicBezTo>
                  <a:cubicBezTo>
                    <a:pt x="2835" y="1811"/>
                    <a:pt x="2835" y="1846"/>
                    <a:pt x="2870" y="1894"/>
                  </a:cubicBezTo>
                  <a:cubicBezTo>
                    <a:pt x="2882" y="1918"/>
                    <a:pt x="2906" y="1954"/>
                    <a:pt x="2906" y="1977"/>
                  </a:cubicBezTo>
                  <a:cubicBezTo>
                    <a:pt x="2894" y="2037"/>
                    <a:pt x="2680" y="2013"/>
                    <a:pt x="2501" y="1977"/>
                  </a:cubicBezTo>
                  <a:cubicBezTo>
                    <a:pt x="2073" y="1918"/>
                    <a:pt x="1680" y="1918"/>
                    <a:pt x="1394" y="1977"/>
                  </a:cubicBezTo>
                  <a:cubicBezTo>
                    <a:pt x="1370" y="1942"/>
                    <a:pt x="1323" y="1894"/>
                    <a:pt x="1263" y="1858"/>
                  </a:cubicBezTo>
                  <a:cubicBezTo>
                    <a:pt x="1156" y="1918"/>
                    <a:pt x="1025" y="1977"/>
                    <a:pt x="906" y="2037"/>
                  </a:cubicBezTo>
                  <a:cubicBezTo>
                    <a:pt x="870" y="2049"/>
                    <a:pt x="834" y="2061"/>
                    <a:pt x="799" y="2085"/>
                  </a:cubicBezTo>
                  <a:cubicBezTo>
                    <a:pt x="727" y="2108"/>
                    <a:pt x="644" y="2144"/>
                    <a:pt x="513" y="2132"/>
                  </a:cubicBezTo>
                  <a:cubicBezTo>
                    <a:pt x="406" y="2132"/>
                    <a:pt x="287" y="2096"/>
                    <a:pt x="180" y="2085"/>
                  </a:cubicBezTo>
                  <a:cubicBezTo>
                    <a:pt x="84" y="2085"/>
                    <a:pt x="1" y="2120"/>
                    <a:pt x="84" y="2168"/>
                  </a:cubicBezTo>
                  <a:cubicBezTo>
                    <a:pt x="203" y="2239"/>
                    <a:pt x="370" y="2192"/>
                    <a:pt x="525" y="2239"/>
                  </a:cubicBezTo>
                  <a:cubicBezTo>
                    <a:pt x="572" y="2251"/>
                    <a:pt x="608" y="2275"/>
                    <a:pt x="656" y="2287"/>
                  </a:cubicBezTo>
                  <a:cubicBezTo>
                    <a:pt x="787" y="2311"/>
                    <a:pt x="870" y="2251"/>
                    <a:pt x="977" y="2299"/>
                  </a:cubicBezTo>
                  <a:cubicBezTo>
                    <a:pt x="1001" y="2311"/>
                    <a:pt x="1013" y="2323"/>
                    <a:pt x="1037" y="2335"/>
                  </a:cubicBezTo>
                  <a:cubicBezTo>
                    <a:pt x="1084" y="2347"/>
                    <a:pt x="1108" y="2335"/>
                    <a:pt x="1132" y="2335"/>
                  </a:cubicBezTo>
                  <a:cubicBezTo>
                    <a:pt x="1227" y="2287"/>
                    <a:pt x="1334" y="2251"/>
                    <a:pt x="1442" y="2204"/>
                  </a:cubicBezTo>
                  <a:cubicBezTo>
                    <a:pt x="1477" y="2263"/>
                    <a:pt x="1632" y="2299"/>
                    <a:pt x="1727" y="2299"/>
                  </a:cubicBezTo>
                  <a:cubicBezTo>
                    <a:pt x="1835" y="2299"/>
                    <a:pt x="1894" y="2275"/>
                    <a:pt x="1977" y="2263"/>
                  </a:cubicBezTo>
                  <a:cubicBezTo>
                    <a:pt x="2144" y="2239"/>
                    <a:pt x="2406" y="2263"/>
                    <a:pt x="2644" y="2335"/>
                  </a:cubicBezTo>
                  <a:cubicBezTo>
                    <a:pt x="2704" y="2358"/>
                    <a:pt x="2763" y="2370"/>
                    <a:pt x="2799" y="2406"/>
                  </a:cubicBezTo>
                  <a:cubicBezTo>
                    <a:pt x="2847" y="2442"/>
                    <a:pt x="2763" y="2466"/>
                    <a:pt x="2763" y="2513"/>
                  </a:cubicBezTo>
                  <a:cubicBezTo>
                    <a:pt x="2775" y="2585"/>
                    <a:pt x="3109" y="2704"/>
                    <a:pt x="3085" y="2775"/>
                  </a:cubicBezTo>
                  <a:cubicBezTo>
                    <a:pt x="3204" y="2823"/>
                    <a:pt x="3323" y="2811"/>
                    <a:pt x="3382" y="2775"/>
                  </a:cubicBezTo>
                  <a:cubicBezTo>
                    <a:pt x="3430" y="2739"/>
                    <a:pt x="3454" y="2692"/>
                    <a:pt x="3561" y="2692"/>
                  </a:cubicBezTo>
                  <a:cubicBezTo>
                    <a:pt x="3609" y="2692"/>
                    <a:pt x="3668" y="2692"/>
                    <a:pt x="3716" y="2692"/>
                  </a:cubicBezTo>
                  <a:cubicBezTo>
                    <a:pt x="3811" y="2680"/>
                    <a:pt x="3835" y="2632"/>
                    <a:pt x="3787" y="2585"/>
                  </a:cubicBezTo>
                  <a:cubicBezTo>
                    <a:pt x="3740" y="2525"/>
                    <a:pt x="3644" y="2477"/>
                    <a:pt x="3537" y="2430"/>
                  </a:cubicBezTo>
                  <a:cubicBezTo>
                    <a:pt x="3573" y="2418"/>
                    <a:pt x="3620" y="2394"/>
                    <a:pt x="3692" y="2394"/>
                  </a:cubicBezTo>
                  <a:cubicBezTo>
                    <a:pt x="3763" y="2394"/>
                    <a:pt x="3871" y="2418"/>
                    <a:pt x="3930" y="2454"/>
                  </a:cubicBezTo>
                  <a:cubicBezTo>
                    <a:pt x="3954" y="2477"/>
                    <a:pt x="3966" y="2501"/>
                    <a:pt x="4001" y="2513"/>
                  </a:cubicBezTo>
                  <a:cubicBezTo>
                    <a:pt x="4085" y="2573"/>
                    <a:pt x="4240" y="2585"/>
                    <a:pt x="4335" y="2573"/>
                  </a:cubicBezTo>
                  <a:cubicBezTo>
                    <a:pt x="4430" y="2561"/>
                    <a:pt x="4525" y="2537"/>
                    <a:pt x="4656" y="2573"/>
                  </a:cubicBezTo>
                  <a:cubicBezTo>
                    <a:pt x="4692" y="2585"/>
                    <a:pt x="4728" y="2597"/>
                    <a:pt x="4763" y="2608"/>
                  </a:cubicBezTo>
                  <a:cubicBezTo>
                    <a:pt x="4942" y="2644"/>
                    <a:pt x="4918" y="2525"/>
                    <a:pt x="5085" y="2549"/>
                  </a:cubicBezTo>
                  <a:cubicBezTo>
                    <a:pt x="5180" y="2585"/>
                    <a:pt x="5240" y="2644"/>
                    <a:pt x="5204" y="2668"/>
                  </a:cubicBezTo>
                  <a:cubicBezTo>
                    <a:pt x="5287" y="2692"/>
                    <a:pt x="5359" y="2716"/>
                    <a:pt x="5430" y="2751"/>
                  </a:cubicBezTo>
                  <a:cubicBezTo>
                    <a:pt x="5490" y="2739"/>
                    <a:pt x="5466" y="2692"/>
                    <a:pt x="5442" y="2656"/>
                  </a:cubicBezTo>
                  <a:cubicBezTo>
                    <a:pt x="5418" y="2620"/>
                    <a:pt x="5371" y="2573"/>
                    <a:pt x="5395" y="2549"/>
                  </a:cubicBezTo>
                  <a:cubicBezTo>
                    <a:pt x="5406" y="2513"/>
                    <a:pt x="5525" y="2513"/>
                    <a:pt x="5585" y="2549"/>
                  </a:cubicBezTo>
                  <a:cubicBezTo>
                    <a:pt x="5514" y="2466"/>
                    <a:pt x="5490" y="2370"/>
                    <a:pt x="5514" y="2299"/>
                  </a:cubicBezTo>
                  <a:cubicBezTo>
                    <a:pt x="5514" y="2287"/>
                    <a:pt x="5514" y="2275"/>
                    <a:pt x="5537" y="2275"/>
                  </a:cubicBezTo>
                  <a:cubicBezTo>
                    <a:pt x="5585" y="2263"/>
                    <a:pt x="5656" y="2299"/>
                    <a:pt x="5692" y="2323"/>
                  </a:cubicBezTo>
                  <a:cubicBezTo>
                    <a:pt x="5716" y="2347"/>
                    <a:pt x="5716" y="2370"/>
                    <a:pt x="5716" y="2394"/>
                  </a:cubicBezTo>
                  <a:cubicBezTo>
                    <a:pt x="5716" y="2454"/>
                    <a:pt x="5728" y="2513"/>
                    <a:pt x="5764" y="2573"/>
                  </a:cubicBezTo>
                  <a:cubicBezTo>
                    <a:pt x="5776" y="2585"/>
                    <a:pt x="5787" y="2597"/>
                    <a:pt x="5811" y="2620"/>
                  </a:cubicBezTo>
                  <a:cubicBezTo>
                    <a:pt x="5895" y="2668"/>
                    <a:pt x="6037" y="2656"/>
                    <a:pt x="6037" y="2608"/>
                  </a:cubicBezTo>
                  <a:cubicBezTo>
                    <a:pt x="6037" y="2561"/>
                    <a:pt x="5978" y="2489"/>
                    <a:pt x="6037" y="2466"/>
                  </a:cubicBezTo>
                  <a:cubicBezTo>
                    <a:pt x="6061" y="2442"/>
                    <a:pt x="6133" y="2442"/>
                    <a:pt x="6157" y="2430"/>
                  </a:cubicBezTo>
                  <a:cubicBezTo>
                    <a:pt x="6180" y="2394"/>
                    <a:pt x="6121" y="2335"/>
                    <a:pt x="6037" y="2299"/>
                  </a:cubicBezTo>
                  <a:cubicBezTo>
                    <a:pt x="5954" y="2263"/>
                    <a:pt x="5847" y="2227"/>
                    <a:pt x="5740" y="2204"/>
                  </a:cubicBezTo>
                  <a:cubicBezTo>
                    <a:pt x="5883" y="2192"/>
                    <a:pt x="5918" y="2108"/>
                    <a:pt x="5811" y="2025"/>
                  </a:cubicBezTo>
                  <a:cubicBezTo>
                    <a:pt x="5752" y="1977"/>
                    <a:pt x="5656" y="1930"/>
                    <a:pt x="5609" y="1882"/>
                  </a:cubicBezTo>
                  <a:cubicBezTo>
                    <a:pt x="5502" y="1751"/>
                    <a:pt x="5752" y="1692"/>
                    <a:pt x="5597" y="1573"/>
                  </a:cubicBezTo>
                  <a:cubicBezTo>
                    <a:pt x="5537" y="1537"/>
                    <a:pt x="5454" y="1501"/>
                    <a:pt x="5395" y="1465"/>
                  </a:cubicBezTo>
                  <a:cubicBezTo>
                    <a:pt x="5168" y="1311"/>
                    <a:pt x="5383" y="1251"/>
                    <a:pt x="5490" y="1192"/>
                  </a:cubicBezTo>
                  <a:cubicBezTo>
                    <a:pt x="5537" y="1168"/>
                    <a:pt x="5609" y="1144"/>
                    <a:pt x="5633" y="1108"/>
                  </a:cubicBezTo>
                  <a:cubicBezTo>
                    <a:pt x="5680" y="1073"/>
                    <a:pt x="5656" y="1073"/>
                    <a:pt x="5656" y="1037"/>
                  </a:cubicBezTo>
                  <a:cubicBezTo>
                    <a:pt x="5668" y="1001"/>
                    <a:pt x="5633" y="977"/>
                    <a:pt x="5668" y="953"/>
                  </a:cubicBezTo>
                  <a:cubicBezTo>
                    <a:pt x="5692" y="942"/>
                    <a:pt x="5728" y="930"/>
                    <a:pt x="5728" y="906"/>
                  </a:cubicBezTo>
                  <a:cubicBezTo>
                    <a:pt x="5728" y="894"/>
                    <a:pt x="5704" y="870"/>
                    <a:pt x="5680" y="846"/>
                  </a:cubicBezTo>
                  <a:cubicBezTo>
                    <a:pt x="5549" y="739"/>
                    <a:pt x="5418" y="632"/>
                    <a:pt x="5287" y="525"/>
                  </a:cubicBezTo>
                  <a:cubicBezTo>
                    <a:pt x="5252" y="489"/>
                    <a:pt x="5204" y="453"/>
                    <a:pt x="5156" y="430"/>
                  </a:cubicBezTo>
                  <a:cubicBezTo>
                    <a:pt x="5061" y="358"/>
                    <a:pt x="4942" y="299"/>
                    <a:pt x="4811" y="239"/>
                  </a:cubicBezTo>
                  <a:cubicBezTo>
                    <a:pt x="4752" y="203"/>
                    <a:pt x="4680" y="180"/>
                    <a:pt x="4621" y="168"/>
                  </a:cubicBezTo>
                  <a:cubicBezTo>
                    <a:pt x="4573" y="168"/>
                    <a:pt x="4537" y="168"/>
                    <a:pt x="4490" y="156"/>
                  </a:cubicBezTo>
                  <a:cubicBezTo>
                    <a:pt x="4382" y="132"/>
                    <a:pt x="4406" y="61"/>
                    <a:pt x="4299" y="25"/>
                  </a:cubicBezTo>
                  <a:cubicBezTo>
                    <a:pt x="4228" y="1"/>
                    <a:pt x="4156" y="13"/>
                    <a:pt x="4168" y="49"/>
                  </a:cubicBezTo>
                  <a:cubicBezTo>
                    <a:pt x="4192" y="108"/>
                    <a:pt x="4335" y="180"/>
                    <a:pt x="4299" y="239"/>
                  </a:cubicBezTo>
                  <a:cubicBezTo>
                    <a:pt x="4275" y="287"/>
                    <a:pt x="4097" y="275"/>
                    <a:pt x="410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996;p28">
              <a:extLst>
                <a:ext uri="{FF2B5EF4-FFF2-40B4-BE49-F238E27FC236}">
                  <a16:creationId xmlns:a16="http://schemas.microsoft.com/office/drawing/2014/main" id="{D1CCE266-ACBE-7CA8-7338-4E9CB61AA8F8}"/>
                </a:ext>
              </a:extLst>
            </p:cNvPr>
            <p:cNvSpPr/>
            <p:nvPr/>
          </p:nvSpPr>
          <p:spPr>
            <a:xfrm>
              <a:off x="6837408" y="3351260"/>
              <a:ext cx="55264" cy="39264"/>
            </a:xfrm>
            <a:custGeom>
              <a:avLst/>
              <a:gdLst/>
              <a:ahLst/>
              <a:cxnLst/>
              <a:rect l="l" t="t" r="r" b="b"/>
              <a:pathLst>
                <a:path w="1727" h="1227" extrusionOk="0">
                  <a:moveTo>
                    <a:pt x="429" y="60"/>
                  </a:moveTo>
                  <a:cubicBezTo>
                    <a:pt x="417" y="84"/>
                    <a:pt x="453" y="108"/>
                    <a:pt x="441" y="120"/>
                  </a:cubicBezTo>
                  <a:cubicBezTo>
                    <a:pt x="429" y="167"/>
                    <a:pt x="310" y="155"/>
                    <a:pt x="203" y="143"/>
                  </a:cubicBezTo>
                  <a:cubicBezTo>
                    <a:pt x="108" y="132"/>
                    <a:pt x="1" y="143"/>
                    <a:pt x="24" y="191"/>
                  </a:cubicBezTo>
                  <a:cubicBezTo>
                    <a:pt x="72" y="251"/>
                    <a:pt x="274" y="274"/>
                    <a:pt x="382" y="322"/>
                  </a:cubicBezTo>
                  <a:cubicBezTo>
                    <a:pt x="453" y="358"/>
                    <a:pt x="465" y="405"/>
                    <a:pt x="477" y="441"/>
                  </a:cubicBezTo>
                  <a:cubicBezTo>
                    <a:pt x="393" y="441"/>
                    <a:pt x="298" y="441"/>
                    <a:pt x="215" y="429"/>
                  </a:cubicBezTo>
                  <a:cubicBezTo>
                    <a:pt x="286" y="524"/>
                    <a:pt x="524" y="608"/>
                    <a:pt x="691" y="620"/>
                  </a:cubicBezTo>
                  <a:cubicBezTo>
                    <a:pt x="822" y="608"/>
                    <a:pt x="834" y="536"/>
                    <a:pt x="739" y="465"/>
                  </a:cubicBezTo>
                  <a:cubicBezTo>
                    <a:pt x="691" y="441"/>
                    <a:pt x="644" y="417"/>
                    <a:pt x="644" y="393"/>
                  </a:cubicBezTo>
                  <a:cubicBezTo>
                    <a:pt x="644" y="358"/>
                    <a:pt x="751" y="370"/>
                    <a:pt x="822" y="405"/>
                  </a:cubicBezTo>
                  <a:cubicBezTo>
                    <a:pt x="894" y="429"/>
                    <a:pt x="929" y="465"/>
                    <a:pt x="953" y="501"/>
                  </a:cubicBezTo>
                  <a:cubicBezTo>
                    <a:pt x="1001" y="560"/>
                    <a:pt x="1036" y="608"/>
                    <a:pt x="1036" y="655"/>
                  </a:cubicBezTo>
                  <a:cubicBezTo>
                    <a:pt x="1025" y="703"/>
                    <a:pt x="977" y="739"/>
                    <a:pt x="882" y="739"/>
                  </a:cubicBezTo>
                  <a:cubicBezTo>
                    <a:pt x="846" y="739"/>
                    <a:pt x="798" y="739"/>
                    <a:pt x="774" y="739"/>
                  </a:cubicBezTo>
                  <a:cubicBezTo>
                    <a:pt x="751" y="751"/>
                    <a:pt x="751" y="774"/>
                    <a:pt x="763" y="798"/>
                  </a:cubicBezTo>
                  <a:cubicBezTo>
                    <a:pt x="786" y="870"/>
                    <a:pt x="822" y="941"/>
                    <a:pt x="846" y="1024"/>
                  </a:cubicBezTo>
                  <a:cubicBezTo>
                    <a:pt x="858" y="1036"/>
                    <a:pt x="870" y="1060"/>
                    <a:pt x="917" y="1084"/>
                  </a:cubicBezTo>
                  <a:cubicBezTo>
                    <a:pt x="965" y="1096"/>
                    <a:pt x="1001" y="1084"/>
                    <a:pt x="1013" y="1060"/>
                  </a:cubicBezTo>
                  <a:cubicBezTo>
                    <a:pt x="1048" y="1036"/>
                    <a:pt x="1084" y="1001"/>
                    <a:pt x="1108" y="977"/>
                  </a:cubicBezTo>
                  <a:cubicBezTo>
                    <a:pt x="1227" y="1024"/>
                    <a:pt x="1251" y="1084"/>
                    <a:pt x="1239" y="1132"/>
                  </a:cubicBezTo>
                  <a:cubicBezTo>
                    <a:pt x="1239" y="1155"/>
                    <a:pt x="1227" y="1179"/>
                    <a:pt x="1286" y="1203"/>
                  </a:cubicBezTo>
                  <a:cubicBezTo>
                    <a:pt x="1334" y="1227"/>
                    <a:pt x="1382" y="1227"/>
                    <a:pt x="1417" y="1227"/>
                  </a:cubicBezTo>
                  <a:cubicBezTo>
                    <a:pt x="1441" y="1215"/>
                    <a:pt x="1453" y="1191"/>
                    <a:pt x="1465" y="1179"/>
                  </a:cubicBezTo>
                  <a:cubicBezTo>
                    <a:pt x="1513" y="1048"/>
                    <a:pt x="1560" y="929"/>
                    <a:pt x="1620" y="798"/>
                  </a:cubicBezTo>
                  <a:cubicBezTo>
                    <a:pt x="1620" y="786"/>
                    <a:pt x="1632" y="763"/>
                    <a:pt x="1620" y="739"/>
                  </a:cubicBezTo>
                  <a:cubicBezTo>
                    <a:pt x="1608" y="715"/>
                    <a:pt x="1560" y="691"/>
                    <a:pt x="1560" y="667"/>
                  </a:cubicBezTo>
                  <a:cubicBezTo>
                    <a:pt x="1560" y="620"/>
                    <a:pt x="1727" y="620"/>
                    <a:pt x="1715" y="572"/>
                  </a:cubicBezTo>
                  <a:cubicBezTo>
                    <a:pt x="1703" y="536"/>
                    <a:pt x="1632" y="501"/>
                    <a:pt x="1548" y="465"/>
                  </a:cubicBezTo>
                  <a:cubicBezTo>
                    <a:pt x="1477" y="441"/>
                    <a:pt x="1394" y="417"/>
                    <a:pt x="1334" y="382"/>
                  </a:cubicBezTo>
                  <a:cubicBezTo>
                    <a:pt x="1215" y="322"/>
                    <a:pt x="1346" y="322"/>
                    <a:pt x="1310" y="286"/>
                  </a:cubicBezTo>
                  <a:cubicBezTo>
                    <a:pt x="1239" y="215"/>
                    <a:pt x="1132" y="191"/>
                    <a:pt x="1013" y="167"/>
                  </a:cubicBezTo>
                  <a:cubicBezTo>
                    <a:pt x="894" y="132"/>
                    <a:pt x="465" y="1"/>
                    <a:pt x="429" y="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997;p28">
              <a:extLst>
                <a:ext uri="{FF2B5EF4-FFF2-40B4-BE49-F238E27FC236}">
                  <a16:creationId xmlns:a16="http://schemas.microsoft.com/office/drawing/2014/main" id="{67018570-11AF-6D88-F09C-0E2AD29EC911}"/>
                </a:ext>
              </a:extLst>
            </p:cNvPr>
            <p:cNvSpPr/>
            <p:nvPr/>
          </p:nvSpPr>
          <p:spPr>
            <a:xfrm>
              <a:off x="6892288" y="3353180"/>
              <a:ext cx="47648" cy="26304"/>
            </a:xfrm>
            <a:custGeom>
              <a:avLst/>
              <a:gdLst/>
              <a:ahLst/>
              <a:cxnLst/>
              <a:rect l="l" t="t" r="r" b="b"/>
              <a:pathLst>
                <a:path w="1489" h="822" extrusionOk="0">
                  <a:moveTo>
                    <a:pt x="214" y="262"/>
                  </a:moveTo>
                  <a:cubicBezTo>
                    <a:pt x="143" y="250"/>
                    <a:pt x="60" y="250"/>
                    <a:pt x="36" y="262"/>
                  </a:cubicBezTo>
                  <a:cubicBezTo>
                    <a:pt x="0" y="286"/>
                    <a:pt x="24" y="322"/>
                    <a:pt x="95" y="357"/>
                  </a:cubicBezTo>
                  <a:cubicBezTo>
                    <a:pt x="131" y="369"/>
                    <a:pt x="167" y="381"/>
                    <a:pt x="202" y="393"/>
                  </a:cubicBezTo>
                  <a:cubicBezTo>
                    <a:pt x="274" y="429"/>
                    <a:pt x="333" y="464"/>
                    <a:pt x="381" y="500"/>
                  </a:cubicBezTo>
                  <a:cubicBezTo>
                    <a:pt x="536" y="607"/>
                    <a:pt x="691" y="714"/>
                    <a:pt x="857" y="822"/>
                  </a:cubicBezTo>
                  <a:cubicBezTo>
                    <a:pt x="929" y="774"/>
                    <a:pt x="988" y="714"/>
                    <a:pt x="881" y="631"/>
                  </a:cubicBezTo>
                  <a:cubicBezTo>
                    <a:pt x="869" y="619"/>
                    <a:pt x="845" y="607"/>
                    <a:pt x="822" y="595"/>
                  </a:cubicBezTo>
                  <a:cubicBezTo>
                    <a:pt x="810" y="572"/>
                    <a:pt x="810" y="548"/>
                    <a:pt x="810" y="536"/>
                  </a:cubicBezTo>
                  <a:cubicBezTo>
                    <a:pt x="845" y="500"/>
                    <a:pt x="953" y="488"/>
                    <a:pt x="1072" y="500"/>
                  </a:cubicBezTo>
                  <a:cubicBezTo>
                    <a:pt x="1107" y="500"/>
                    <a:pt x="1155" y="500"/>
                    <a:pt x="1191" y="524"/>
                  </a:cubicBezTo>
                  <a:cubicBezTo>
                    <a:pt x="1226" y="536"/>
                    <a:pt x="1238" y="560"/>
                    <a:pt x="1274" y="572"/>
                  </a:cubicBezTo>
                  <a:cubicBezTo>
                    <a:pt x="1322" y="595"/>
                    <a:pt x="1405" y="619"/>
                    <a:pt x="1441" y="607"/>
                  </a:cubicBezTo>
                  <a:cubicBezTo>
                    <a:pt x="1488" y="595"/>
                    <a:pt x="1476" y="560"/>
                    <a:pt x="1429" y="536"/>
                  </a:cubicBezTo>
                  <a:cubicBezTo>
                    <a:pt x="1405" y="524"/>
                    <a:pt x="1381" y="512"/>
                    <a:pt x="1369" y="500"/>
                  </a:cubicBezTo>
                  <a:cubicBezTo>
                    <a:pt x="1322" y="464"/>
                    <a:pt x="1369" y="453"/>
                    <a:pt x="1405" y="429"/>
                  </a:cubicBezTo>
                  <a:cubicBezTo>
                    <a:pt x="1441" y="417"/>
                    <a:pt x="1441" y="369"/>
                    <a:pt x="1369" y="357"/>
                  </a:cubicBezTo>
                  <a:cubicBezTo>
                    <a:pt x="1357" y="345"/>
                    <a:pt x="1345" y="345"/>
                    <a:pt x="1334" y="345"/>
                  </a:cubicBezTo>
                  <a:cubicBezTo>
                    <a:pt x="1310" y="333"/>
                    <a:pt x="1334" y="322"/>
                    <a:pt x="1345" y="322"/>
                  </a:cubicBezTo>
                  <a:cubicBezTo>
                    <a:pt x="1393" y="298"/>
                    <a:pt x="1310" y="238"/>
                    <a:pt x="1215" y="202"/>
                  </a:cubicBezTo>
                  <a:cubicBezTo>
                    <a:pt x="1107" y="179"/>
                    <a:pt x="1012" y="179"/>
                    <a:pt x="941" y="191"/>
                  </a:cubicBezTo>
                  <a:cubicBezTo>
                    <a:pt x="905" y="191"/>
                    <a:pt x="857" y="202"/>
                    <a:pt x="798" y="179"/>
                  </a:cubicBezTo>
                  <a:cubicBezTo>
                    <a:pt x="774" y="167"/>
                    <a:pt x="762" y="155"/>
                    <a:pt x="738" y="143"/>
                  </a:cubicBezTo>
                  <a:cubicBezTo>
                    <a:pt x="429" y="0"/>
                    <a:pt x="250" y="274"/>
                    <a:pt x="214"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998;p28">
              <a:extLst>
                <a:ext uri="{FF2B5EF4-FFF2-40B4-BE49-F238E27FC236}">
                  <a16:creationId xmlns:a16="http://schemas.microsoft.com/office/drawing/2014/main" id="{33446EEF-ED62-5FA4-6497-F541AF684386}"/>
                </a:ext>
              </a:extLst>
            </p:cNvPr>
            <p:cNvSpPr/>
            <p:nvPr/>
          </p:nvSpPr>
          <p:spPr>
            <a:xfrm>
              <a:off x="3699872" y="2747004"/>
              <a:ext cx="4010432" cy="1525920"/>
            </a:xfrm>
            <a:custGeom>
              <a:avLst/>
              <a:gdLst/>
              <a:ahLst/>
              <a:cxnLst/>
              <a:rect l="l" t="t" r="r" b="b"/>
              <a:pathLst>
                <a:path w="125326" h="47685" extrusionOk="0">
                  <a:moveTo>
                    <a:pt x="123635" y="10382"/>
                  </a:moveTo>
                  <a:cubicBezTo>
                    <a:pt x="123564" y="10371"/>
                    <a:pt x="123504" y="10359"/>
                    <a:pt x="123433" y="10347"/>
                  </a:cubicBezTo>
                  <a:cubicBezTo>
                    <a:pt x="123135" y="10263"/>
                    <a:pt x="123016" y="10097"/>
                    <a:pt x="122754" y="9990"/>
                  </a:cubicBezTo>
                  <a:cubicBezTo>
                    <a:pt x="122564" y="9906"/>
                    <a:pt x="122337" y="9871"/>
                    <a:pt x="122171" y="9859"/>
                  </a:cubicBezTo>
                  <a:cubicBezTo>
                    <a:pt x="121992" y="9847"/>
                    <a:pt x="121861" y="9859"/>
                    <a:pt x="121694" y="9847"/>
                  </a:cubicBezTo>
                  <a:cubicBezTo>
                    <a:pt x="121206" y="9835"/>
                    <a:pt x="120516" y="9644"/>
                    <a:pt x="119956" y="9418"/>
                  </a:cubicBezTo>
                  <a:cubicBezTo>
                    <a:pt x="119385" y="9180"/>
                    <a:pt x="118992" y="8918"/>
                    <a:pt x="118456" y="8704"/>
                  </a:cubicBezTo>
                  <a:cubicBezTo>
                    <a:pt x="117968" y="8501"/>
                    <a:pt x="117444" y="8287"/>
                    <a:pt x="116920" y="8120"/>
                  </a:cubicBezTo>
                  <a:cubicBezTo>
                    <a:pt x="115729" y="7716"/>
                    <a:pt x="114479" y="7477"/>
                    <a:pt x="113289" y="7275"/>
                  </a:cubicBezTo>
                  <a:cubicBezTo>
                    <a:pt x="112824" y="7192"/>
                    <a:pt x="112300" y="7108"/>
                    <a:pt x="112134" y="7204"/>
                  </a:cubicBezTo>
                  <a:cubicBezTo>
                    <a:pt x="111848" y="7370"/>
                    <a:pt x="112622" y="7966"/>
                    <a:pt x="111836" y="7823"/>
                  </a:cubicBezTo>
                  <a:cubicBezTo>
                    <a:pt x="111491" y="7751"/>
                    <a:pt x="111217" y="7585"/>
                    <a:pt x="110931" y="7454"/>
                  </a:cubicBezTo>
                  <a:cubicBezTo>
                    <a:pt x="110288" y="7144"/>
                    <a:pt x="109395" y="6989"/>
                    <a:pt x="108681" y="6918"/>
                  </a:cubicBezTo>
                  <a:cubicBezTo>
                    <a:pt x="108252" y="6882"/>
                    <a:pt x="106883" y="6858"/>
                    <a:pt x="106454" y="6620"/>
                  </a:cubicBezTo>
                  <a:cubicBezTo>
                    <a:pt x="106300" y="6525"/>
                    <a:pt x="106347" y="6442"/>
                    <a:pt x="106169" y="6358"/>
                  </a:cubicBezTo>
                  <a:cubicBezTo>
                    <a:pt x="105978" y="6275"/>
                    <a:pt x="105669" y="6263"/>
                    <a:pt x="105514" y="6168"/>
                  </a:cubicBezTo>
                  <a:cubicBezTo>
                    <a:pt x="105419" y="6120"/>
                    <a:pt x="105442" y="6072"/>
                    <a:pt x="105407" y="6025"/>
                  </a:cubicBezTo>
                  <a:cubicBezTo>
                    <a:pt x="105335" y="5930"/>
                    <a:pt x="104990" y="5822"/>
                    <a:pt x="104788" y="5822"/>
                  </a:cubicBezTo>
                  <a:cubicBezTo>
                    <a:pt x="104704" y="5822"/>
                    <a:pt x="104645" y="5834"/>
                    <a:pt x="104585" y="5858"/>
                  </a:cubicBezTo>
                  <a:cubicBezTo>
                    <a:pt x="103906" y="6049"/>
                    <a:pt x="102418" y="5691"/>
                    <a:pt x="101311" y="5418"/>
                  </a:cubicBezTo>
                  <a:cubicBezTo>
                    <a:pt x="99977" y="5084"/>
                    <a:pt x="98430" y="4703"/>
                    <a:pt x="97513" y="4822"/>
                  </a:cubicBezTo>
                  <a:cubicBezTo>
                    <a:pt x="97560" y="4775"/>
                    <a:pt x="97275" y="4679"/>
                    <a:pt x="97072" y="4644"/>
                  </a:cubicBezTo>
                  <a:cubicBezTo>
                    <a:pt x="96215" y="4465"/>
                    <a:pt x="95334" y="4287"/>
                    <a:pt x="94560" y="4251"/>
                  </a:cubicBezTo>
                  <a:cubicBezTo>
                    <a:pt x="93798" y="4215"/>
                    <a:pt x="93179" y="4382"/>
                    <a:pt x="93393" y="4691"/>
                  </a:cubicBezTo>
                  <a:cubicBezTo>
                    <a:pt x="92167" y="4298"/>
                    <a:pt x="90714" y="4048"/>
                    <a:pt x="89559" y="4060"/>
                  </a:cubicBezTo>
                  <a:cubicBezTo>
                    <a:pt x="89678" y="4239"/>
                    <a:pt x="89583" y="4406"/>
                    <a:pt x="89309" y="4489"/>
                  </a:cubicBezTo>
                  <a:cubicBezTo>
                    <a:pt x="88928" y="4310"/>
                    <a:pt x="88524" y="4132"/>
                    <a:pt x="88119" y="3953"/>
                  </a:cubicBezTo>
                  <a:cubicBezTo>
                    <a:pt x="87785" y="3810"/>
                    <a:pt x="87357" y="3691"/>
                    <a:pt x="86964" y="3560"/>
                  </a:cubicBezTo>
                  <a:cubicBezTo>
                    <a:pt x="86869" y="3536"/>
                    <a:pt x="86761" y="3501"/>
                    <a:pt x="86654" y="3489"/>
                  </a:cubicBezTo>
                  <a:cubicBezTo>
                    <a:pt x="86476" y="3465"/>
                    <a:pt x="86357" y="3501"/>
                    <a:pt x="86190" y="3477"/>
                  </a:cubicBezTo>
                  <a:cubicBezTo>
                    <a:pt x="86059" y="3477"/>
                    <a:pt x="85916" y="3429"/>
                    <a:pt x="85785" y="3405"/>
                  </a:cubicBezTo>
                  <a:cubicBezTo>
                    <a:pt x="85630" y="3358"/>
                    <a:pt x="85452" y="3298"/>
                    <a:pt x="85404" y="3239"/>
                  </a:cubicBezTo>
                  <a:cubicBezTo>
                    <a:pt x="85368" y="3191"/>
                    <a:pt x="85440" y="3167"/>
                    <a:pt x="85535" y="3144"/>
                  </a:cubicBezTo>
                  <a:cubicBezTo>
                    <a:pt x="85630" y="3132"/>
                    <a:pt x="85749" y="3132"/>
                    <a:pt x="85857" y="3120"/>
                  </a:cubicBezTo>
                  <a:cubicBezTo>
                    <a:pt x="85892" y="3120"/>
                    <a:pt x="85928" y="3120"/>
                    <a:pt x="85940" y="3108"/>
                  </a:cubicBezTo>
                  <a:cubicBezTo>
                    <a:pt x="85976" y="3072"/>
                    <a:pt x="85904" y="3024"/>
                    <a:pt x="85809" y="2989"/>
                  </a:cubicBezTo>
                  <a:cubicBezTo>
                    <a:pt x="85714" y="2965"/>
                    <a:pt x="85595" y="2941"/>
                    <a:pt x="85499" y="2905"/>
                  </a:cubicBezTo>
                  <a:cubicBezTo>
                    <a:pt x="85333" y="2846"/>
                    <a:pt x="85226" y="2774"/>
                    <a:pt x="85071" y="2715"/>
                  </a:cubicBezTo>
                  <a:cubicBezTo>
                    <a:pt x="84797" y="2608"/>
                    <a:pt x="84416" y="2548"/>
                    <a:pt x="84118" y="2548"/>
                  </a:cubicBezTo>
                  <a:cubicBezTo>
                    <a:pt x="84059" y="2548"/>
                    <a:pt x="84011" y="2548"/>
                    <a:pt x="83975" y="2560"/>
                  </a:cubicBezTo>
                  <a:cubicBezTo>
                    <a:pt x="83892" y="2584"/>
                    <a:pt x="83940" y="2643"/>
                    <a:pt x="84023" y="2691"/>
                  </a:cubicBezTo>
                  <a:cubicBezTo>
                    <a:pt x="84083" y="2739"/>
                    <a:pt x="84654" y="3096"/>
                    <a:pt x="84583" y="3108"/>
                  </a:cubicBezTo>
                  <a:cubicBezTo>
                    <a:pt x="83904" y="3144"/>
                    <a:pt x="81689" y="2965"/>
                    <a:pt x="81332" y="2536"/>
                  </a:cubicBezTo>
                  <a:cubicBezTo>
                    <a:pt x="81308" y="2501"/>
                    <a:pt x="81285" y="2453"/>
                    <a:pt x="81177" y="2417"/>
                  </a:cubicBezTo>
                  <a:cubicBezTo>
                    <a:pt x="81023" y="2382"/>
                    <a:pt x="80904" y="2429"/>
                    <a:pt x="80737" y="2417"/>
                  </a:cubicBezTo>
                  <a:cubicBezTo>
                    <a:pt x="80534" y="2405"/>
                    <a:pt x="80356" y="2310"/>
                    <a:pt x="80153" y="2251"/>
                  </a:cubicBezTo>
                  <a:cubicBezTo>
                    <a:pt x="79915" y="2191"/>
                    <a:pt x="79630" y="2179"/>
                    <a:pt x="79511" y="2227"/>
                  </a:cubicBezTo>
                  <a:cubicBezTo>
                    <a:pt x="79439" y="2251"/>
                    <a:pt x="79403" y="2298"/>
                    <a:pt x="79272" y="2298"/>
                  </a:cubicBezTo>
                  <a:cubicBezTo>
                    <a:pt x="79201" y="2286"/>
                    <a:pt x="79106" y="2262"/>
                    <a:pt x="79034" y="2262"/>
                  </a:cubicBezTo>
                  <a:cubicBezTo>
                    <a:pt x="78999" y="2262"/>
                    <a:pt x="78975" y="2274"/>
                    <a:pt x="78951" y="2286"/>
                  </a:cubicBezTo>
                  <a:cubicBezTo>
                    <a:pt x="78725" y="2382"/>
                    <a:pt x="78856" y="2572"/>
                    <a:pt x="78594" y="2655"/>
                  </a:cubicBezTo>
                  <a:cubicBezTo>
                    <a:pt x="78487" y="2632"/>
                    <a:pt x="78522" y="2584"/>
                    <a:pt x="78570" y="2548"/>
                  </a:cubicBezTo>
                  <a:cubicBezTo>
                    <a:pt x="78677" y="2465"/>
                    <a:pt x="78689" y="2358"/>
                    <a:pt x="78594" y="2251"/>
                  </a:cubicBezTo>
                  <a:cubicBezTo>
                    <a:pt x="77963" y="2191"/>
                    <a:pt x="77308" y="2215"/>
                    <a:pt x="76808" y="2274"/>
                  </a:cubicBezTo>
                  <a:cubicBezTo>
                    <a:pt x="76427" y="2310"/>
                    <a:pt x="76034" y="2370"/>
                    <a:pt x="75593" y="2370"/>
                  </a:cubicBezTo>
                  <a:cubicBezTo>
                    <a:pt x="75308" y="2370"/>
                    <a:pt x="74843" y="2441"/>
                    <a:pt x="74558" y="2393"/>
                  </a:cubicBezTo>
                  <a:cubicBezTo>
                    <a:pt x="74569" y="2322"/>
                    <a:pt x="74724" y="2286"/>
                    <a:pt x="74879" y="2262"/>
                  </a:cubicBezTo>
                  <a:cubicBezTo>
                    <a:pt x="75093" y="2239"/>
                    <a:pt x="75308" y="2227"/>
                    <a:pt x="75474" y="2179"/>
                  </a:cubicBezTo>
                  <a:cubicBezTo>
                    <a:pt x="75629" y="2131"/>
                    <a:pt x="75689" y="2060"/>
                    <a:pt x="75891" y="2036"/>
                  </a:cubicBezTo>
                  <a:cubicBezTo>
                    <a:pt x="76046" y="2024"/>
                    <a:pt x="76248" y="2036"/>
                    <a:pt x="76403" y="2012"/>
                  </a:cubicBezTo>
                  <a:cubicBezTo>
                    <a:pt x="76629" y="1977"/>
                    <a:pt x="76724" y="1893"/>
                    <a:pt x="76927" y="1834"/>
                  </a:cubicBezTo>
                  <a:cubicBezTo>
                    <a:pt x="77141" y="1786"/>
                    <a:pt x="77451" y="1774"/>
                    <a:pt x="77725" y="1750"/>
                  </a:cubicBezTo>
                  <a:cubicBezTo>
                    <a:pt x="78010" y="1727"/>
                    <a:pt x="78284" y="1691"/>
                    <a:pt x="78320" y="1584"/>
                  </a:cubicBezTo>
                  <a:cubicBezTo>
                    <a:pt x="78356" y="1489"/>
                    <a:pt x="78201" y="1369"/>
                    <a:pt x="77975" y="1262"/>
                  </a:cubicBezTo>
                  <a:cubicBezTo>
                    <a:pt x="76594" y="655"/>
                    <a:pt x="75605" y="1155"/>
                    <a:pt x="74177" y="798"/>
                  </a:cubicBezTo>
                  <a:cubicBezTo>
                    <a:pt x="73605" y="655"/>
                    <a:pt x="73319" y="393"/>
                    <a:pt x="72784" y="238"/>
                  </a:cubicBezTo>
                  <a:cubicBezTo>
                    <a:pt x="71962" y="0"/>
                    <a:pt x="70974" y="119"/>
                    <a:pt x="70748" y="381"/>
                  </a:cubicBezTo>
                  <a:cubicBezTo>
                    <a:pt x="70605" y="536"/>
                    <a:pt x="70605" y="738"/>
                    <a:pt x="70164" y="786"/>
                  </a:cubicBezTo>
                  <a:cubicBezTo>
                    <a:pt x="69545" y="846"/>
                    <a:pt x="68735" y="548"/>
                    <a:pt x="67997" y="488"/>
                  </a:cubicBezTo>
                  <a:cubicBezTo>
                    <a:pt x="67223" y="417"/>
                    <a:pt x="66628" y="596"/>
                    <a:pt x="66068" y="691"/>
                  </a:cubicBezTo>
                  <a:cubicBezTo>
                    <a:pt x="65830" y="727"/>
                    <a:pt x="65545" y="774"/>
                    <a:pt x="65223" y="750"/>
                  </a:cubicBezTo>
                  <a:cubicBezTo>
                    <a:pt x="64866" y="727"/>
                    <a:pt x="64521" y="536"/>
                    <a:pt x="64175" y="572"/>
                  </a:cubicBezTo>
                  <a:cubicBezTo>
                    <a:pt x="64128" y="572"/>
                    <a:pt x="64080" y="584"/>
                    <a:pt x="64056" y="607"/>
                  </a:cubicBezTo>
                  <a:cubicBezTo>
                    <a:pt x="64009" y="643"/>
                    <a:pt x="64116" y="703"/>
                    <a:pt x="64092" y="738"/>
                  </a:cubicBezTo>
                  <a:cubicBezTo>
                    <a:pt x="64044" y="869"/>
                    <a:pt x="63735" y="798"/>
                    <a:pt x="63937" y="953"/>
                  </a:cubicBezTo>
                  <a:cubicBezTo>
                    <a:pt x="64044" y="1036"/>
                    <a:pt x="64402" y="1203"/>
                    <a:pt x="64330" y="1286"/>
                  </a:cubicBezTo>
                  <a:cubicBezTo>
                    <a:pt x="64318" y="1298"/>
                    <a:pt x="64271" y="1298"/>
                    <a:pt x="64223" y="1310"/>
                  </a:cubicBezTo>
                  <a:cubicBezTo>
                    <a:pt x="64021" y="1334"/>
                    <a:pt x="63806" y="1346"/>
                    <a:pt x="63580" y="1346"/>
                  </a:cubicBezTo>
                  <a:cubicBezTo>
                    <a:pt x="63556" y="1346"/>
                    <a:pt x="63544" y="1346"/>
                    <a:pt x="63532" y="1334"/>
                  </a:cubicBezTo>
                  <a:cubicBezTo>
                    <a:pt x="63473" y="1334"/>
                    <a:pt x="63437" y="1298"/>
                    <a:pt x="63461" y="1286"/>
                  </a:cubicBezTo>
                  <a:cubicBezTo>
                    <a:pt x="63497" y="1274"/>
                    <a:pt x="63544" y="1262"/>
                    <a:pt x="63592" y="1250"/>
                  </a:cubicBezTo>
                  <a:cubicBezTo>
                    <a:pt x="63640" y="1250"/>
                    <a:pt x="63675" y="1239"/>
                    <a:pt x="63675" y="1215"/>
                  </a:cubicBezTo>
                  <a:cubicBezTo>
                    <a:pt x="63663" y="1179"/>
                    <a:pt x="63532" y="1155"/>
                    <a:pt x="63437" y="1143"/>
                  </a:cubicBezTo>
                  <a:cubicBezTo>
                    <a:pt x="63020" y="1108"/>
                    <a:pt x="62592" y="1108"/>
                    <a:pt x="62175" y="1084"/>
                  </a:cubicBezTo>
                  <a:cubicBezTo>
                    <a:pt x="61889" y="1072"/>
                    <a:pt x="61627" y="1096"/>
                    <a:pt x="61330" y="1072"/>
                  </a:cubicBezTo>
                  <a:cubicBezTo>
                    <a:pt x="61246" y="1072"/>
                    <a:pt x="61163" y="1060"/>
                    <a:pt x="61080" y="1060"/>
                  </a:cubicBezTo>
                  <a:cubicBezTo>
                    <a:pt x="60949" y="1060"/>
                    <a:pt x="60675" y="1096"/>
                    <a:pt x="60651" y="1143"/>
                  </a:cubicBezTo>
                  <a:cubicBezTo>
                    <a:pt x="60627" y="1191"/>
                    <a:pt x="60770" y="1250"/>
                    <a:pt x="60782" y="1298"/>
                  </a:cubicBezTo>
                  <a:cubicBezTo>
                    <a:pt x="60794" y="1369"/>
                    <a:pt x="60675" y="1429"/>
                    <a:pt x="60734" y="1500"/>
                  </a:cubicBezTo>
                  <a:cubicBezTo>
                    <a:pt x="60782" y="1572"/>
                    <a:pt x="60937" y="1631"/>
                    <a:pt x="61115" y="1667"/>
                  </a:cubicBezTo>
                  <a:cubicBezTo>
                    <a:pt x="61294" y="1703"/>
                    <a:pt x="61484" y="1727"/>
                    <a:pt x="61663" y="1739"/>
                  </a:cubicBezTo>
                  <a:cubicBezTo>
                    <a:pt x="61758" y="1739"/>
                    <a:pt x="61865" y="1750"/>
                    <a:pt x="61961" y="1774"/>
                  </a:cubicBezTo>
                  <a:cubicBezTo>
                    <a:pt x="62068" y="1798"/>
                    <a:pt x="62139" y="1834"/>
                    <a:pt x="62211" y="1870"/>
                  </a:cubicBezTo>
                  <a:cubicBezTo>
                    <a:pt x="62449" y="2012"/>
                    <a:pt x="62711" y="2191"/>
                    <a:pt x="62532" y="2298"/>
                  </a:cubicBezTo>
                  <a:cubicBezTo>
                    <a:pt x="62508" y="2310"/>
                    <a:pt x="62485" y="2322"/>
                    <a:pt x="62485" y="2334"/>
                  </a:cubicBezTo>
                  <a:cubicBezTo>
                    <a:pt x="62485" y="2370"/>
                    <a:pt x="62580" y="2393"/>
                    <a:pt x="62651" y="2429"/>
                  </a:cubicBezTo>
                  <a:cubicBezTo>
                    <a:pt x="63032" y="2572"/>
                    <a:pt x="62711" y="2893"/>
                    <a:pt x="62330" y="2691"/>
                  </a:cubicBezTo>
                  <a:cubicBezTo>
                    <a:pt x="62258" y="2655"/>
                    <a:pt x="62258" y="2620"/>
                    <a:pt x="62211" y="2572"/>
                  </a:cubicBezTo>
                  <a:cubicBezTo>
                    <a:pt x="62163" y="2536"/>
                    <a:pt x="62044" y="2489"/>
                    <a:pt x="61949" y="2501"/>
                  </a:cubicBezTo>
                  <a:cubicBezTo>
                    <a:pt x="61913" y="2512"/>
                    <a:pt x="61901" y="2512"/>
                    <a:pt x="61877" y="2524"/>
                  </a:cubicBezTo>
                  <a:cubicBezTo>
                    <a:pt x="61794" y="2560"/>
                    <a:pt x="61711" y="2608"/>
                    <a:pt x="61627" y="2643"/>
                  </a:cubicBezTo>
                  <a:cubicBezTo>
                    <a:pt x="61508" y="2572"/>
                    <a:pt x="61568" y="2489"/>
                    <a:pt x="61746" y="2477"/>
                  </a:cubicBezTo>
                  <a:cubicBezTo>
                    <a:pt x="61627" y="2465"/>
                    <a:pt x="61615" y="2393"/>
                    <a:pt x="61675" y="2370"/>
                  </a:cubicBezTo>
                  <a:cubicBezTo>
                    <a:pt x="61735" y="2334"/>
                    <a:pt x="61842" y="2298"/>
                    <a:pt x="61794" y="2262"/>
                  </a:cubicBezTo>
                  <a:cubicBezTo>
                    <a:pt x="61782" y="2239"/>
                    <a:pt x="61711" y="2215"/>
                    <a:pt x="61687" y="2179"/>
                  </a:cubicBezTo>
                  <a:cubicBezTo>
                    <a:pt x="61627" y="2131"/>
                    <a:pt x="61735" y="2096"/>
                    <a:pt x="61842" y="2072"/>
                  </a:cubicBezTo>
                  <a:cubicBezTo>
                    <a:pt x="61949" y="2048"/>
                    <a:pt x="62092" y="2024"/>
                    <a:pt x="62092" y="1977"/>
                  </a:cubicBezTo>
                  <a:cubicBezTo>
                    <a:pt x="61865" y="1953"/>
                    <a:pt x="61627" y="1929"/>
                    <a:pt x="61389" y="1905"/>
                  </a:cubicBezTo>
                  <a:cubicBezTo>
                    <a:pt x="61342" y="1905"/>
                    <a:pt x="61294" y="1893"/>
                    <a:pt x="61258" y="1881"/>
                  </a:cubicBezTo>
                  <a:cubicBezTo>
                    <a:pt x="61199" y="1870"/>
                    <a:pt x="61163" y="1858"/>
                    <a:pt x="61127" y="1834"/>
                  </a:cubicBezTo>
                  <a:cubicBezTo>
                    <a:pt x="61056" y="1810"/>
                    <a:pt x="60973" y="1786"/>
                    <a:pt x="60901" y="1762"/>
                  </a:cubicBezTo>
                  <a:cubicBezTo>
                    <a:pt x="60627" y="1691"/>
                    <a:pt x="60341" y="1620"/>
                    <a:pt x="60044" y="1584"/>
                  </a:cubicBezTo>
                  <a:cubicBezTo>
                    <a:pt x="59734" y="1536"/>
                    <a:pt x="59401" y="1536"/>
                    <a:pt x="59234" y="1608"/>
                  </a:cubicBezTo>
                  <a:cubicBezTo>
                    <a:pt x="59294" y="1667"/>
                    <a:pt x="59484" y="1715"/>
                    <a:pt x="59460" y="1774"/>
                  </a:cubicBezTo>
                  <a:cubicBezTo>
                    <a:pt x="59449" y="1798"/>
                    <a:pt x="59329" y="1810"/>
                    <a:pt x="59234" y="1810"/>
                  </a:cubicBezTo>
                  <a:cubicBezTo>
                    <a:pt x="58937" y="1798"/>
                    <a:pt x="58865" y="1750"/>
                    <a:pt x="58603" y="1715"/>
                  </a:cubicBezTo>
                  <a:cubicBezTo>
                    <a:pt x="58436" y="1691"/>
                    <a:pt x="58294" y="1750"/>
                    <a:pt x="58365" y="1810"/>
                  </a:cubicBezTo>
                  <a:cubicBezTo>
                    <a:pt x="58460" y="1881"/>
                    <a:pt x="58710" y="1905"/>
                    <a:pt x="58901" y="1905"/>
                  </a:cubicBezTo>
                  <a:cubicBezTo>
                    <a:pt x="59115" y="2036"/>
                    <a:pt x="59187" y="2191"/>
                    <a:pt x="58615" y="2096"/>
                  </a:cubicBezTo>
                  <a:cubicBezTo>
                    <a:pt x="58472" y="2072"/>
                    <a:pt x="58365" y="2001"/>
                    <a:pt x="58210" y="1989"/>
                  </a:cubicBezTo>
                  <a:cubicBezTo>
                    <a:pt x="58127" y="1989"/>
                    <a:pt x="58055" y="2001"/>
                    <a:pt x="57972" y="2001"/>
                  </a:cubicBezTo>
                  <a:cubicBezTo>
                    <a:pt x="57865" y="2001"/>
                    <a:pt x="57770" y="1965"/>
                    <a:pt x="57734" y="1929"/>
                  </a:cubicBezTo>
                  <a:cubicBezTo>
                    <a:pt x="57686" y="1893"/>
                    <a:pt x="57686" y="1846"/>
                    <a:pt x="57686" y="1810"/>
                  </a:cubicBezTo>
                  <a:cubicBezTo>
                    <a:pt x="57663" y="1715"/>
                    <a:pt x="57591" y="1608"/>
                    <a:pt x="57508" y="1500"/>
                  </a:cubicBezTo>
                  <a:cubicBezTo>
                    <a:pt x="57472" y="1465"/>
                    <a:pt x="57115" y="1262"/>
                    <a:pt x="57127" y="1250"/>
                  </a:cubicBezTo>
                  <a:cubicBezTo>
                    <a:pt x="57055" y="1322"/>
                    <a:pt x="57139" y="1417"/>
                    <a:pt x="57198" y="1500"/>
                  </a:cubicBezTo>
                  <a:cubicBezTo>
                    <a:pt x="57258" y="1596"/>
                    <a:pt x="57270" y="1691"/>
                    <a:pt x="57103" y="1739"/>
                  </a:cubicBezTo>
                  <a:cubicBezTo>
                    <a:pt x="56984" y="1774"/>
                    <a:pt x="56770" y="1774"/>
                    <a:pt x="56674" y="1822"/>
                  </a:cubicBezTo>
                  <a:cubicBezTo>
                    <a:pt x="56567" y="1870"/>
                    <a:pt x="56651" y="1977"/>
                    <a:pt x="56841" y="2012"/>
                  </a:cubicBezTo>
                  <a:cubicBezTo>
                    <a:pt x="56877" y="2012"/>
                    <a:pt x="56901" y="2024"/>
                    <a:pt x="56924" y="2036"/>
                  </a:cubicBezTo>
                  <a:cubicBezTo>
                    <a:pt x="56960" y="2036"/>
                    <a:pt x="56960" y="2060"/>
                    <a:pt x="56972" y="2072"/>
                  </a:cubicBezTo>
                  <a:cubicBezTo>
                    <a:pt x="57103" y="2227"/>
                    <a:pt x="57186" y="2429"/>
                    <a:pt x="57663" y="2536"/>
                  </a:cubicBezTo>
                  <a:cubicBezTo>
                    <a:pt x="58032" y="2620"/>
                    <a:pt x="58436" y="2596"/>
                    <a:pt x="58841" y="2632"/>
                  </a:cubicBezTo>
                  <a:cubicBezTo>
                    <a:pt x="59389" y="2679"/>
                    <a:pt x="59591" y="2905"/>
                    <a:pt x="59841" y="3072"/>
                  </a:cubicBezTo>
                  <a:cubicBezTo>
                    <a:pt x="59901" y="3108"/>
                    <a:pt x="59960" y="3144"/>
                    <a:pt x="59913" y="3167"/>
                  </a:cubicBezTo>
                  <a:cubicBezTo>
                    <a:pt x="59889" y="3191"/>
                    <a:pt x="59818" y="3191"/>
                    <a:pt x="59782" y="3215"/>
                  </a:cubicBezTo>
                  <a:cubicBezTo>
                    <a:pt x="59734" y="3239"/>
                    <a:pt x="59794" y="3286"/>
                    <a:pt x="59889" y="3322"/>
                  </a:cubicBezTo>
                  <a:cubicBezTo>
                    <a:pt x="59984" y="3346"/>
                    <a:pt x="60091" y="3358"/>
                    <a:pt x="60199" y="3370"/>
                  </a:cubicBezTo>
                  <a:cubicBezTo>
                    <a:pt x="60389" y="3394"/>
                    <a:pt x="60568" y="3405"/>
                    <a:pt x="60746" y="3429"/>
                  </a:cubicBezTo>
                  <a:cubicBezTo>
                    <a:pt x="60853" y="3441"/>
                    <a:pt x="61008" y="3465"/>
                    <a:pt x="61008" y="3513"/>
                  </a:cubicBezTo>
                  <a:cubicBezTo>
                    <a:pt x="61008" y="3548"/>
                    <a:pt x="60842" y="3548"/>
                    <a:pt x="60711" y="3525"/>
                  </a:cubicBezTo>
                  <a:cubicBezTo>
                    <a:pt x="60520" y="3501"/>
                    <a:pt x="60330" y="3477"/>
                    <a:pt x="60127" y="3453"/>
                  </a:cubicBezTo>
                  <a:cubicBezTo>
                    <a:pt x="60080" y="3453"/>
                    <a:pt x="60032" y="3441"/>
                    <a:pt x="59996" y="3453"/>
                  </a:cubicBezTo>
                  <a:cubicBezTo>
                    <a:pt x="59925" y="3465"/>
                    <a:pt x="59960" y="3501"/>
                    <a:pt x="59960" y="3536"/>
                  </a:cubicBezTo>
                  <a:cubicBezTo>
                    <a:pt x="59972" y="3560"/>
                    <a:pt x="59877" y="3584"/>
                    <a:pt x="59818" y="3560"/>
                  </a:cubicBezTo>
                  <a:cubicBezTo>
                    <a:pt x="59794" y="3548"/>
                    <a:pt x="59806" y="3536"/>
                    <a:pt x="59782" y="3525"/>
                  </a:cubicBezTo>
                  <a:cubicBezTo>
                    <a:pt x="59734" y="3477"/>
                    <a:pt x="59544" y="3489"/>
                    <a:pt x="59425" y="3465"/>
                  </a:cubicBezTo>
                  <a:cubicBezTo>
                    <a:pt x="59353" y="3453"/>
                    <a:pt x="59329" y="3417"/>
                    <a:pt x="59306" y="3394"/>
                  </a:cubicBezTo>
                  <a:cubicBezTo>
                    <a:pt x="59198" y="3251"/>
                    <a:pt x="59151" y="3120"/>
                    <a:pt x="59151" y="2977"/>
                  </a:cubicBezTo>
                  <a:cubicBezTo>
                    <a:pt x="59151" y="2917"/>
                    <a:pt x="59127" y="2846"/>
                    <a:pt x="58972" y="2810"/>
                  </a:cubicBezTo>
                  <a:cubicBezTo>
                    <a:pt x="58806" y="2774"/>
                    <a:pt x="58651" y="2822"/>
                    <a:pt x="58496" y="2834"/>
                  </a:cubicBezTo>
                  <a:cubicBezTo>
                    <a:pt x="58341" y="2846"/>
                    <a:pt x="58151" y="2834"/>
                    <a:pt x="57960" y="2822"/>
                  </a:cubicBezTo>
                  <a:cubicBezTo>
                    <a:pt x="57782" y="2822"/>
                    <a:pt x="57591" y="2846"/>
                    <a:pt x="57567" y="2905"/>
                  </a:cubicBezTo>
                  <a:cubicBezTo>
                    <a:pt x="57555" y="2941"/>
                    <a:pt x="57603" y="2989"/>
                    <a:pt x="57639" y="3024"/>
                  </a:cubicBezTo>
                  <a:cubicBezTo>
                    <a:pt x="57770" y="3167"/>
                    <a:pt x="57627" y="3525"/>
                    <a:pt x="57246" y="3572"/>
                  </a:cubicBezTo>
                  <a:cubicBezTo>
                    <a:pt x="57103" y="3584"/>
                    <a:pt x="56936" y="3584"/>
                    <a:pt x="56841" y="3620"/>
                  </a:cubicBezTo>
                  <a:cubicBezTo>
                    <a:pt x="56817" y="3632"/>
                    <a:pt x="56805" y="3632"/>
                    <a:pt x="56805" y="3644"/>
                  </a:cubicBezTo>
                  <a:cubicBezTo>
                    <a:pt x="56793" y="3655"/>
                    <a:pt x="56829" y="3679"/>
                    <a:pt x="56877" y="3703"/>
                  </a:cubicBezTo>
                  <a:cubicBezTo>
                    <a:pt x="56972" y="3751"/>
                    <a:pt x="57067" y="3798"/>
                    <a:pt x="57151" y="3858"/>
                  </a:cubicBezTo>
                  <a:cubicBezTo>
                    <a:pt x="57186" y="3882"/>
                    <a:pt x="57222" y="3917"/>
                    <a:pt x="57222" y="3941"/>
                  </a:cubicBezTo>
                  <a:cubicBezTo>
                    <a:pt x="57222" y="3965"/>
                    <a:pt x="57186" y="3989"/>
                    <a:pt x="57115" y="4001"/>
                  </a:cubicBezTo>
                  <a:cubicBezTo>
                    <a:pt x="56996" y="4001"/>
                    <a:pt x="56865" y="3953"/>
                    <a:pt x="56817" y="3906"/>
                  </a:cubicBezTo>
                  <a:cubicBezTo>
                    <a:pt x="56770" y="3858"/>
                    <a:pt x="56746" y="3810"/>
                    <a:pt x="56639" y="3775"/>
                  </a:cubicBezTo>
                  <a:cubicBezTo>
                    <a:pt x="56603" y="3763"/>
                    <a:pt x="56567" y="3751"/>
                    <a:pt x="56520" y="3751"/>
                  </a:cubicBezTo>
                  <a:cubicBezTo>
                    <a:pt x="56115" y="3667"/>
                    <a:pt x="55686" y="3667"/>
                    <a:pt x="55269" y="3667"/>
                  </a:cubicBezTo>
                  <a:cubicBezTo>
                    <a:pt x="55091" y="3501"/>
                    <a:pt x="55115" y="3382"/>
                    <a:pt x="55639" y="3441"/>
                  </a:cubicBezTo>
                  <a:cubicBezTo>
                    <a:pt x="55805" y="3453"/>
                    <a:pt x="55972" y="3489"/>
                    <a:pt x="56139" y="3501"/>
                  </a:cubicBezTo>
                  <a:cubicBezTo>
                    <a:pt x="56472" y="3525"/>
                    <a:pt x="56805" y="3477"/>
                    <a:pt x="56877" y="3382"/>
                  </a:cubicBezTo>
                  <a:cubicBezTo>
                    <a:pt x="56901" y="3346"/>
                    <a:pt x="56901" y="3310"/>
                    <a:pt x="56924" y="3286"/>
                  </a:cubicBezTo>
                  <a:cubicBezTo>
                    <a:pt x="56996" y="3179"/>
                    <a:pt x="57270" y="3084"/>
                    <a:pt x="57139" y="2965"/>
                  </a:cubicBezTo>
                  <a:cubicBezTo>
                    <a:pt x="57055" y="2893"/>
                    <a:pt x="56865" y="2834"/>
                    <a:pt x="56710" y="2774"/>
                  </a:cubicBezTo>
                  <a:cubicBezTo>
                    <a:pt x="56234" y="2596"/>
                    <a:pt x="56389" y="2417"/>
                    <a:pt x="56281" y="2215"/>
                  </a:cubicBezTo>
                  <a:cubicBezTo>
                    <a:pt x="56150" y="1953"/>
                    <a:pt x="56020" y="1703"/>
                    <a:pt x="55889" y="1453"/>
                  </a:cubicBezTo>
                  <a:cubicBezTo>
                    <a:pt x="55853" y="1369"/>
                    <a:pt x="55805" y="1286"/>
                    <a:pt x="55662" y="1215"/>
                  </a:cubicBezTo>
                  <a:cubicBezTo>
                    <a:pt x="55186" y="977"/>
                    <a:pt x="54257" y="1108"/>
                    <a:pt x="53900" y="1298"/>
                  </a:cubicBezTo>
                  <a:cubicBezTo>
                    <a:pt x="53376" y="1584"/>
                    <a:pt x="53091" y="2024"/>
                    <a:pt x="53698" y="2417"/>
                  </a:cubicBezTo>
                  <a:cubicBezTo>
                    <a:pt x="53912" y="2548"/>
                    <a:pt x="54162" y="2703"/>
                    <a:pt x="54138" y="2834"/>
                  </a:cubicBezTo>
                  <a:cubicBezTo>
                    <a:pt x="54138" y="2870"/>
                    <a:pt x="54126" y="2905"/>
                    <a:pt x="54055" y="2917"/>
                  </a:cubicBezTo>
                  <a:cubicBezTo>
                    <a:pt x="53995" y="2941"/>
                    <a:pt x="53888" y="2941"/>
                    <a:pt x="53817" y="2917"/>
                  </a:cubicBezTo>
                  <a:cubicBezTo>
                    <a:pt x="53734" y="2882"/>
                    <a:pt x="53745" y="2846"/>
                    <a:pt x="53710" y="2810"/>
                  </a:cubicBezTo>
                  <a:cubicBezTo>
                    <a:pt x="53626" y="2691"/>
                    <a:pt x="53245" y="2679"/>
                    <a:pt x="53007" y="2632"/>
                  </a:cubicBezTo>
                  <a:cubicBezTo>
                    <a:pt x="52924" y="2608"/>
                    <a:pt x="52269" y="2393"/>
                    <a:pt x="52281" y="2382"/>
                  </a:cubicBezTo>
                  <a:cubicBezTo>
                    <a:pt x="52257" y="2417"/>
                    <a:pt x="52221" y="2453"/>
                    <a:pt x="52198" y="2489"/>
                  </a:cubicBezTo>
                  <a:cubicBezTo>
                    <a:pt x="52186" y="2512"/>
                    <a:pt x="52150" y="2536"/>
                    <a:pt x="52090" y="2536"/>
                  </a:cubicBezTo>
                  <a:cubicBezTo>
                    <a:pt x="52043" y="2536"/>
                    <a:pt x="52007" y="2524"/>
                    <a:pt x="51983" y="2512"/>
                  </a:cubicBezTo>
                  <a:cubicBezTo>
                    <a:pt x="51805" y="2429"/>
                    <a:pt x="51781" y="2322"/>
                    <a:pt x="51567" y="2251"/>
                  </a:cubicBezTo>
                  <a:cubicBezTo>
                    <a:pt x="51364" y="2191"/>
                    <a:pt x="51078" y="2191"/>
                    <a:pt x="50816" y="2191"/>
                  </a:cubicBezTo>
                  <a:cubicBezTo>
                    <a:pt x="50555" y="2179"/>
                    <a:pt x="50293" y="2131"/>
                    <a:pt x="50043" y="2131"/>
                  </a:cubicBezTo>
                  <a:cubicBezTo>
                    <a:pt x="49781" y="2120"/>
                    <a:pt x="49507" y="2167"/>
                    <a:pt x="49459" y="2251"/>
                  </a:cubicBezTo>
                  <a:cubicBezTo>
                    <a:pt x="49459" y="2262"/>
                    <a:pt x="49459" y="2274"/>
                    <a:pt x="49471" y="2286"/>
                  </a:cubicBezTo>
                  <a:cubicBezTo>
                    <a:pt x="49495" y="2310"/>
                    <a:pt x="49543" y="2322"/>
                    <a:pt x="49578" y="2346"/>
                  </a:cubicBezTo>
                  <a:cubicBezTo>
                    <a:pt x="49709" y="2382"/>
                    <a:pt x="49852" y="2429"/>
                    <a:pt x="49912" y="2477"/>
                  </a:cubicBezTo>
                  <a:cubicBezTo>
                    <a:pt x="49971" y="2536"/>
                    <a:pt x="49888" y="2608"/>
                    <a:pt x="49721" y="2596"/>
                  </a:cubicBezTo>
                  <a:cubicBezTo>
                    <a:pt x="49662" y="2596"/>
                    <a:pt x="49578" y="2572"/>
                    <a:pt x="49519" y="2584"/>
                  </a:cubicBezTo>
                  <a:cubicBezTo>
                    <a:pt x="49447" y="2596"/>
                    <a:pt x="49471" y="2632"/>
                    <a:pt x="49459" y="2667"/>
                  </a:cubicBezTo>
                  <a:cubicBezTo>
                    <a:pt x="49459" y="2739"/>
                    <a:pt x="49221" y="2786"/>
                    <a:pt x="49007" y="2751"/>
                  </a:cubicBezTo>
                  <a:cubicBezTo>
                    <a:pt x="49102" y="2691"/>
                    <a:pt x="48971" y="2596"/>
                    <a:pt x="48769" y="2560"/>
                  </a:cubicBezTo>
                  <a:cubicBezTo>
                    <a:pt x="48495" y="2501"/>
                    <a:pt x="48233" y="2572"/>
                    <a:pt x="47995" y="2596"/>
                  </a:cubicBezTo>
                  <a:cubicBezTo>
                    <a:pt x="47697" y="2620"/>
                    <a:pt x="47387" y="2643"/>
                    <a:pt x="47054" y="2643"/>
                  </a:cubicBezTo>
                  <a:cubicBezTo>
                    <a:pt x="46495" y="2643"/>
                    <a:pt x="45887" y="2596"/>
                    <a:pt x="45423" y="2441"/>
                  </a:cubicBezTo>
                  <a:cubicBezTo>
                    <a:pt x="45244" y="2382"/>
                    <a:pt x="44209" y="2512"/>
                    <a:pt x="44018" y="2536"/>
                  </a:cubicBezTo>
                  <a:cubicBezTo>
                    <a:pt x="43554" y="2596"/>
                    <a:pt x="43113" y="2667"/>
                    <a:pt x="42732" y="2774"/>
                  </a:cubicBezTo>
                  <a:cubicBezTo>
                    <a:pt x="42232" y="2905"/>
                    <a:pt x="42161" y="3358"/>
                    <a:pt x="41208" y="3191"/>
                  </a:cubicBezTo>
                  <a:cubicBezTo>
                    <a:pt x="41172" y="3179"/>
                    <a:pt x="41137" y="3179"/>
                    <a:pt x="41113" y="3167"/>
                  </a:cubicBezTo>
                  <a:cubicBezTo>
                    <a:pt x="41101" y="3155"/>
                    <a:pt x="41089" y="3144"/>
                    <a:pt x="41089" y="3132"/>
                  </a:cubicBezTo>
                  <a:cubicBezTo>
                    <a:pt x="41065" y="3096"/>
                    <a:pt x="41053" y="3060"/>
                    <a:pt x="41041" y="3013"/>
                  </a:cubicBezTo>
                  <a:cubicBezTo>
                    <a:pt x="41006" y="2953"/>
                    <a:pt x="40994" y="2870"/>
                    <a:pt x="41113" y="2822"/>
                  </a:cubicBezTo>
                  <a:cubicBezTo>
                    <a:pt x="41244" y="2774"/>
                    <a:pt x="41470" y="2786"/>
                    <a:pt x="41577" y="2727"/>
                  </a:cubicBezTo>
                  <a:cubicBezTo>
                    <a:pt x="41661" y="2679"/>
                    <a:pt x="41577" y="2596"/>
                    <a:pt x="41434" y="2548"/>
                  </a:cubicBezTo>
                  <a:cubicBezTo>
                    <a:pt x="41303" y="2501"/>
                    <a:pt x="41125" y="2477"/>
                    <a:pt x="40958" y="2441"/>
                  </a:cubicBezTo>
                  <a:cubicBezTo>
                    <a:pt x="40637" y="2370"/>
                    <a:pt x="40327" y="2251"/>
                    <a:pt x="39958" y="2251"/>
                  </a:cubicBezTo>
                  <a:cubicBezTo>
                    <a:pt x="39875" y="2262"/>
                    <a:pt x="39779" y="2262"/>
                    <a:pt x="39756" y="2298"/>
                  </a:cubicBezTo>
                  <a:cubicBezTo>
                    <a:pt x="39720" y="2322"/>
                    <a:pt x="39779" y="2358"/>
                    <a:pt x="39851" y="2382"/>
                  </a:cubicBezTo>
                  <a:cubicBezTo>
                    <a:pt x="39922" y="2405"/>
                    <a:pt x="40006" y="2417"/>
                    <a:pt x="40077" y="2441"/>
                  </a:cubicBezTo>
                  <a:cubicBezTo>
                    <a:pt x="40422" y="2560"/>
                    <a:pt x="40113" y="2715"/>
                    <a:pt x="40137" y="2846"/>
                  </a:cubicBezTo>
                  <a:cubicBezTo>
                    <a:pt x="40160" y="3013"/>
                    <a:pt x="40232" y="3120"/>
                    <a:pt x="39946" y="3274"/>
                  </a:cubicBezTo>
                  <a:cubicBezTo>
                    <a:pt x="39898" y="3298"/>
                    <a:pt x="39827" y="3322"/>
                    <a:pt x="39744" y="3310"/>
                  </a:cubicBezTo>
                  <a:cubicBezTo>
                    <a:pt x="39708" y="3310"/>
                    <a:pt x="39672" y="3298"/>
                    <a:pt x="39648" y="3286"/>
                  </a:cubicBezTo>
                  <a:cubicBezTo>
                    <a:pt x="39541" y="3239"/>
                    <a:pt x="39470" y="3191"/>
                    <a:pt x="39363" y="3155"/>
                  </a:cubicBezTo>
                  <a:cubicBezTo>
                    <a:pt x="39256" y="3120"/>
                    <a:pt x="39101" y="3084"/>
                    <a:pt x="38958" y="3084"/>
                  </a:cubicBezTo>
                  <a:cubicBezTo>
                    <a:pt x="38624" y="3096"/>
                    <a:pt x="38589" y="3286"/>
                    <a:pt x="38279" y="3334"/>
                  </a:cubicBezTo>
                  <a:cubicBezTo>
                    <a:pt x="38208" y="3346"/>
                    <a:pt x="38113" y="3346"/>
                    <a:pt x="38041" y="3370"/>
                  </a:cubicBezTo>
                  <a:cubicBezTo>
                    <a:pt x="37970" y="3382"/>
                    <a:pt x="37910" y="3405"/>
                    <a:pt x="37934" y="3441"/>
                  </a:cubicBezTo>
                  <a:cubicBezTo>
                    <a:pt x="37946" y="3453"/>
                    <a:pt x="37982" y="3465"/>
                    <a:pt x="38017" y="3477"/>
                  </a:cubicBezTo>
                  <a:cubicBezTo>
                    <a:pt x="38148" y="3525"/>
                    <a:pt x="38279" y="3560"/>
                    <a:pt x="38398" y="3608"/>
                  </a:cubicBezTo>
                  <a:cubicBezTo>
                    <a:pt x="38458" y="3620"/>
                    <a:pt x="38505" y="3644"/>
                    <a:pt x="38517" y="3667"/>
                  </a:cubicBezTo>
                  <a:cubicBezTo>
                    <a:pt x="38517" y="3691"/>
                    <a:pt x="38470" y="3715"/>
                    <a:pt x="38398" y="3727"/>
                  </a:cubicBezTo>
                  <a:cubicBezTo>
                    <a:pt x="38327" y="3727"/>
                    <a:pt x="38255" y="3727"/>
                    <a:pt x="38184" y="3727"/>
                  </a:cubicBezTo>
                  <a:cubicBezTo>
                    <a:pt x="37910" y="3691"/>
                    <a:pt x="37553" y="3632"/>
                    <a:pt x="37351" y="3560"/>
                  </a:cubicBezTo>
                  <a:cubicBezTo>
                    <a:pt x="37267" y="3536"/>
                    <a:pt x="37184" y="3501"/>
                    <a:pt x="37089" y="3477"/>
                  </a:cubicBezTo>
                  <a:cubicBezTo>
                    <a:pt x="36981" y="3465"/>
                    <a:pt x="36839" y="3465"/>
                    <a:pt x="36803" y="3501"/>
                  </a:cubicBezTo>
                  <a:cubicBezTo>
                    <a:pt x="36827" y="3525"/>
                    <a:pt x="36839" y="3536"/>
                    <a:pt x="36839" y="3560"/>
                  </a:cubicBezTo>
                  <a:cubicBezTo>
                    <a:pt x="36731" y="3584"/>
                    <a:pt x="36541" y="3572"/>
                    <a:pt x="36469" y="3620"/>
                  </a:cubicBezTo>
                  <a:cubicBezTo>
                    <a:pt x="36398" y="3655"/>
                    <a:pt x="36517" y="3715"/>
                    <a:pt x="36648" y="3739"/>
                  </a:cubicBezTo>
                  <a:cubicBezTo>
                    <a:pt x="36767" y="3763"/>
                    <a:pt x="36922" y="3775"/>
                    <a:pt x="37041" y="3810"/>
                  </a:cubicBezTo>
                  <a:cubicBezTo>
                    <a:pt x="37267" y="3870"/>
                    <a:pt x="37231" y="4013"/>
                    <a:pt x="37005" y="4060"/>
                  </a:cubicBezTo>
                  <a:cubicBezTo>
                    <a:pt x="36779" y="4108"/>
                    <a:pt x="36446" y="4072"/>
                    <a:pt x="36267" y="3989"/>
                  </a:cubicBezTo>
                  <a:cubicBezTo>
                    <a:pt x="36184" y="3953"/>
                    <a:pt x="36112" y="3906"/>
                    <a:pt x="35993" y="3906"/>
                  </a:cubicBezTo>
                  <a:cubicBezTo>
                    <a:pt x="35934" y="3906"/>
                    <a:pt x="35874" y="3917"/>
                    <a:pt x="35815" y="3917"/>
                  </a:cubicBezTo>
                  <a:cubicBezTo>
                    <a:pt x="35719" y="3917"/>
                    <a:pt x="35648" y="3882"/>
                    <a:pt x="35588" y="3846"/>
                  </a:cubicBezTo>
                  <a:cubicBezTo>
                    <a:pt x="35386" y="3739"/>
                    <a:pt x="35184" y="3620"/>
                    <a:pt x="35255" y="3501"/>
                  </a:cubicBezTo>
                  <a:cubicBezTo>
                    <a:pt x="35279" y="3429"/>
                    <a:pt x="35386" y="3370"/>
                    <a:pt x="35315" y="3310"/>
                  </a:cubicBezTo>
                  <a:cubicBezTo>
                    <a:pt x="35231" y="3227"/>
                    <a:pt x="34957" y="3215"/>
                    <a:pt x="34731" y="3203"/>
                  </a:cubicBezTo>
                  <a:cubicBezTo>
                    <a:pt x="34410" y="3179"/>
                    <a:pt x="34112" y="3108"/>
                    <a:pt x="33898" y="3013"/>
                  </a:cubicBezTo>
                  <a:cubicBezTo>
                    <a:pt x="33838" y="2989"/>
                    <a:pt x="33791" y="2953"/>
                    <a:pt x="33814" y="2929"/>
                  </a:cubicBezTo>
                  <a:cubicBezTo>
                    <a:pt x="33850" y="2882"/>
                    <a:pt x="34017" y="2882"/>
                    <a:pt x="34148" y="2882"/>
                  </a:cubicBezTo>
                  <a:cubicBezTo>
                    <a:pt x="34529" y="2882"/>
                    <a:pt x="34934" y="2882"/>
                    <a:pt x="35303" y="2929"/>
                  </a:cubicBezTo>
                  <a:cubicBezTo>
                    <a:pt x="35636" y="2977"/>
                    <a:pt x="35957" y="3036"/>
                    <a:pt x="36303" y="3084"/>
                  </a:cubicBezTo>
                  <a:cubicBezTo>
                    <a:pt x="37267" y="3203"/>
                    <a:pt x="38684" y="3072"/>
                    <a:pt x="38470" y="2715"/>
                  </a:cubicBezTo>
                  <a:cubicBezTo>
                    <a:pt x="38243" y="2358"/>
                    <a:pt x="36815" y="2382"/>
                    <a:pt x="35838" y="2262"/>
                  </a:cubicBezTo>
                  <a:cubicBezTo>
                    <a:pt x="35457" y="2215"/>
                    <a:pt x="35124" y="2131"/>
                    <a:pt x="34779" y="2048"/>
                  </a:cubicBezTo>
                  <a:cubicBezTo>
                    <a:pt x="33969" y="1858"/>
                    <a:pt x="33219" y="1703"/>
                    <a:pt x="32219" y="1774"/>
                  </a:cubicBezTo>
                  <a:cubicBezTo>
                    <a:pt x="32088" y="1786"/>
                    <a:pt x="31886" y="1774"/>
                    <a:pt x="31886" y="1727"/>
                  </a:cubicBezTo>
                  <a:cubicBezTo>
                    <a:pt x="31897" y="1715"/>
                    <a:pt x="31921" y="1703"/>
                    <a:pt x="31957" y="1691"/>
                  </a:cubicBezTo>
                  <a:cubicBezTo>
                    <a:pt x="32064" y="1643"/>
                    <a:pt x="32207" y="1596"/>
                    <a:pt x="32374" y="1596"/>
                  </a:cubicBezTo>
                  <a:cubicBezTo>
                    <a:pt x="32457" y="1596"/>
                    <a:pt x="32528" y="1608"/>
                    <a:pt x="32600" y="1608"/>
                  </a:cubicBezTo>
                  <a:cubicBezTo>
                    <a:pt x="32683" y="1620"/>
                    <a:pt x="32779" y="1608"/>
                    <a:pt x="32790" y="1584"/>
                  </a:cubicBezTo>
                  <a:cubicBezTo>
                    <a:pt x="32814" y="1548"/>
                    <a:pt x="32743" y="1524"/>
                    <a:pt x="32671" y="1512"/>
                  </a:cubicBezTo>
                  <a:cubicBezTo>
                    <a:pt x="32612" y="1500"/>
                    <a:pt x="32528" y="1500"/>
                    <a:pt x="32457" y="1500"/>
                  </a:cubicBezTo>
                  <a:cubicBezTo>
                    <a:pt x="32171" y="1453"/>
                    <a:pt x="32017" y="1310"/>
                    <a:pt x="31719" y="1334"/>
                  </a:cubicBezTo>
                  <a:cubicBezTo>
                    <a:pt x="31719" y="1358"/>
                    <a:pt x="31707" y="1393"/>
                    <a:pt x="31659" y="1429"/>
                  </a:cubicBezTo>
                  <a:cubicBezTo>
                    <a:pt x="31600" y="1453"/>
                    <a:pt x="31469" y="1465"/>
                    <a:pt x="31409" y="1441"/>
                  </a:cubicBezTo>
                  <a:cubicBezTo>
                    <a:pt x="31338" y="1417"/>
                    <a:pt x="31374" y="1369"/>
                    <a:pt x="31374" y="1334"/>
                  </a:cubicBezTo>
                  <a:cubicBezTo>
                    <a:pt x="31374" y="1286"/>
                    <a:pt x="31278" y="1250"/>
                    <a:pt x="31147" y="1239"/>
                  </a:cubicBezTo>
                  <a:cubicBezTo>
                    <a:pt x="31028" y="1215"/>
                    <a:pt x="30885" y="1239"/>
                    <a:pt x="30826" y="1274"/>
                  </a:cubicBezTo>
                  <a:cubicBezTo>
                    <a:pt x="30790" y="1298"/>
                    <a:pt x="30778" y="1334"/>
                    <a:pt x="30766" y="1358"/>
                  </a:cubicBezTo>
                  <a:cubicBezTo>
                    <a:pt x="30707" y="1429"/>
                    <a:pt x="30528" y="1489"/>
                    <a:pt x="30314" y="1512"/>
                  </a:cubicBezTo>
                  <a:cubicBezTo>
                    <a:pt x="30409" y="1453"/>
                    <a:pt x="30493" y="1393"/>
                    <a:pt x="30540" y="1322"/>
                  </a:cubicBezTo>
                  <a:cubicBezTo>
                    <a:pt x="30552" y="1310"/>
                    <a:pt x="30564" y="1286"/>
                    <a:pt x="30528" y="1274"/>
                  </a:cubicBezTo>
                  <a:cubicBezTo>
                    <a:pt x="30504" y="1274"/>
                    <a:pt x="30457" y="1274"/>
                    <a:pt x="30421" y="1274"/>
                  </a:cubicBezTo>
                  <a:cubicBezTo>
                    <a:pt x="30266" y="1286"/>
                    <a:pt x="30159" y="1346"/>
                    <a:pt x="30100" y="1393"/>
                  </a:cubicBezTo>
                  <a:cubicBezTo>
                    <a:pt x="30052" y="1453"/>
                    <a:pt x="30028" y="1500"/>
                    <a:pt x="29981" y="1560"/>
                  </a:cubicBezTo>
                  <a:cubicBezTo>
                    <a:pt x="29885" y="1655"/>
                    <a:pt x="29707" y="1727"/>
                    <a:pt x="29516" y="1798"/>
                  </a:cubicBezTo>
                  <a:cubicBezTo>
                    <a:pt x="29480" y="1727"/>
                    <a:pt x="29504" y="1524"/>
                    <a:pt x="29373" y="1465"/>
                  </a:cubicBezTo>
                  <a:cubicBezTo>
                    <a:pt x="29266" y="1417"/>
                    <a:pt x="28814" y="1405"/>
                    <a:pt x="28683" y="1441"/>
                  </a:cubicBezTo>
                  <a:cubicBezTo>
                    <a:pt x="28611" y="1465"/>
                    <a:pt x="28576" y="1489"/>
                    <a:pt x="28540" y="1524"/>
                  </a:cubicBezTo>
                  <a:cubicBezTo>
                    <a:pt x="28492" y="1560"/>
                    <a:pt x="28421" y="1608"/>
                    <a:pt x="28326" y="1631"/>
                  </a:cubicBezTo>
                  <a:cubicBezTo>
                    <a:pt x="28218" y="1643"/>
                    <a:pt x="28064" y="1655"/>
                    <a:pt x="27980" y="1620"/>
                  </a:cubicBezTo>
                  <a:cubicBezTo>
                    <a:pt x="27861" y="1584"/>
                    <a:pt x="27861" y="1524"/>
                    <a:pt x="27754" y="1489"/>
                  </a:cubicBezTo>
                  <a:cubicBezTo>
                    <a:pt x="27647" y="1465"/>
                    <a:pt x="27445" y="1477"/>
                    <a:pt x="27397" y="1524"/>
                  </a:cubicBezTo>
                  <a:cubicBezTo>
                    <a:pt x="27373" y="1548"/>
                    <a:pt x="27373" y="1560"/>
                    <a:pt x="27373" y="1584"/>
                  </a:cubicBezTo>
                  <a:cubicBezTo>
                    <a:pt x="27385" y="1762"/>
                    <a:pt x="27290" y="1810"/>
                    <a:pt x="26790" y="1858"/>
                  </a:cubicBezTo>
                  <a:cubicBezTo>
                    <a:pt x="26409" y="1881"/>
                    <a:pt x="26004" y="1870"/>
                    <a:pt x="25623" y="1905"/>
                  </a:cubicBezTo>
                  <a:cubicBezTo>
                    <a:pt x="25575" y="1917"/>
                    <a:pt x="25528" y="1917"/>
                    <a:pt x="25492" y="1929"/>
                  </a:cubicBezTo>
                  <a:cubicBezTo>
                    <a:pt x="25456" y="1953"/>
                    <a:pt x="25456" y="1977"/>
                    <a:pt x="25444" y="2001"/>
                  </a:cubicBezTo>
                  <a:cubicBezTo>
                    <a:pt x="25409" y="2048"/>
                    <a:pt x="25242" y="2072"/>
                    <a:pt x="25111" y="2108"/>
                  </a:cubicBezTo>
                  <a:cubicBezTo>
                    <a:pt x="24968" y="2131"/>
                    <a:pt x="24825" y="2179"/>
                    <a:pt x="24873" y="2227"/>
                  </a:cubicBezTo>
                  <a:cubicBezTo>
                    <a:pt x="25004" y="2215"/>
                    <a:pt x="25135" y="2274"/>
                    <a:pt x="25099" y="2322"/>
                  </a:cubicBezTo>
                  <a:cubicBezTo>
                    <a:pt x="25063" y="2370"/>
                    <a:pt x="24932" y="2405"/>
                    <a:pt x="24801" y="2429"/>
                  </a:cubicBezTo>
                  <a:cubicBezTo>
                    <a:pt x="24694" y="2441"/>
                    <a:pt x="24551" y="2453"/>
                    <a:pt x="24527" y="2489"/>
                  </a:cubicBezTo>
                  <a:cubicBezTo>
                    <a:pt x="24516" y="2512"/>
                    <a:pt x="24551" y="2524"/>
                    <a:pt x="24563" y="2548"/>
                  </a:cubicBezTo>
                  <a:cubicBezTo>
                    <a:pt x="24647" y="2655"/>
                    <a:pt x="24420" y="2774"/>
                    <a:pt x="24135" y="2786"/>
                  </a:cubicBezTo>
                  <a:cubicBezTo>
                    <a:pt x="24051" y="2786"/>
                    <a:pt x="23956" y="2786"/>
                    <a:pt x="23885" y="2798"/>
                  </a:cubicBezTo>
                  <a:cubicBezTo>
                    <a:pt x="23754" y="2822"/>
                    <a:pt x="23694" y="2870"/>
                    <a:pt x="23635" y="2917"/>
                  </a:cubicBezTo>
                  <a:cubicBezTo>
                    <a:pt x="23515" y="3048"/>
                    <a:pt x="23396" y="3167"/>
                    <a:pt x="23265" y="3286"/>
                  </a:cubicBezTo>
                  <a:cubicBezTo>
                    <a:pt x="22861" y="3346"/>
                    <a:pt x="22361" y="3417"/>
                    <a:pt x="22051" y="3525"/>
                  </a:cubicBezTo>
                  <a:cubicBezTo>
                    <a:pt x="21634" y="3679"/>
                    <a:pt x="21289" y="3858"/>
                    <a:pt x="20920" y="4025"/>
                  </a:cubicBezTo>
                  <a:cubicBezTo>
                    <a:pt x="20634" y="4156"/>
                    <a:pt x="20360" y="4287"/>
                    <a:pt x="19991" y="4370"/>
                  </a:cubicBezTo>
                  <a:cubicBezTo>
                    <a:pt x="19622" y="4465"/>
                    <a:pt x="19158" y="4501"/>
                    <a:pt x="18824" y="4596"/>
                  </a:cubicBezTo>
                  <a:cubicBezTo>
                    <a:pt x="18574" y="4668"/>
                    <a:pt x="18408" y="4787"/>
                    <a:pt x="18122" y="4834"/>
                  </a:cubicBezTo>
                  <a:cubicBezTo>
                    <a:pt x="18015" y="4846"/>
                    <a:pt x="17908" y="4846"/>
                    <a:pt x="17800" y="4870"/>
                  </a:cubicBezTo>
                  <a:cubicBezTo>
                    <a:pt x="17705" y="4882"/>
                    <a:pt x="17610" y="4918"/>
                    <a:pt x="17610" y="4965"/>
                  </a:cubicBezTo>
                  <a:cubicBezTo>
                    <a:pt x="17622" y="5001"/>
                    <a:pt x="17753" y="5037"/>
                    <a:pt x="17777" y="5072"/>
                  </a:cubicBezTo>
                  <a:cubicBezTo>
                    <a:pt x="17800" y="5120"/>
                    <a:pt x="17705" y="5156"/>
                    <a:pt x="17646" y="5203"/>
                  </a:cubicBezTo>
                  <a:cubicBezTo>
                    <a:pt x="17479" y="5334"/>
                    <a:pt x="17836" y="5501"/>
                    <a:pt x="18229" y="5465"/>
                  </a:cubicBezTo>
                  <a:cubicBezTo>
                    <a:pt x="18348" y="5525"/>
                    <a:pt x="18134" y="5608"/>
                    <a:pt x="17967" y="5668"/>
                  </a:cubicBezTo>
                  <a:cubicBezTo>
                    <a:pt x="17789" y="5727"/>
                    <a:pt x="17634" y="5834"/>
                    <a:pt x="17800" y="5882"/>
                  </a:cubicBezTo>
                  <a:cubicBezTo>
                    <a:pt x="17884" y="5822"/>
                    <a:pt x="18086" y="5799"/>
                    <a:pt x="18241" y="5822"/>
                  </a:cubicBezTo>
                  <a:cubicBezTo>
                    <a:pt x="18384" y="5846"/>
                    <a:pt x="18443" y="5918"/>
                    <a:pt x="18372" y="5977"/>
                  </a:cubicBezTo>
                  <a:cubicBezTo>
                    <a:pt x="18289" y="6049"/>
                    <a:pt x="18050" y="6084"/>
                    <a:pt x="17991" y="6156"/>
                  </a:cubicBezTo>
                  <a:cubicBezTo>
                    <a:pt x="17920" y="6239"/>
                    <a:pt x="18134" y="6311"/>
                    <a:pt x="18360" y="6322"/>
                  </a:cubicBezTo>
                  <a:cubicBezTo>
                    <a:pt x="19348" y="6394"/>
                    <a:pt x="20206" y="5846"/>
                    <a:pt x="21194" y="5918"/>
                  </a:cubicBezTo>
                  <a:cubicBezTo>
                    <a:pt x="21277" y="5918"/>
                    <a:pt x="21372" y="5930"/>
                    <a:pt x="21396" y="5965"/>
                  </a:cubicBezTo>
                  <a:cubicBezTo>
                    <a:pt x="21408" y="5989"/>
                    <a:pt x="21372" y="6013"/>
                    <a:pt x="21349" y="6049"/>
                  </a:cubicBezTo>
                  <a:cubicBezTo>
                    <a:pt x="21253" y="6156"/>
                    <a:pt x="21503" y="6251"/>
                    <a:pt x="21670" y="6346"/>
                  </a:cubicBezTo>
                  <a:cubicBezTo>
                    <a:pt x="22027" y="6513"/>
                    <a:pt x="22170" y="6751"/>
                    <a:pt x="22063" y="6977"/>
                  </a:cubicBezTo>
                  <a:cubicBezTo>
                    <a:pt x="22027" y="7073"/>
                    <a:pt x="21968" y="7180"/>
                    <a:pt x="22170" y="7227"/>
                  </a:cubicBezTo>
                  <a:cubicBezTo>
                    <a:pt x="22420" y="7287"/>
                    <a:pt x="22694" y="7168"/>
                    <a:pt x="22968" y="7120"/>
                  </a:cubicBezTo>
                  <a:cubicBezTo>
                    <a:pt x="23182" y="7073"/>
                    <a:pt x="23444" y="7073"/>
                    <a:pt x="23694" y="7061"/>
                  </a:cubicBezTo>
                  <a:cubicBezTo>
                    <a:pt x="23932" y="7049"/>
                    <a:pt x="24206" y="6989"/>
                    <a:pt x="24254" y="6894"/>
                  </a:cubicBezTo>
                  <a:cubicBezTo>
                    <a:pt x="24111" y="6882"/>
                    <a:pt x="24087" y="6799"/>
                    <a:pt x="24158" y="6739"/>
                  </a:cubicBezTo>
                  <a:cubicBezTo>
                    <a:pt x="24230" y="6692"/>
                    <a:pt x="24361" y="6644"/>
                    <a:pt x="24432" y="6584"/>
                  </a:cubicBezTo>
                  <a:cubicBezTo>
                    <a:pt x="24623" y="6442"/>
                    <a:pt x="24373" y="6275"/>
                    <a:pt x="24420" y="6120"/>
                  </a:cubicBezTo>
                  <a:cubicBezTo>
                    <a:pt x="24527" y="5811"/>
                    <a:pt x="25706" y="5811"/>
                    <a:pt x="25790" y="5525"/>
                  </a:cubicBezTo>
                  <a:cubicBezTo>
                    <a:pt x="25837" y="5370"/>
                    <a:pt x="25492" y="5251"/>
                    <a:pt x="25206" y="5144"/>
                  </a:cubicBezTo>
                  <a:cubicBezTo>
                    <a:pt x="24516" y="4858"/>
                    <a:pt x="24420" y="4287"/>
                    <a:pt x="25420" y="4203"/>
                  </a:cubicBezTo>
                  <a:cubicBezTo>
                    <a:pt x="25742" y="4167"/>
                    <a:pt x="26111" y="4203"/>
                    <a:pt x="26397" y="4144"/>
                  </a:cubicBezTo>
                  <a:cubicBezTo>
                    <a:pt x="26754" y="4072"/>
                    <a:pt x="26802" y="3894"/>
                    <a:pt x="26873" y="3751"/>
                  </a:cubicBezTo>
                  <a:cubicBezTo>
                    <a:pt x="26980" y="3513"/>
                    <a:pt x="27266" y="3274"/>
                    <a:pt x="27837" y="3155"/>
                  </a:cubicBezTo>
                  <a:cubicBezTo>
                    <a:pt x="28421" y="3048"/>
                    <a:pt x="29302" y="3144"/>
                    <a:pt x="29409" y="3382"/>
                  </a:cubicBezTo>
                  <a:cubicBezTo>
                    <a:pt x="29540" y="3644"/>
                    <a:pt x="28730" y="3822"/>
                    <a:pt x="28183" y="4001"/>
                  </a:cubicBezTo>
                  <a:cubicBezTo>
                    <a:pt x="27587" y="4215"/>
                    <a:pt x="27230" y="4537"/>
                    <a:pt x="27433" y="4834"/>
                  </a:cubicBezTo>
                  <a:cubicBezTo>
                    <a:pt x="27635" y="5144"/>
                    <a:pt x="28468" y="5382"/>
                    <a:pt x="29302" y="5334"/>
                  </a:cubicBezTo>
                  <a:cubicBezTo>
                    <a:pt x="30040" y="5299"/>
                    <a:pt x="30743" y="5060"/>
                    <a:pt x="31433" y="5168"/>
                  </a:cubicBezTo>
                  <a:cubicBezTo>
                    <a:pt x="31695" y="5215"/>
                    <a:pt x="31969" y="5310"/>
                    <a:pt x="32219" y="5263"/>
                  </a:cubicBezTo>
                  <a:cubicBezTo>
                    <a:pt x="32493" y="5203"/>
                    <a:pt x="32338" y="5037"/>
                    <a:pt x="32445" y="4929"/>
                  </a:cubicBezTo>
                  <a:cubicBezTo>
                    <a:pt x="32648" y="4703"/>
                    <a:pt x="33588" y="4810"/>
                    <a:pt x="34112" y="4965"/>
                  </a:cubicBezTo>
                  <a:cubicBezTo>
                    <a:pt x="34398" y="5037"/>
                    <a:pt x="34707" y="5144"/>
                    <a:pt x="34636" y="5275"/>
                  </a:cubicBezTo>
                  <a:cubicBezTo>
                    <a:pt x="34576" y="5382"/>
                    <a:pt x="34243" y="5430"/>
                    <a:pt x="33957" y="5453"/>
                  </a:cubicBezTo>
                  <a:cubicBezTo>
                    <a:pt x="32731" y="5596"/>
                    <a:pt x="31457" y="5727"/>
                    <a:pt x="30159" y="5680"/>
                  </a:cubicBezTo>
                  <a:cubicBezTo>
                    <a:pt x="29695" y="5668"/>
                    <a:pt x="29111" y="5644"/>
                    <a:pt x="28861" y="5787"/>
                  </a:cubicBezTo>
                  <a:cubicBezTo>
                    <a:pt x="28516" y="6001"/>
                    <a:pt x="29219" y="6406"/>
                    <a:pt x="28588" y="6501"/>
                  </a:cubicBezTo>
                  <a:cubicBezTo>
                    <a:pt x="28326" y="6537"/>
                    <a:pt x="28040" y="6477"/>
                    <a:pt x="27766" y="6477"/>
                  </a:cubicBezTo>
                  <a:cubicBezTo>
                    <a:pt x="27087" y="6489"/>
                    <a:pt x="26921" y="6834"/>
                    <a:pt x="26968" y="7096"/>
                  </a:cubicBezTo>
                  <a:cubicBezTo>
                    <a:pt x="26599" y="7013"/>
                    <a:pt x="26135" y="7144"/>
                    <a:pt x="25921" y="7275"/>
                  </a:cubicBezTo>
                  <a:cubicBezTo>
                    <a:pt x="25694" y="7418"/>
                    <a:pt x="25575" y="7596"/>
                    <a:pt x="25230" y="7692"/>
                  </a:cubicBezTo>
                  <a:cubicBezTo>
                    <a:pt x="24539" y="7894"/>
                    <a:pt x="23587" y="7680"/>
                    <a:pt x="22742" y="7716"/>
                  </a:cubicBezTo>
                  <a:cubicBezTo>
                    <a:pt x="22051" y="7739"/>
                    <a:pt x="21206" y="7930"/>
                    <a:pt x="20753" y="7727"/>
                  </a:cubicBezTo>
                  <a:cubicBezTo>
                    <a:pt x="20563" y="7644"/>
                    <a:pt x="20420" y="7525"/>
                    <a:pt x="20479" y="7406"/>
                  </a:cubicBezTo>
                  <a:cubicBezTo>
                    <a:pt x="20515" y="7335"/>
                    <a:pt x="20575" y="7263"/>
                    <a:pt x="20539" y="7192"/>
                  </a:cubicBezTo>
                  <a:cubicBezTo>
                    <a:pt x="20527" y="7156"/>
                    <a:pt x="20491" y="7132"/>
                    <a:pt x="20491" y="7096"/>
                  </a:cubicBezTo>
                  <a:cubicBezTo>
                    <a:pt x="20515" y="7049"/>
                    <a:pt x="20634" y="7001"/>
                    <a:pt x="20694" y="6954"/>
                  </a:cubicBezTo>
                  <a:cubicBezTo>
                    <a:pt x="20813" y="6858"/>
                    <a:pt x="20551" y="6739"/>
                    <a:pt x="20634" y="6632"/>
                  </a:cubicBezTo>
                  <a:cubicBezTo>
                    <a:pt x="20670" y="6573"/>
                    <a:pt x="20789" y="6537"/>
                    <a:pt x="20860" y="6489"/>
                  </a:cubicBezTo>
                  <a:cubicBezTo>
                    <a:pt x="20920" y="6430"/>
                    <a:pt x="20920" y="6358"/>
                    <a:pt x="20789" y="6346"/>
                  </a:cubicBezTo>
                  <a:cubicBezTo>
                    <a:pt x="20706" y="6334"/>
                    <a:pt x="20610" y="6346"/>
                    <a:pt x="20527" y="6358"/>
                  </a:cubicBezTo>
                  <a:cubicBezTo>
                    <a:pt x="20420" y="6370"/>
                    <a:pt x="20325" y="6394"/>
                    <a:pt x="20229" y="6406"/>
                  </a:cubicBezTo>
                  <a:cubicBezTo>
                    <a:pt x="20003" y="6453"/>
                    <a:pt x="19777" y="6489"/>
                    <a:pt x="19634" y="6561"/>
                  </a:cubicBezTo>
                  <a:cubicBezTo>
                    <a:pt x="19527" y="6620"/>
                    <a:pt x="19491" y="6692"/>
                    <a:pt x="19444" y="6763"/>
                  </a:cubicBezTo>
                  <a:cubicBezTo>
                    <a:pt x="19408" y="6834"/>
                    <a:pt x="19360" y="6906"/>
                    <a:pt x="19313" y="6989"/>
                  </a:cubicBezTo>
                  <a:cubicBezTo>
                    <a:pt x="19289" y="7037"/>
                    <a:pt x="19265" y="7073"/>
                    <a:pt x="19277" y="7120"/>
                  </a:cubicBezTo>
                  <a:cubicBezTo>
                    <a:pt x="19289" y="7180"/>
                    <a:pt x="19372" y="7227"/>
                    <a:pt x="19444" y="7275"/>
                  </a:cubicBezTo>
                  <a:cubicBezTo>
                    <a:pt x="19634" y="7406"/>
                    <a:pt x="19789" y="7561"/>
                    <a:pt x="19753" y="7716"/>
                  </a:cubicBezTo>
                  <a:cubicBezTo>
                    <a:pt x="19670" y="8037"/>
                    <a:pt x="18717" y="8120"/>
                    <a:pt x="18074" y="8239"/>
                  </a:cubicBezTo>
                  <a:cubicBezTo>
                    <a:pt x="17562" y="8335"/>
                    <a:pt x="17050" y="8454"/>
                    <a:pt x="16538" y="8549"/>
                  </a:cubicBezTo>
                  <a:cubicBezTo>
                    <a:pt x="16145" y="8620"/>
                    <a:pt x="15812" y="8704"/>
                    <a:pt x="15467" y="8811"/>
                  </a:cubicBezTo>
                  <a:cubicBezTo>
                    <a:pt x="15383" y="8847"/>
                    <a:pt x="15205" y="8870"/>
                    <a:pt x="15145" y="8918"/>
                  </a:cubicBezTo>
                  <a:cubicBezTo>
                    <a:pt x="15098" y="8954"/>
                    <a:pt x="15193" y="8989"/>
                    <a:pt x="15157" y="9025"/>
                  </a:cubicBezTo>
                  <a:cubicBezTo>
                    <a:pt x="15098" y="9097"/>
                    <a:pt x="15002" y="9144"/>
                    <a:pt x="14872" y="9192"/>
                  </a:cubicBezTo>
                  <a:cubicBezTo>
                    <a:pt x="14824" y="9204"/>
                    <a:pt x="14788" y="9216"/>
                    <a:pt x="14741" y="9228"/>
                  </a:cubicBezTo>
                  <a:cubicBezTo>
                    <a:pt x="14526" y="9287"/>
                    <a:pt x="14324" y="9347"/>
                    <a:pt x="14121" y="9394"/>
                  </a:cubicBezTo>
                  <a:cubicBezTo>
                    <a:pt x="14038" y="9418"/>
                    <a:pt x="13967" y="9442"/>
                    <a:pt x="13883" y="9454"/>
                  </a:cubicBezTo>
                  <a:cubicBezTo>
                    <a:pt x="13669" y="9490"/>
                    <a:pt x="13419" y="9490"/>
                    <a:pt x="13252" y="9430"/>
                  </a:cubicBezTo>
                  <a:cubicBezTo>
                    <a:pt x="13205" y="9418"/>
                    <a:pt x="13157" y="9406"/>
                    <a:pt x="13097" y="9406"/>
                  </a:cubicBezTo>
                  <a:cubicBezTo>
                    <a:pt x="12978" y="9394"/>
                    <a:pt x="12895" y="9454"/>
                    <a:pt x="12907" y="9501"/>
                  </a:cubicBezTo>
                  <a:cubicBezTo>
                    <a:pt x="12919" y="9549"/>
                    <a:pt x="12990" y="9585"/>
                    <a:pt x="13050" y="9621"/>
                  </a:cubicBezTo>
                  <a:cubicBezTo>
                    <a:pt x="13109" y="9656"/>
                    <a:pt x="13157" y="9704"/>
                    <a:pt x="13097" y="9740"/>
                  </a:cubicBezTo>
                  <a:cubicBezTo>
                    <a:pt x="13026" y="9799"/>
                    <a:pt x="12836" y="9811"/>
                    <a:pt x="12669" y="9823"/>
                  </a:cubicBezTo>
                  <a:cubicBezTo>
                    <a:pt x="12216" y="9823"/>
                    <a:pt x="11264" y="9787"/>
                    <a:pt x="11181" y="10073"/>
                  </a:cubicBezTo>
                  <a:cubicBezTo>
                    <a:pt x="11169" y="10109"/>
                    <a:pt x="11204" y="10156"/>
                    <a:pt x="11312" y="10168"/>
                  </a:cubicBezTo>
                  <a:cubicBezTo>
                    <a:pt x="11347" y="10168"/>
                    <a:pt x="11395" y="10156"/>
                    <a:pt x="11431" y="10156"/>
                  </a:cubicBezTo>
                  <a:cubicBezTo>
                    <a:pt x="11562" y="10156"/>
                    <a:pt x="11657" y="10204"/>
                    <a:pt x="11681" y="10252"/>
                  </a:cubicBezTo>
                  <a:cubicBezTo>
                    <a:pt x="11835" y="10513"/>
                    <a:pt x="12050" y="10502"/>
                    <a:pt x="12645" y="10597"/>
                  </a:cubicBezTo>
                  <a:cubicBezTo>
                    <a:pt x="13097" y="10668"/>
                    <a:pt x="13252" y="10835"/>
                    <a:pt x="13300" y="11025"/>
                  </a:cubicBezTo>
                  <a:cubicBezTo>
                    <a:pt x="13359" y="11264"/>
                    <a:pt x="13407" y="11525"/>
                    <a:pt x="13074" y="11752"/>
                  </a:cubicBezTo>
                  <a:cubicBezTo>
                    <a:pt x="13026" y="11787"/>
                    <a:pt x="12967" y="11823"/>
                    <a:pt x="12883" y="11847"/>
                  </a:cubicBezTo>
                  <a:cubicBezTo>
                    <a:pt x="12669" y="11895"/>
                    <a:pt x="12431" y="11835"/>
                    <a:pt x="12205" y="11847"/>
                  </a:cubicBezTo>
                  <a:cubicBezTo>
                    <a:pt x="12109" y="11847"/>
                    <a:pt x="12014" y="11859"/>
                    <a:pt x="11931" y="11859"/>
                  </a:cubicBezTo>
                  <a:cubicBezTo>
                    <a:pt x="11835" y="11859"/>
                    <a:pt x="11740" y="11847"/>
                    <a:pt x="11657" y="11847"/>
                  </a:cubicBezTo>
                  <a:cubicBezTo>
                    <a:pt x="10752" y="11776"/>
                    <a:pt x="9811" y="11776"/>
                    <a:pt x="8859" y="11847"/>
                  </a:cubicBezTo>
                  <a:cubicBezTo>
                    <a:pt x="8597" y="11871"/>
                    <a:pt x="8275" y="11906"/>
                    <a:pt x="8144" y="12014"/>
                  </a:cubicBezTo>
                  <a:cubicBezTo>
                    <a:pt x="8085" y="12049"/>
                    <a:pt x="8073" y="12097"/>
                    <a:pt x="8061" y="12145"/>
                  </a:cubicBezTo>
                  <a:cubicBezTo>
                    <a:pt x="8037" y="12264"/>
                    <a:pt x="8061" y="12395"/>
                    <a:pt x="8144" y="12514"/>
                  </a:cubicBezTo>
                  <a:cubicBezTo>
                    <a:pt x="8192" y="12573"/>
                    <a:pt x="8264" y="12645"/>
                    <a:pt x="8192" y="12716"/>
                  </a:cubicBezTo>
                  <a:cubicBezTo>
                    <a:pt x="8144" y="12776"/>
                    <a:pt x="8049" y="12811"/>
                    <a:pt x="7966" y="12859"/>
                  </a:cubicBezTo>
                  <a:cubicBezTo>
                    <a:pt x="7430" y="13145"/>
                    <a:pt x="7918" y="13371"/>
                    <a:pt x="7799" y="13657"/>
                  </a:cubicBezTo>
                  <a:cubicBezTo>
                    <a:pt x="7752" y="13788"/>
                    <a:pt x="7430" y="13942"/>
                    <a:pt x="7609" y="14050"/>
                  </a:cubicBezTo>
                  <a:cubicBezTo>
                    <a:pt x="7752" y="14133"/>
                    <a:pt x="8097" y="14097"/>
                    <a:pt x="8359" y="14038"/>
                  </a:cubicBezTo>
                  <a:cubicBezTo>
                    <a:pt x="8609" y="13990"/>
                    <a:pt x="8942" y="13931"/>
                    <a:pt x="9121" y="14002"/>
                  </a:cubicBezTo>
                  <a:cubicBezTo>
                    <a:pt x="9323" y="14073"/>
                    <a:pt x="9204" y="14252"/>
                    <a:pt x="9418" y="14323"/>
                  </a:cubicBezTo>
                  <a:cubicBezTo>
                    <a:pt x="9692" y="14419"/>
                    <a:pt x="10169" y="14240"/>
                    <a:pt x="10538" y="14276"/>
                  </a:cubicBezTo>
                  <a:cubicBezTo>
                    <a:pt x="10621" y="14288"/>
                    <a:pt x="10704" y="14300"/>
                    <a:pt x="10788" y="14312"/>
                  </a:cubicBezTo>
                  <a:cubicBezTo>
                    <a:pt x="11133" y="14371"/>
                    <a:pt x="11514" y="14300"/>
                    <a:pt x="11812" y="14192"/>
                  </a:cubicBezTo>
                  <a:cubicBezTo>
                    <a:pt x="11966" y="14145"/>
                    <a:pt x="12097" y="14038"/>
                    <a:pt x="12252" y="14002"/>
                  </a:cubicBezTo>
                  <a:cubicBezTo>
                    <a:pt x="12359" y="13978"/>
                    <a:pt x="12526" y="13990"/>
                    <a:pt x="12621" y="13954"/>
                  </a:cubicBezTo>
                  <a:cubicBezTo>
                    <a:pt x="12728" y="13931"/>
                    <a:pt x="12836" y="13847"/>
                    <a:pt x="12919" y="13800"/>
                  </a:cubicBezTo>
                  <a:cubicBezTo>
                    <a:pt x="12943" y="13776"/>
                    <a:pt x="12978" y="13752"/>
                    <a:pt x="13014" y="13740"/>
                  </a:cubicBezTo>
                  <a:cubicBezTo>
                    <a:pt x="13062" y="13716"/>
                    <a:pt x="13109" y="13704"/>
                    <a:pt x="13169" y="13681"/>
                  </a:cubicBezTo>
                  <a:cubicBezTo>
                    <a:pt x="13443" y="13597"/>
                    <a:pt x="13669" y="13490"/>
                    <a:pt x="13824" y="13371"/>
                  </a:cubicBezTo>
                  <a:cubicBezTo>
                    <a:pt x="13836" y="13347"/>
                    <a:pt x="13859" y="13335"/>
                    <a:pt x="13859" y="13323"/>
                  </a:cubicBezTo>
                  <a:cubicBezTo>
                    <a:pt x="13848" y="13264"/>
                    <a:pt x="13621" y="13252"/>
                    <a:pt x="13633" y="13204"/>
                  </a:cubicBezTo>
                  <a:cubicBezTo>
                    <a:pt x="13633" y="13180"/>
                    <a:pt x="13657" y="13169"/>
                    <a:pt x="13681" y="13157"/>
                  </a:cubicBezTo>
                  <a:cubicBezTo>
                    <a:pt x="13717" y="13121"/>
                    <a:pt x="13717" y="13073"/>
                    <a:pt x="13717" y="13038"/>
                  </a:cubicBezTo>
                  <a:cubicBezTo>
                    <a:pt x="13752" y="12859"/>
                    <a:pt x="14014" y="12680"/>
                    <a:pt x="14383" y="12573"/>
                  </a:cubicBezTo>
                  <a:cubicBezTo>
                    <a:pt x="14586" y="12514"/>
                    <a:pt x="14752" y="12526"/>
                    <a:pt x="14955" y="12490"/>
                  </a:cubicBezTo>
                  <a:cubicBezTo>
                    <a:pt x="15157" y="12454"/>
                    <a:pt x="15264" y="12371"/>
                    <a:pt x="15455" y="12335"/>
                  </a:cubicBezTo>
                  <a:cubicBezTo>
                    <a:pt x="15514" y="12323"/>
                    <a:pt x="15586" y="12323"/>
                    <a:pt x="15634" y="12311"/>
                  </a:cubicBezTo>
                  <a:cubicBezTo>
                    <a:pt x="15824" y="12264"/>
                    <a:pt x="15895" y="12168"/>
                    <a:pt x="15907" y="12085"/>
                  </a:cubicBezTo>
                  <a:cubicBezTo>
                    <a:pt x="15907" y="12002"/>
                    <a:pt x="15884" y="11918"/>
                    <a:pt x="15979" y="11835"/>
                  </a:cubicBezTo>
                  <a:cubicBezTo>
                    <a:pt x="16122" y="11728"/>
                    <a:pt x="16479" y="11680"/>
                    <a:pt x="16765" y="11692"/>
                  </a:cubicBezTo>
                  <a:cubicBezTo>
                    <a:pt x="17062" y="11704"/>
                    <a:pt x="17324" y="11764"/>
                    <a:pt x="17598" y="11799"/>
                  </a:cubicBezTo>
                  <a:cubicBezTo>
                    <a:pt x="17646" y="11811"/>
                    <a:pt x="17693" y="11811"/>
                    <a:pt x="17741" y="11799"/>
                  </a:cubicBezTo>
                  <a:cubicBezTo>
                    <a:pt x="17777" y="11799"/>
                    <a:pt x="17800" y="11776"/>
                    <a:pt x="17824" y="11764"/>
                  </a:cubicBezTo>
                  <a:cubicBezTo>
                    <a:pt x="18027" y="11645"/>
                    <a:pt x="18420" y="11573"/>
                    <a:pt x="18753" y="11609"/>
                  </a:cubicBezTo>
                  <a:cubicBezTo>
                    <a:pt x="18753" y="11442"/>
                    <a:pt x="19146" y="11275"/>
                    <a:pt x="19574" y="11287"/>
                  </a:cubicBezTo>
                  <a:cubicBezTo>
                    <a:pt x="19777" y="11287"/>
                    <a:pt x="19955" y="11335"/>
                    <a:pt x="20098" y="11383"/>
                  </a:cubicBezTo>
                  <a:cubicBezTo>
                    <a:pt x="20194" y="11418"/>
                    <a:pt x="20277" y="11454"/>
                    <a:pt x="20277" y="11514"/>
                  </a:cubicBezTo>
                  <a:cubicBezTo>
                    <a:pt x="20265" y="11537"/>
                    <a:pt x="20253" y="11561"/>
                    <a:pt x="20253" y="11573"/>
                  </a:cubicBezTo>
                  <a:cubicBezTo>
                    <a:pt x="20265" y="11597"/>
                    <a:pt x="20289" y="11609"/>
                    <a:pt x="20313" y="11621"/>
                  </a:cubicBezTo>
                  <a:cubicBezTo>
                    <a:pt x="20456" y="11692"/>
                    <a:pt x="20646" y="11752"/>
                    <a:pt x="20765" y="11823"/>
                  </a:cubicBezTo>
                  <a:cubicBezTo>
                    <a:pt x="20884" y="11883"/>
                    <a:pt x="20968" y="11954"/>
                    <a:pt x="21087" y="12026"/>
                  </a:cubicBezTo>
                  <a:cubicBezTo>
                    <a:pt x="21634" y="12323"/>
                    <a:pt x="22361" y="12549"/>
                    <a:pt x="23158" y="12752"/>
                  </a:cubicBezTo>
                  <a:cubicBezTo>
                    <a:pt x="23277" y="12776"/>
                    <a:pt x="23396" y="12811"/>
                    <a:pt x="23492" y="12847"/>
                  </a:cubicBezTo>
                  <a:cubicBezTo>
                    <a:pt x="23575" y="12907"/>
                    <a:pt x="23623" y="12966"/>
                    <a:pt x="23658" y="13026"/>
                  </a:cubicBezTo>
                  <a:cubicBezTo>
                    <a:pt x="23730" y="13157"/>
                    <a:pt x="23801" y="13288"/>
                    <a:pt x="23658" y="13407"/>
                  </a:cubicBezTo>
                  <a:cubicBezTo>
                    <a:pt x="23599" y="13454"/>
                    <a:pt x="23504" y="13502"/>
                    <a:pt x="23539" y="13550"/>
                  </a:cubicBezTo>
                  <a:cubicBezTo>
                    <a:pt x="23587" y="13609"/>
                    <a:pt x="23754" y="13621"/>
                    <a:pt x="23873" y="13597"/>
                  </a:cubicBezTo>
                  <a:cubicBezTo>
                    <a:pt x="23980" y="13573"/>
                    <a:pt x="24051" y="13514"/>
                    <a:pt x="24111" y="13466"/>
                  </a:cubicBezTo>
                  <a:cubicBezTo>
                    <a:pt x="24397" y="13204"/>
                    <a:pt x="24099" y="12954"/>
                    <a:pt x="24397" y="12704"/>
                  </a:cubicBezTo>
                  <a:cubicBezTo>
                    <a:pt x="24575" y="12752"/>
                    <a:pt x="24742" y="12788"/>
                    <a:pt x="24908" y="12835"/>
                  </a:cubicBezTo>
                  <a:cubicBezTo>
                    <a:pt x="24968" y="12847"/>
                    <a:pt x="25028" y="12859"/>
                    <a:pt x="25087" y="12859"/>
                  </a:cubicBezTo>
                  <a:cubicBezTo>
                    <a:pt x="25230" y="12859"/>
                    <a:pt x="25325" y="12788"/>
                    <a:pt x="25278" y="12728"/>
                  </a:cubicBezTo>
                  <a:cubicBezTo>
                    <a:pt x="25242" y="12668"/>
                    <a:pt x="25111" y="12633"/>
                    <a:pt x="24992" y="12597"/>
                  </a:cubicBezTo>
                  <a:cubicBezTo>
                    <a:pt x="24670" y="12502"/>
                    <a:pt x="24337" y="12407"/>
                    <a:pt x="23968" y="12335"/>
                  </a:cubicBezTo>
                  <a:cubicBezTo>
                    <a:pt x="23908" y="12323"/>
                    <a:pt x="23849" y="12311"/>
                    <a:pt x="23837" y="12287"/>
                  </a:cubicBezTo>
                  <a:cubicBezTo>
                    <a:pt x="23837" y="12264"/>
                    <a:pt x="23861" y="12252"/>
                    <a:pt x="23873" y="12228"/>
                  </a:cubicBezTo>
                  <a:cubicBezTo>
                    <a:pt x="23896" y="12204"/>
                    <a:pt x="23825" y="12168"/>
                    <a:pt x="23742" y="12157"/>
                  </a:cubicBezTo>
                  <a:cubicBezTo>
                    <a:pt x="23658" y="12145"/>
                    <a:pt x="23563" y="12145"/>
                    <a:pt x="23468" y="12145"/>
                  </a:cubicBezTo>
                  <a:cubicBezTo>
                    <a:pt x="23182" y="12145"/>
                    <a:pt x="22849" y="12073"/>
                    <a:pt x="22718" y="11978"/>
                  </a:cubicBezTo>
                  <a:cubicBezTo>
                    <a:pt x="22634" y="11906"/>
                    <a:pt x="22622" y="11835"/>
                    <a:pt x="22563" y="11764"/>
                  </a:cubicBezTo>
                  <a:cubicBezTo>
                    <a:pt x="22468" y="11645"/>
                    <a:pt x="22206" y="11561"/>
                    <a:pt x="21932" y="11502"/>
                  </a:cubicBezTo>
                  <a:cubicBezTo>
                    <a:pt x="21813" y="11478"/>
                    <a:pt x="21682" y="11442"/>
                    <a:pt x="21587" y="11406"/>
                  </a:cubicBezTo>
                  <a:cubicBezTo>
                    <a:pt x="21479" y="11359"/>
                    <a:pt x="21420" y="11299"/>
                    <a:pt x="21479" y="11240"/>
                  </a:cubicBezTo>
                  <a:cubicBezTo>
                    <a:pt x="21515" y="11192"/>
                    <a:pt x="21634" y="11156"/>
                    <a:pt x="21634" y="11109"/>
                  </a:cubicBezTo>
                  <a:cubicBezTo>
                    <a:pt x="21634" y="11073"/>
                    <a:pt x="21563" y="11037"/>
                    <a:pt x="21503" y="11002"/>
                  </a:cubicBezTo>
                  <a:cubicBezTo>
                    <a:pt x="21265" y="10835"/>
                    <a:pt x="22015" y="10799"/>
                    <a:pt x="22277" y="10787"/>
                  </a:cubicBezTo>
                  <a:cubicBezTo>
                    <a:pt x="22325" y="10775"/>
                    <a:pt x="22384" y="10775"/>
                    <a:pt x="22432" y="10787"/>
                  </a:cubicBezTo>
                  <a:cubicBezTo>
                    <a:pt x="22527" y="10811"/>
                    <a:pt x="22515" y="10871"/>
                    <a:pt x="22480" y="10906"/>
                  </a:cubicBezTo>
                  <a:cubicBezTo>
                    <a:pt x="22444" y="10942"/>
                    <a:pt x="22396" y="10990"/>
                    <a:pt x="22408" y="11025"/>
                  </a:cubicBezTo>
                  <a:cubicBezTo>
                    <a:pt x="22420" y="11073"/>
                    <a:pt x="22503" y="11109"/>
                    <a:pt x="22611" y="11097"/>
                  </a:cubicBezTo>
                  <a:cubicBezTo>
                    <a:pt x="22789" y="11085"/>
                    <a:pt x="22753" y="10954"/>
                    <a:pt x="22920" y="10930"/>
                  </a:cubicBezTo>
                  <a:cubicBezTo>
                    <a:pt x="23075" y="11025"/>
                    <a:pt x="23218" y="11133"/>
                    <a:pt x="23349" y="11240"/>
                  </a:cubicBezTo>
                  <a:cubicBezTo>
                    <a:pt x="23408" y="11275"/>
                    <a:pt x="23444" y="11335"/>
                    <a:pt x="23361" y="11371"/>
                  </a:cubicBezTo>
                  <a:cubicBezTo>
                    <a:pt x="23337" y="11383"/>
                    <a:pt x="23301" y="11383"/>
                    <a:pt x="23289" y="11395"/>
                  </a:cubicBezTo>
                  <a:cubicBezTo>
                    <a:pt x="23230" y="11430"/>
                    <a:pt x="23325" y="11466"/>
                    <a:pt x="23420" y="11466"/>
                  </a:cubicBezTo>
                  <a:cubicBezTo>
                    <a:pt x="23515" y="11478"/>
                    <a:pt x="23611" y="11466"/>
                    <a:pt x="23694" y="11490"/>
                  </a:cubicBezTo>
                  <a:cubicBezTo>
                    <a:pt x="23742" y="11502"/>
                    <a:pt x="23777" y="11525"/>
                    <a:pt x="23813" y="11549"/>
                  </a:cubicBezTo>
                  <a:cubicBezTo>
                    <a:pt x="23896" y="11585"/>
                    <a:pt x="24016" y="11597"/>
                    <a:pt x="24123" y="11609"/>
                  </a:cubicBezTo>
                  <a:cubicBezTo>
                    <a:pt x="24706" y="11668"/>
                    <a:pt x="24885" y="11895"/>
                    <a:pt x="25468" y="11978"/>
                  </a:cubicBezTo>
                  <a:cubicBezTo>
                    <a:pt x="25659" y="12002"/>
                    <a:pt x="25861" y="12026"/>
                    <a:pt x="26028" y="12061"/>
                  </a:cubicBezTo>
                  <a:cubicBezTo>
                    <a:pt x="26206" y="12109"/>
                    <a:pt x="26325" y="12192"/>
                    <a:pt x="26254" y="12276"/>
                  </a:cubicBezTo>
                  <a:cubicBezTo>
                    <a:pt x="26218" y="12299"/>
                    <a:pt x="26159" y="12335"/>
                    <a:pt x="26135" y="12359"/>
                  </a:cubicBezTo>
                  <a:cubicBezTo>
                    <a:pt x="26087" y="12442"/>
                    <a:pt x="26325" y="12514"/>
                    <a:pt x="26337" y="12597"/>
                  </a:cubicBezTo>
                  <a:cubicBezTo>
                    <a:pt x="26349" y="12633"/>
                    <a:pt x="26325" y="12657"/>
                    <a:pt x="26313" y="12692"/>
                  </a:cubicBezTo>
                  <a:cubicBezTo>
                    <a:pt x="26302" y="12883"/>
                    <a:pt x="26956" y="12942"/>
                    <a:pt x="27111" y="13121"/>
                  </a:cubicBezTo>
                  <a:cubicBezTo>
                    <a:pt x="27147" y="13169"/>
                    <a:pt x="27159" y="13216"/>
                    <a:pt x="27206" y="13252"/>
                  </a:cubicBezTo>
                  <a:cubicBezTo>
                    <a:pt x="27290" y="13311"/>
                    <a:pt x="27480" y="13347"/>
                    <a:pt x="27528" y="13419"/>
                  </a:cubicBezTo>
                  <a:cubicBezTo>
                    <a:pt x="27564" y="13466"/>
                    <a:pt x="27504" y="13526"/>
                    <a:pt x="27492" y="13573"/>
                  </a:cubicBezTo>
                  <a:cubicBezTo>
                    <a:pt x="27468" y="13633"/>
                    <a:pt x="27528" y="13704"/>
                    <a:pt x="27671" y="13704"/>
                  </a:cubicBezTo>
                  <a:cubicBezTo>
                    <a:pt x="27516" y="13704"/>
                    <a:pt x="27635" y="13847"/>
                    <a:pt x="27706" y="13871"/>
                  </a:cubicBezTo>
                  <a:cubicBezTo>
                    <a:pt x="27837" y="13895"/>
                    <a:pt x="28135" y="13835"/>
                    <a:pt x="28230" y="13800"/>
                  </a:cubicBezTo>
                  <a:cubicBezTo>
                    <a:pt x="28492" y="13716"/>
                    <a:pt x="28528" y="13621"/>
                    <a:pt x="28492" y="13490"/>
                  </a:cubicBezTo>
                  <a:cubicBezTo>
                    <a:pt x="28397" y="13216"/>
                    <a:pt x="27837" y="12942"/>
                    <a:pt x="28099" y="12668"/>
                  </a:cubicBezTo>
                  <a:cubicBezTo>
                    <a:pt x="28540" y="12204"/>
                    <a:pt x="30564" y="12609"/>
                    <a:pt x="31409" y="12252"/>
                  </a:cubicBezTo>
                  <a:cubicBezTo>
                    <a:pt x="31624" y="12168"/>
                    <a:pt x="31719" y="12037"/>
                    <a:pt x="31802" y="11906"/>
                  </a:cubicBezTo>
                  <a:cubicBezTo>
                    <a:pt x="32005" y="11609"/>
                    <a:pt x="32183" y="10716"/>
                    <a:pt x="32779" y="10525"/>
                  </a:cubicBezTo>
                  <a:cubicBezTo>
                    <a:pt x="33267" y="10382"/>
                    <a:pt x="34803" y="10442"/>
                    <a:pt x="34767" y="10787"/>
                  </a:cubicBezTo>
                  <a:cubicBezTo>
                    <a:pt x="34767" y="10835"/>
                    <a:pt x="34731" y="10883"/>
                    <a:pt x="34743" y="10930"/>
                  </a:cubicBezTo>
                  <a:cubicBezTo>
                    <a:pt x="34755" y="11037"/>
                    <a:pt x="35029" y="11121"/>
                    <a:pt x="35303" y="11144"/>
                  </a:cubicBezTo>
                  <a:cubicBezTo>
                    <a:pt x="35576" y="11168"/>
                    <a:pt x="35850" y="11144"/>
                    <a:pt x="36112" y="11109"/>
                  </a:cubicBezTo>
                  <a:cubicBezTo>
                    <a:pt x="36350" y="11085"/>
                    <a:pt x="36577" y="11061"/>
                    <a:pt x="36815" y="11037"/>
                  </a:cubicBezTo>
                  <a:cubicBezTo>
                    <a:pt x="36874" y="11037"/>
                    <a:pt x="36946" y="11025"/>
                    <a:pt x="36981" y="11014"/>
                  </a:cubicBezTo>
                  <a:cubicBezTo>
                    <a:pt x="37100" y="10966"/>
                    <a:pt x="37005" y="10883"/>
                    <a:pt x="36862" y="10847"/>
                  </a:cubicBezTo>
                  <a:cubicBezTo>
                    <a:pt x="36719" y="10811"/>
                    <a:pt x="36553" y="10811"/>
                    <a:pt x="36386" y="10811"/>
                  </a:cubicBezTo>
                  <a:cubicBezTo>
                    <a:pt x="35981" y="10787"/>
                    <a:pt x="35541" y="10704"/>
                    <a:pt x="35422" y="10561"/>
                  </a:cubicBezTo>
                  <a:cubicBezTo>
                    <a:pt x="36517" y="10680"/>
                    <a:pt x="37434" y="10263"/>
                    <a:pt x="38541" y="10240"/>
                  </a:cubicBezTo>
                  <a:cubicBezTo>
                    <a:pt x="38589" y="10240"/>
                    <a:pt x="38648" y="10240"/>
                    <a:pt x="38696" y="10252"/>
                  </a:cubicBezTo>
                  <a:cubicBezTo>
                    <a:pt x="38827" y="10275"/>
                    <a:pt x="38839" y="10347"/>
                    <a:pt x="38779" y="10406"/>
                  </a:cubicBezTo>
                  <a:cubicBezTo>
                    <a:pt x="38541" y="10644"/>
                    <a:pt x="37732" y="10775"/>
                    <a:pt x="37755" y="11049"/>
                  </a:cubicBezTo>
                  <a:cubicBezTo>
                    <a:pt x="37779" y="11204"/>
                    <a:pt x="38101" y="11335"/>
                    <a:pt x="38422" y="11442"/>
                  </a:cubicBezTo>
                  <a:cubicBezTo>
                    <a:pt x="38708" y="11549"/>
                    <a:pt x="39017" y="11633"/>
                    <a:pt x="39351" y="11716"/>
                  </a:cubicBezTo>
                  <a:cubicBezTo>
                    <a:pt x="39684" y="11799"/>
                    <a:pt x="40053" y="11895"/>
                    <a:pt x="40196" y="12037"/>
                  </a:cubicBezTo>
                  <a:cubicBezTo>
                    <a:pt x="40327" y="12192"/>
                    <a:pt x="40148" y="12347"/>
                    <a:pt x="39863" y="12442"/>
                  </a:cubicBezTo>
                  <a:cubicBezTo>
                    <a:pt x="38946" y="12740"/>
                    <a:pt x="38160" y="12395"/>
                    <a:pt x="37136" y="12395"/>
                  </a:cubicBezTo>
                  <a:cubicBezTo>
                    <a:pt x="36124" y="12383"/>
                    <a:pt x="35207" y="12585"/>
                    <a:pt x="34195" y="12597"/>
                  </a:cubicBezTo>
                  <a:cubicBezTo>
                    <a:pt x="33171" y="12597"/>
                    <a:pt x="31921" y="12430"/>
                    <a:pt x="31266" y="12740"/>
                  </a:cubicBezTo>
                  <a:cubicBezTo>
                    <a:pt x="30743" y="12990"/>
                    <a:pt x="30993" y="13395"/>
                    <a:pt x="31409" y="13692"/>
                  </a:cubicBezTo>
                  <a:cubicBezTo>
                    <a:pt x="31600" y="13835"/>
                    <a:pt x="31814" y="13883"/>
                    <a:pt x="32112" y="13978"/>
                  </a:cubicBezTo>
                  <a:cubicBezTo>
                    <a:pt x="32338" y="14050"/>
                    <a:pt x="32469" y="14145"/>
                    <a:pt x="32707" y="14228"/>
                  </a:cubicBezTo>
                  <a:cubicBezTo>
                    <a:pt x="32898" y="14288"/>
                    <a:pt x="33195" y="14323"/>
                    <a:pt x="33386" y="14264"/>
                  </a:cubicBezTo>
                  <a:cubicBezTo>
                    <a:pt x="33552" y="14216"/>
                    <a:pt x="33600" y="14121"/>
                    <a:pt x="33671" y="14050"/>
                  </a:cubicBezTo>
                  <a:cubicBezTo>
                    <a:pt x="33743" y="13966"/>
                    <a:pt x="33898" y="13895"/>
                    <a:pt x="34100" y="13907"/>
                  </a:cubicBezTo>
                  <a:cubicBezTo>
                    <a:pt x="34243" y="13919"/>
                    <a:pt x="34350" y="13966"/>
                    <a:pt x="34433" y="14014"/>
                  </a:cubicBezTo>
                  <a:cubicBezTo>
                    <a:pt x="34564" y="14085"/>
                    <a:pt x="34695" y="14169"/>
                    <a:pt x="34886" y="14228"/>
                  </a:cubicBezTo>
                  <a:cubicBezTo>
                    <a:pt x="35076" y="14288"/>
                    <a:pt x="35338" y="14312"/>
                    <a:pt x="35517" y="14264"/>
                  </a:cubicBezTo>
                  <a:cubicBezTo>
                    <a:pt x="35731" y="14204"/>
                    <a:pt x="35743" y="14073"/>
                    <a:pt x="35910" y="13990"/>
                  </a:cubicBezTo>
                  <a:cubicBezTo>
                    <a:pt x="36053" y="13919"/>
                    <a:pt x="36350" y="13895"/>
                    <a:pt x="36577" y="13942"/>
                  </a:cubicBezTo>
                  <a:cubicBezTo>
                    <a:pt x="37160" y="14073"/>
                    <a:pt x="36672" y="14312"/>
                    <a:pt x="36791" y="14502"/>
                  </a:cubicBezTo>
                  <a:cubicBezTo>
                    <a:pt x="36886" y="14669"/>
                    <a:pt x="37458" y="14812"/>
                    <a:pt x="37041" y="15002"/>
                  </a:cubicBezTo>
                  <a:cubicBezTo>
                    <a:pt x="36934" y="15050"/>
                    <a:pt x="36779" y="15074"/>
                    <a:pt x="36684" y="15121"/>
                  </a:cubicBezTo>
                  <a:cubicBezTo>
                    <a:pt x="36612" y="15169"/>
                    <a:pt x="36577" y="15216"/>
                    <a:pt x="36589" y="15276"/>
                  </a:cubicBezTo>
                  <a:cubicBezTo>
                    <a:pt x="36600" y="15324"/>
                    <a:pt x="36660" y="15371"/>
                    <a:pt x="36696" y="15419"/>
                  </a:cubicBezTo>
                  <a:cubicBezTo>
                    <a:pt x="36755" y="15514"/>
                    <a:pt x="36719" y="15621"/>
                    <a:pt x="36612" y="15705"/>
                  </a:cubicBezTo>
                  <a:cubicBezTo>
                    <a:pt x="36422" y="15836"/>
                    <a:pt x="36053" y="15895"/>
                    <a:pt x="35696" y="15955"/>
                  </a:cubicBezTo>
                  <a:cubicBezTo>
                    <a:pt x="35005" y="16062"/>
                    <a:pt x="34410" y="15990"/>
                    <a:pt x="33707" y="16014"/>
                  </a:cubicBezTo>
                  <a:cubicBezTo>
                    <a:pt x="33076" y="16050"/>
                    <a:pt x="32528" y="16086"/>
                    <a:pt x="31874" y="16050"/>
                  </a:cubicBezTo>
                  <a:cubicBezTo>
                    <a:pt x="31290" y="16014"/>
                    <a:pt x="30731" y="15943"/>
                    <a:pt x="30195" y="15847"/>
                  </a:cubicBezTo>
                  <a:cubicBezTo>
                    <a:pt x="29778" y="15776"/>
                    <a:pt x="29147" y="15752"/>
                    <a:pt x="28802" y="15633"/>
                  </a:cubicBezTo>
                  <a:cubicBezTo>
                    <a:pt x="28707" y="15597"/>
                    <a:pt x="28623" y="15562"/>
                    <a:pt x="28528" y="15526"/>
                  </a:cubicBezTo>
                  <a:cubicBezTo>
                    <a:pt x="28242" y="15419"/>
                    <a:pt x="27814" y="15419"/>
                    <a:pt x="27433" y="15419"/>
                  </a:cubicBezTo>
                  <a:cubicBezTo>
                    <a:pt x="27266" y="15419"/>
                    <a:pt x="27099" y="15419"/>
                    <a:pt x="26944" y="15443"/>
                  </a:cubicBezTo>
                  <a:cubicBezTo>
                    <a:pt x="26742" y="15478"/>
                    <a:pt x="26587" y="15574"/>
                    <a:pt x="26575" y="15669"/>
                  </a:cubicBezTo>
                  <a:cubicBezTo>
                    <a:pt x="26575" y="15764"/>
                    <a:pt x="26706" y="15859"/>
                    <a:pt x="26897" y="15907"/>
                  </a:cubicBezTo>
                  <a:cubicBezTo>
                    <a:pt x="26290" y="16109"/>
                    <a:pt x="26171" y="16121"/>
                    <a:pt x="26409" y="16431"/>
                  </a:cubicBezTo>
                  <a:cubicBezTo>
                    <a:pt x="26040" y="16502"/>
                    <a:pt x="25075" y="16371"/>
                    <a:pt x="24682" y="16312"/>
                  </a:cubicBezTo>
                  <a:cubicBezTo>
                    <a:pt x="24361" y="16264"/>
                    <a:pt x="24146" y="16145"/>
                    <a:pt x="23932" y="16038"/>
                  </a:cubicBezTo>
                  <a:cubicBezTo>
                    <a:pt x="23706" y="15919"/>
                    <a:pt x="23468" y="15800"/>
                    <a:pt x="23242" y="15681"/>
                  </a:cubicBezTo>
                  <a:cubicBezTo>
                    <a:pt x="22968" y="15550"/>
                    <a:pt x="22634" y="15395"/>
                    <a:pt x="22194" y="15395"/>
                  </a:cubicBezTo>
                  <a:cubicBezTo>
                    <a:pt x="22003" y="15395"/>
                    <a:pt x="21813" y="15419"/>
                    <a:pt x="21622" y="15431"/>
                  </a:cubicBezTo>
                  <a:cubicBezTo>
                    <a:pt x="21253" y="15443"/>
                    <a:pt x="20932" y="15359"/>
                    <a:pt x="20634" y="15288"/>
                  </a:cubicBezTo>
                  <a:cubicBezTo>
                    <a:pt x="20539" y="15264"/>
                    <a:pt x="20432" y="15240"/>
                    <a:pt x="20384" y="15193"/>
                  </a:cubicBezTo>
                  <a:cubicBezTo>
                    <a:pt x="20277" y="15097"/>
                    <a:pt x="20515" y="14978"/>
                    <a:pt x="20503" y="14871"/>
                  </a:cubicBezTo>
                  <a:cubicBezTo>
                    <a:pt x="20491" y="14812"/>
                    <a:pt x="20396" y="14764"/>
                    <a:pt x="20372" y="14704"/>
                  </a:cubicBezTo>
                  <a:cubicBezTo>
                    <a:pt x="20313" y="14550"/>
                    <a:pt x="20646" y="14419"/>
                    <a:pt x="20896" y="14312"/>
                  </a:cubicBezTo>
                  <a:cubicBezTo>
                    <a:pt x="21146" y="14192"/>
                    <a:pt x="21289" y="13978"/>
                    <a:pt x="20968" y="13919"/>
                  </a:cubicBezTo>
                  <a:cubicBezTo>
                    <a:pt x="20872" y="13895"/>
                    <a:pt x="20753" y="13907"/>
                    <a:pt x="20646" y="13907"/>
                  </a:cubicBezTo>
                  <a:cubicBezTo>
                    <a:pt x="19753" y="13931"/>
                    <a:pt x="18824" y="13907"/>
                    <a:pt x="17943" y="13990"/>
                  </a:cubicBezTo>
                  <a:cubicBezTo>
                    <a:pt x="16562" y="14121"/>
                    <a:pt x="15133" y="14264"/>
                    <a:pt x="13895" y="14585"/>
                  </a:cubicBezTo>
                  <a:cubicBezTo>
                    <a:pt x="13550" y="14681"/>
                    <a:pt x="13205" y="14788"/>
                    <a:pt x="12824" y="14859"/>
                  </a:cubicBezTo>
                  <a:cubicBezTo>
                    <a:pt x="12240" y="14954"/>
                    <a:pt x="11657" y="14895"/>
                    <a:pt x="11109" y="14835"/>
                  </a:cubicBezTo>
                  <a:cubicBezTo>
                    <a:pt x="10847" y="14812"/>
                    <a:pt x="10073" y="14633"/>
                    <a:pt x="9799" y="14728"/>
                  </a:cubicBezTo>
                  <a:cubicBezTo>
                    <a:pt x="9716" y="14752"/>
                    <a:pt x="9680" y="14800"/>
                    <a:pt x="9645" y="14835"/>
                  </a:cubicBezTo>
                  <a:cubicBezTo>
                    <a:pt x="9347" y="15157"/>
                    <a:pt x="8335" y="15657"/>
                    <a:pt x="7644" y="15859"/>
                  </a:cubicBezTo>
                  <a:cubicBezTo>
                    <a:pt x="7073" y="16038"/>
                    <a:pt x="6287" y="16228"/>
                    <a:pt x="6299" y="16502"/>
                  </a:cubicBezTo>
                  <a:cubicBezTo>
                    <a:pt x="6299" y="16645"/>
                    <a:pt x="6537" y="16752"/>
                    <a:pt x="6585" y="16895"/>
                  </a:cubicBezTo>
                  <a:cubicBezTo>
                    <a:pt x="6680" y="17217"/>
                    <a:pt x="5799" y="17491"/>
                    <a:pt x="5120" y="17717"/>
                  </a:cubicBezTo>
                  <a:cubicBezTo>
                    <a:pt x="3680" y="18217"/>
                    <a:pt x="2727" y="18943"/>
                    <a:pt x="1810" y="19657"/>
                  </a:cubicBezTo>
                  <a:cubicBezTo>
                    <a:pt x="1525" y="19872"/>
                    <a:pt x="882" y="20241"/>
                    <a:pt x="1108" y="20467"/>
                  </a:cubicBezTo>
                  <a:cubicBezTo>
                    <a:pt x="1239" y="20598"/>
                    <a:pt x="1489" y="20669"/>
                    <a:pt x="1656" y="20789"/>
                  </a:cubicBezTo>
                  <a:cubicBezTo>
                    <a:pt x="2013" y="21039"/>
                    <a:pt x="1882" y="21408"/>
                    <a:pt x="1608" y="21729"/>
                  </a:cubicBezTo>
                  <a:cubicBezTo>
                    <a:pt x="1334" y="22063"/>
                    <a:pt x="941" y="22384"/>
                    <a:pt x="775" y="22717"/>
                  </a:cubicBezTo>
                  <a:cubicBezTo>
                    <a:pt x="644" y="22979"/>
                    <a:pt x="655" y="23253"/>
                    <a:pt x="334" y="23491"/>
                  </a:cubicBezTo>
                  <a:cubicBezTo>
                    <a:pt x="227" y="23575"/>
                    <a:pt x="72" y="23658"/>
                    <a:pt x="36" y="23753"/>
                  </a:cubicBezTo>
                  <a:cubicBezTo>
                    <a:pt x="1" y="23848"/>
                    <a:pt x="84" y="23932"/>
                    <a:pt x="179" y="24003"/>
                  </a:cubicBezTo>
                  <a:cubicBezTo>
                    <a:pt x="786" y="24479"/>
                    <a:pt x="1798" y="24730"/>
                    <a:pt x="2572" y="25134"/>
                  </a:cubicBezTo>
                  <a:cubicBezTo>
                    <a:pt x="3394" y="25563"/>
                    <a:pt x="4037" y="26075"/>
                    <a:pt x="4406" y="26670"/>
                  </a:cubicBezTo>
                  <a:cubicBezTo>
                    <a:pt x="4573" y="26944"/>
                    <a:pt x="4775" y="27277"/>
                    <a:pt x="5382" y="27337"/>
                  </a:cubicBezTo>
                  <a:cubicBezTo>
                    <a:pt x="5823" y="27373"/>
                    <a:pt x="6287" y="27242"/>
                    <a:pt x="6740" y="27158"/>
                  </a:cubicBezTo>
                  <a:cubicBezTo>
                    <a:pt x="7668" y="26980"/>
                    <a:pt x="8645" y="26992"/>
                    <a:pt x="9597" y="26873"/>
                  </a:cubicBezTo>
                  <a:cubicBezTo>
                    <a:pt x="10538" y="26754"/>
                    <a:pt x="11550" y="26420"/>
                    <a:pt x="11669" y="25968"/>
                  </a:cubicBezTo>
                  <a:cubicBezTo>
                    <a:pt x="11669" y="25980"/>
                    <a:pt x="12657" y="26265"/>
                    <a:pt x="12764" y="26277"/>
                  </a:cubicBezTo>
                  <a:cubicBezTo>
                    <a:pt x="13240" y="26277"/>
                    <a:pt x="13526" y="26003"/>
                    <a:pt x="13931" y="25908"/>
                  </a:cubicBezTo>
                  <a:cubicBezTo>
                    <a:pt x="14324" y="25813"/>
                    <a:pt x="14776" y="25872"/>
                    <a:pt x="15169" y="25932"/>
                  </a:cubicBezTo>
                  <a:cubicBezTo>
                    <a:pt x="15538" y="25992"/>
                    <a:pt x="15931" y="26063"/>
                    <a:pt x="16062" y="26242"/>
                  </a:cubicBezTo>
                  <a:cubicBezTo>
                    <a:pt x="16145" y="26337"/>
                    <a:pt x="16122" y="26444"/>
                    <a:pt x="16134" y="26551"/>
                  </a:cubicBezTo>
                  <a:cubicBezTo>
                    <a:pt x="16145" y="26658"/>
                    <a:pt x="16193" y="26765"/>
                    <a:pt x="16372" y="26825"/>
                  </a:cubicBezTo>
                  <a:cubicBezTo>
                    <a:pt x="16919" y="26980"/>
                    <a:pt x="17622" y="26742"/>
                    <a:pt x="18181" y="26765"/>
                  </a:cubicBezTo>
                  <a:cubicBezTo>
                    <a:pt x="18789" y="26801"/>
                    <a:pt x="19098" y="27158"/>
                    <a:pt x="19063" y="27432"/>
                  </a:cubicBezTo>
                  <a:cubicBezTo>
                    <a:pt x="19039" y="27658"/>
                    <a:pt x="18551" y="27849"/>
                    <a:pt x="18789" y="28051"/>
                  </a:cubicBezTo>
                  <a:cubicBezTo>
                    <a:pt x="18920" y="28158"/>
                    <a:pt x="19146" y="28254"/>
                    <a:pt x="19146" y="28397"/>
                  </a:cubicBezTo>
                  <a:cubicBezTo>
                    <a:pt x="19146" y="28551"/>
                    <a:pt x="18812" y="28682"/>
                    <a:pt x="18693" y="28837"/>
                  </a:cubicBezTo>
                  <a:cubicBezTo>
                    <a:pt x="18551" y="29004"/>
                    <a:pt x="18693" y="29206"/>
                    <a:pt x="18920" y="29349"/>
                  </a:cubicBezTo>
                  <a:cubicBezTo>
                    <a:pt x="19146" y="29492"/>
                    <a:pt x="19444" y="29611"/>
                    <a:pt x="19658" y="29754"/>
                  </a:cubicBezTo>
                  <a:cubicBezTo>
                    <a:pt x="19884" y="29921"/>
                    <a:pt x="20015" y="30111"/>
                    <a:pt x="20182" y="30290"/>
                  </a:cubicBezTo>
                  <a:cubicBezTo>
                    <a:pt x="20479" y="30611"/>
                    <a:pt x="20944" y="30885"/>
                    <a:pt x="21301" y="31195"/>
                  </a:cubicBezTo>
                  <a:cubicBezTo>
                    <a:pt x="21670" y="31504"/>
                    <a:pt x="21944" y="31873"/>
                    <a:pt x="21801" y="32242"/>
                  </a:cubicBezTo>
                  <a:cubicBezTo>
                    <a:pt x="21753" y="32385"/>
                    <a:pt x="21646" y="32516"/>
                    <a:pt x="21634" y="32647"/>
                  </a:cubicBezTo>
                  <a:cubicBezTo>
                    <a:pt x="21622" y="32861"/>
                    <a:pt x="21801" y="33052"/>
                    <a:pt x="21908" y="33242"/>
                  </a:cubicBezTo>
                  <a:cubicBezTo>
                    <a:pt x="22682" y="34766"/>
                    <a:pt x="18884" y="36350"/>
                    <a:pt x="20551" y="37934"/>
                  </a:cubicBezTo>
                  <a:cubicBezTo>
                    <a:pt x="20860" y="38231"/>
                    <a:pt x="21301" y="38481"/>
                    <a:pt x="21646" y="38779"/>
                  </a:cubicBezTo>
                  <a:cubicBezTo>
                    <a:pt x="22087" y="39172"/>
                    <a:pt x="22361" y="39612"/>
                    <a:pt x="22432" y="40089"/>
                  </a:cubicBezTo>
                  <a:cubicBezTo>
                    <a:pt x="22527" y="40767"/>
                    <a:pt x="22111" y="41553"/>
                    <a:pt x="22575" y="42208"/>
                  </a:cubicBezTo>
                  <a:cubicBezTo>
                    <a:pt x="22932" y="42720"/>
                    <a:pt x="23527" y="43291"/>
                    <a:pt x="24170" y="43708"/>
                  </a:cubicBezTo>
                  <a:cubicBezTo>
                    <a:pt x="24444" y="43887"/>
                    <a:pt x="24647" y="44101"/>
                    <a:pt x="24813" y="44327"/>
                  </a:cubicBezTo>
                  <a:cubicBezTo>
                    <a:pt x="25159" y="44744"/>
                    <a:pt x="25432" y="45244"/>
                    <a:pt x="25170" y="45696"/>
                  </a:cubicBezTo>
                  <a:cubicBezTo>
                    <a:pt x="25123" y="45792"/>
                    <a:pt x="25063" y="45875"/>
                    <a:pt x="25028" y="45970"/>
                  </a:cubicBezTo>
                  <a:cubicBezTo>
                    <a:pt x="24825" y="46470"/>
                    <a:pt x="25432" y="47113"/>
                    <a:pt x="26194" y="47328"/>
                  </a:cubicBezTo>
                  <a:cubicBezTo>
                    <a:pt x="27421" y="47685"/>
                    <a:pt x="28718" y="47018"/>
                    <a:pt x="29921" y="46649"/>
                  </a:cubicBezTo>
                  <a:cubicBezTo>
                    <a:pt x="30945" y="46327"/>
                    <a:pt x="32124" y="46220"/>
                    <a:pt x="33183" y="45958"/>
                  </a:cubicBezTo>
                  <a:cubicBezTo>
                    <a:pt x="34695" y="45577"/>
                    <a:pt x="35862" y="44839"/>
                    <a:pt x="36493" y="43994"/>
                  </a:cubicBezTo>
                  <a:cubicBezTo>
                    <a:pt x="36708" y="43696"/>
                    <a:pt x="36862" y="43398"/>
                    <a:pt x="36958" y="43089"/>
                  </a:cubicBezTo>
                  <a:cubicBezTo>
                    <a:pt x="37041" y="42767"/>
                    <a:pt x="36898" y="42517"/>
                    <a:pt x="36910" y="42208"/>
                  </a:cubicBezTo>
                  <a:cubicBezTo>
                    <a:pt x="36922" y="42005"/>
                    <a:pt x="37065" y="41803"/>
                    <a:pt x="37351" y="41708"/>
                  </a:cubicBezTo>
                  <a:cubicBezTo>
                    <a:pt x="37589" y="41613"/>
                    <a:pt x="37910" y="41613"/>
                    <a:pt x="38196" y="41565"/>
                  </a:cubicBezTo>
                  <a:cubicBezTo>
                    <a:pt x="38613" y="41482"/>
                    <a:pt x="38946" y="41303"/>
                    <a:pt x="39101" y="41065"/>
                  </a:cubicBezTo>
                  <a:cubicBezTo>
                    <a:pt x="39339" y="40684"/>
                    <a:pt x="39148" y="40029"/>
                    <a:pt x="38922" y="39648"/>
                  </a:cubicBezTo>
                  <a:cubicBezTo>
                    <a:pt x="38744" y="39350"/>
                    <a:pt x="38458" y="39065"/>
                    <a:pt x="38446" y="38755"/>
                  </a:cubicBezTo>
                  <a:cubicBezTo>
                    <a:pt x="38446" y="38410"/>
                    <a:pt x="38910" y="38195"/>
                    <a:pt x="39172" y="37886"/>
                  </a:cubicBezTo>
                  <a:cubicBezTo>
                    <a:pt x="39434" y="37576"/>
                    <a:pt x="40006" y="37350"/>
                    <a:pt x="40649" y="37326"/>
                  </a:cubicBezTo>
                  <a:cubicBezTo>
                    <a:pt x="40982" y="37314"/>
                    <a:pt x="41351" y="37350"/>
                    <a:pt x="41637" y="37267"/>
                  </a:cubicBezTo>
                  <a:cubicBezTo>
                    <a:pt x="41899" y="37207"/>
                    <a:pt x="42053" y="37064"/>
                    <a:pt x="42184" y="36921"/>
                  </a:cubicBezTo>
                  <a:cubicBezTo>
                    <a:pt x="43292" y="35648"/>
                    <a:pt x="42565" y="34302"/>
                    <a:pt x="41934" y="32992"/>
                  </a:cubicBezTo>
                  <a:cubicBezTo>
                    <a:pt x="41434" y="31957"/>
                    <a:pt x="41065" y="30861"/>
                    <a:pt x="41887" y="29992"/>
                  </a:cubicBezTo>
                  <a:cubicBezTo>
                    <a:pt x="42375" y="29456"/>
                    <a:pt x="43256" y="29075"/>
                    <a:pt x="44042" y="28659"/>
                  </a:cubicBezTo>
                  <a:cubicBezTo>
                    <a:pt x="46114" y="27575"/>
                    <a:pt x="46387" y="26265"/>
                    <a:pt x="48257" y="25182"/>
                  </a:cubicBezTo>
                  <a:cubicBezTo>
                    <a:pt x="48566" y="25003"/>
                    <a:pt x="48888" y="24801"/>
                    <a:pt x="48923" y="24563"/>
                  </a:cubicBezTo>
                  <a:cubicBezTo>
                    <a:pt x="48959" y="24313"/>
                    <a:pt x="48578" y="24003"/>
                    <a:pt x="48042" y="23979"/>
                  </a:cubicBezTo>
                  <a:cubicBezTo>
                    <a:pt x="47840" y="23968"/>
                    <a:pt x="47638" y="23991"/>
                    <a:pt x="47447" y="24027"/>
                  </a:cubicBezTo>
                  <a:cubicBezTo>
                    <a:pt x="46221" y="24218"/>
                    <a:pt x="43887" y="24896"/>
                    <a:pt x="43042" y="23896"/>
                  </a:cubicBezTo>
                  <a:cubicBezTo>
                    <a:pt x="43006" y="23872"/>
                    <a:pt x="42982" y="23837"/>
                    <a:pt x="42994" y="23801"/>
                  </a:cubicBezTo>
                  <a:cubicBezTo>
                    <a:pt x="43018" y="23765"/>
                    <a:pt x="43077" y="23741"/>
                    <a:pt x="43101" y="23706"/>
                  </a:cubicBezTo>
                  <a:cubicBezTo>
                    <a:pt x="43185" y="23622"/>
                    <a:pt x="43101" y="23515"/>
                    <a:pt x="43018" y="23432"/>
                  </a:cubicBezTo>
                  <a:cubicBezTo>
                    <a:pt x="42649" y="23051"/>
                    <a:pt x="42208" y="22646"/>
                    <a:pt x="41399" y="22479"/>
                  </a:cubicBezTo>
                  <a:cubicBezTo>
                    <a:pt x="41268" y="22455"/>
                    <a:pt x="41137" y="22444"/>
                    <a:pt x="41018" y="22408"/>
                  </a:cubicBezTo>
                  <a:cubicBezTo>
                    <a:pt x="40732" y="22301"/>
                    <a:pt x="40708" y="22122"/>
                    <a:pt x="40625" y="21979"/>
                  </a:cubicBezTo>
                  <a:cubicBezTo>
                    <a:pt x="40279" y="21348"/>
                    <a:pt x="38672" y="20920"/>
                    <a:pt x="38529" y="20300"/>
                  </a:cubicBezTo>
                  <a:cubicBezTo>
                    <a:pt x="38470" y="20038"/>
                    <a:pt x="38660" y="19729"/>
                    <a:pt x="38220" y="19538"/>
                  </a:cubicBezTo>
                  <a:cubicBezTo>
                    <a:pt x="38017" y="19455"/>
                    <a:pt x="37732" y="19419"/>
                    <a:pt x="37541" y="19336"/>
                  </a:cubicBezTo>
                  <a:cubicBezTo>
                    <a:pt x="37136" y="19145"/>
                    <a:pt x="37410" y="18836"/>
                    <a:pt x="37220" y="18598"/>
                  </a:cubicBezTo>
                  <a:cubicBezTo>
                    <a:pt x="37089" y="18431"/>
                    <a:pt x="36755" y="18312"/>
                    <a:pt x="36481" y="18181"/>
                  </a:cubicBezTo>
                  <a:cubicBezTo>
                    <a:pt x="36017" y="17967"/>
                    <a:pt x="35874" y="17633"/>
                    <a:pt x="35660" y="17360"/>
                  </a:cubicBezTo>
                  <a:cubicBezTo>
                    <a:pt x="35565" y="17264"/>
                    <a:pt x="35493" y="17157"/>
                    <a:pt x="35386" y="17062"/>
                  </a:cubicBezTo>
                  <a:cubicBezTo>
                    <a:pt x="35279" y="16967"/>
                    <a:pt x="34969" y="16836"/>
                    <a:pt x="34945" y="16740"/>
                  </a:cubicBezTo>
                  <a:cubicBezTo>
                    <a:pt x="34934" y="16693"/>
                    <a:pt x="35053" y="16645"/>
                    <a:pt x="35148" y="16669"/>
                  </a:cubicBezTo>
                  <a:cubicBezTo>
                    <a:pt x="35172" y="16681"/>
                    <a:pt x="35184" y="16693"/>
                    <a:pt x="35195" y="16705"/>
                  </a:cubicBezTo>
                  <a:cubicBezTo>
                    <a:pt x="35410" y="16871"/>
                    <a:pt x="35696" y="17026"/>
                    <a:pt x="36017" y="17157"/>
                  </a:cubicBezTo>
                  <a:cubicBezTo>
                    <a:pt x="36065" y="17181"/>
                    <a:pt x="36148" y="17193"/>
                    <a:pt x="36184" y="17169"/>
                  </a:cubicBezTo>
                  <a:cubicBezTo>
                    <a:pt x="36196" y="17157"/>
                    <a:pt x="36184" y="17145"/>
                    <a:pt x="36196" y="17133"/>
                  </a:cubicBezTo>
                  <a:cubicBezTo>
                    <a:pt x="36196" y="17098"/>
                    <a:pt x="36267" y="17086"/>
                    <a:pt x="36338" y="17086"/>
                  </a:cubicBezTo>
                  <a:cubicBezTo>
                    <a:pt x="36410" y="17086"/>
                    <a:pt x="36481" y="17098"/>
                    <a:pt x="36541" y="17110"/>
                  </a:cubicBezTo>
                  <a:cubicBezTo>
                    <a:pt x="36696" y="17145"/>
                    <a:pt x="36862" y="17181"/>
                    <a:pt x="36958" y="17252"/>
                  </a:cubicBezTo>
                  <a:cubicBezTo>
                    <a:pt x="37017" y="17276"/>
                    <a:pt x="37041" y="17312"/>
                    <a:pt x="37077" y="17348"/>
                  </a:cubicBezTo>
                  <a:cubicBezTo>
                    <a:pt x="37315" y="17598"/>
                    <a:pt x="37982" y="17776"/>
                    <a:pt x="38184" y="18026"/>
                  </a:cubicBezTo>
                  <a:cubicBezTo>
                    <a:pt x="38220" y="18074"/>
                    <a:pt x="38232" y="18122"/>
                    <a:pt x="38255" y="18181"/>
                  </a:cubicBezTo>
                  <a:cubicBezTo>
                    <a:pt x="38303" y="18288"/>
                    <a:pt x="38422" y="18383"/>
                    <a:pt x="38589" y="18467"/>
                  </a:cubicBezTo>
                  <a:cubicBezTo>
                    <a:pt x="38744" y="18550"/>
                    <a:pt x="38946" y="18610"/>
                    <a:pt x="39101" y="18681"/>
                  </a:cubicBezTo>
                  <a:cubicBezTo>
                    <a:pt x="39791" y="19026"/>
                    <a:pt x="39303" y="19503"/>
                    <a:pt x="39827" y="19872"/>
                  </a:cubicBezTo>
                  <a:cubicBezTo>
                    <a:pt x="40018" y="20003"/>
                    <a:pt x="40339" y="20086"/>
                    <a:pt x="40601" y="20205"/>
                  </a:cubicBezTo>
                  <a:cubicBezTo>
                    <a:pt x="41125" y="20408"/>
                    <a:pt x="41411" y="20705"/>
                    <a:pt x="41613" y="20991"/>
                  </a:cubicBezTo>
                  <a:cubicBezTo>
                    <a:pt x="41708" y="21134"/>
                    <a:pt x="41720" y="21324"/>
                    <a:pt x="41851" y="21467"/>
                  </a:cubicBezTo>
                  <a:cubicBezTo>
                    <a:pt x="41982" y="21586"/>
                    <a:pt x="42220" y="21670"/>
                    <a:pt x="42304" y="21812"/>
                  </a:cubicBezTo>
                  <a:cubicBezTo>
                    <a:pt x="42339" y="21884"/>
                    <a:pt x="42351" y="21955"/>
                    <a:pt x="42363" y="22027"/>
                  </a:cubicBezTo>
                  <a:cubicBezTo>
                    <a:pt x="42375" y="22170"/>
                    <a:pt x="42375" y="22313"/>
                    <a:pt x="42375" y="22455"/>
                  </a:cubicBezTo>
                  <a:cubicBezTo>
                    <a:pt x="42375" y="22515"/>
                    <a:pt x="42363" y="22586"/>
                    <a:pt x="42399" y="22646"/>
                  </a:cubicBezTo>
                  <a:cubicBezTo>
                    <a:pt x="42470" y="22813"/>
                    <a:pt x="43756" y="23408"/>
                    <a:pt x="43970" y="23289"/>
                  </a:cubicBezTo>
                  <a:cubicBezTo>
                    <a:pt x="44078" y="23229"/>
                    <a:pt x="44018" y="23134"/>
                    <a:pt x="43958" y="23063"/>
                  </a:cubicBezTo>
                  <a:cubicBezTo>
                    <a:pt x="45482" y="23170"/>
                    <a:pt x="47006" y="22944"/>
                    <a:pt x="47935" y="22467"/>
                  </a:cubicBezTo>
                  <a:cubicBezTo>
                    <a:pt x="48149" y="22348"/>
                    <a:pt x="48352" y="22217"/>
                    <a:pt x="48685" y="22193"/>
                  </a:cubicBezTo>
                  <a:cubicBezTo>
                    <a:pt x="48888" y="22170"/>
                    <a:pt x="49114" y="22193"/>
                    <a:pt x="49316" y="22170"/>
                  </a:cubicBezTo>
                  <a:cubicBezTo>
                    <a:pt x="49543" y="22146"/>
                    <a:pt x="49709" y="22063"/>
                    <a:pt x="49852" y="21979"/>
                  </a:cubicBezTo>
                  <a:cubicBezTo>
                    <a:pt x="50852" y="21443"/>
                    <a:pt x="51840" y="20920"/>
                    <a:pt x="52817" y="20408"/>
                  </a:cubicBezTo>
                  <a:cubicBezTo>
                    <a:pt x="53102" y="20253"/>
                    <a:pt x="53388" y="20086"/>
                    <a:pt x="53364" y="19884"/>
                  </a:cubicBezTo>
                  <a:cubicBezTo>
                    <a:pt x="53317" y="19479"/>
                    <a:pt x="52340" y="19205"/>
                    <a:pt x="51698" y="18967"/>
                  </a:cubicBezTo>
                  <a:cubicBezTo>
                    <a:pt x="51340" y="18836"/>
                    <a:pt x="50995" y="18657"/>
                    <a:pt x="51007" y="18467"/>
                  </a:cubicBezTo>
                  <a:cubicBezTo>
                    <a:pt x="51007" y="18407"/>
                    <a:pt x="51019" y="18312"/>
                    <a:pt x="50864" y="18288"/>
                  </a:cubicBezTo>
                  <a:cubicBezTo>
                    <a:pt x="50745" y="18264"/>
                    <a:pt x="50662" y="18324"/>
                    <a:pt x="50614" y="18372"/>
                  </a:cubicBezTo>
                  <a:cubicBezTo>
                    <a:pt x="50424" y="18550"/>
                    <a:pt x="50150" y="18717"/>
                    <a:pt x="49816" y="18848"/>
                  </a:cubicBezTo>
                  <a:cubicBezTo>
                    <a:pt x="49745" y="18872"/>
                    <a:pt x="49662" y="18895"/>
                    <a:pt x="49566" y="18884"/>
                  </a:cubicBezTo>
                  <a:cubicBezTo>
                    <a:pt x="49412" y="18872"/>
                    <a:pt x="49316" y="18764"/>
                    <a:pt x="49162" y="18764"/>
                  </a:cubicBezTo>
                  <a:cubicBezTo>
                    <a:pt x="48816" y="18764"/>
                    <a:pt x="48519" y="18931"/>
                    <a:pt x="48149" y="18907"/>
                  </a:cubicBezTo>
                  <a:cubicBezTo>
                    <a:pt x="47554" y="18884"/>
                    <a:pt x="47685" y="18669"/>
                    <a:pt x="47792" y="18514"/>
                  </a:cubicBezTo>
                  <a:cubicBezTo>
                    <a:pt x="47840" y="18443"/>
                    <a:pt x="47840" y="18360"/>
                    <a:pt x="47780" y="18276"/>
                  </a:cubicBezTo>
                  <a:cubicBezTo>
                    <a:pt x="47768" y="18253"/>
                    <a:pt x="47745" y="18217"/>
                    <a:pt x="47697" y="18205"/>
                  </a:cubicBezTo>
                  <a:cubicBezTo>
                    <a:pt x="47530" y="18133"/>
                    <a:pt x="47328" y="18217"/>
                    <a:pt x="47292" y="18300"/>
                  </a:cubicBezTo>
                  <a:cubicBezTo>
                    <a:pt x="47257" y="18383"/>
                    <a:pt x="47245" y="18491"/>
                    <a:pt x="47066" y="18514"/>
                  </a:cubicBezTo>
                  <a:cubicBezTo>
                    <a:pt x="46887" y="18550"/>
                    <a:pt x="46661" y="18455"/>
                    <a:pt x="46625" y="18360"/>
                  </a:cubicBezTo>
                  <a:cubicBezTo>
                    <a:pt x="46590" y="18276"/>
                    <a:pt x="46673" y="18193"/>
                    <a:pt x="46745" y="18122"/>
                  </a:cubicBezTo>
                  <a:cubicBezTo>
                    <a:pt x="46816" y="18038"/>
                    <a:pt x="46887" y="17955"/>
                    <a:pt x="46816" y="17872"/>
                  </a:cubicBezTo>
                  <a:cubicBezTo>
                    <a:pt x="46733" y="17764"/>
                    <a:pt x="46495" y="17705"/>
                    <a:pt x="46280" y="17645"/>
                  </a:cubicBezTo>
                  <a:cubicBezTo>
                    <a:pt x="45840" y="17502"/>
                    <a:pt x="44304" y="16752"/>
                    <a:pt x="45292" y="16598"/>
                  </a:cubicBezTo>
                  <a:cubicBezTo>
                    <a:pt x="45506" y="16562"/>
                    <a:pt x="45756" y="16598"/>
                    <a:pt x="45983" y="16633"/>
                  </a:cubicBezTo>
                  <a:cubicBezTo>
                    <a:pt x="46840" y="16800"/>
                    <a:pt x="47447" y="17181"/>
                    <a:pt x="47780" y="17574"/>
                  </a:cubicBezTo>
                  <a:cubicBezTo>
                    <a:pt x="47888" y="17693"/>
                    <a:pt x="47983" y="17824"/>
                    <a:pt x="48173" y="17931"/>
                  </a:cubicBezTo>
                  <a:cubicBezTo>
                    <a:pt x="48423" y="18062"/>
                    <a:pt x="48816" y="18145"/>
                    <a:pt x="49197" y="18169"/>
                  </a:cubicBezTo>
                  <a:cubicBezTo>
                    <a:pt x="49578" y="18181"/>
                    <a:pt x="49935" y="18133"/>
                    <a:pt x="50233" y="18050"/>
                  </a:cubicBezTo>
                  <a:cubicBezTo>
                    <a:pt x="50352" y="18026"/>
                    <a:pt x="50459" y="17991"/>
                    <a:pt x="50590" y="17979"/>
                  </a:cubicBezTo>
                  <a:cubicBezTo>
                    <a:pt x="51043" y="17919"/>
                    <a:pt x="51590" y="18145"/>
                    <a:pt x="51721" y="18360"/>
                  </a:cubicBezTo>
                  <a:cubicBezTo>
                    <a:pt x="51745" y="18395"/>
                    <a:pt x="51757" y="18443"/>
                    <a:pt x="51817" y="18479"/>
                  </a:cubicBezTo>
                  <a:cubicBezTo>
                    <a:pt x="51900" y="18526"/>
                    <a:pt x="52055" y="18550"/>
                    <a:pt x="52186" y="18562"/>
                  </a:cubicBezTo>
                  <a:cubicBezTo>
                    <a:pt x="53043" y="18657"/>
                    <a:pt x="53936" y="18788"/>
                    <a:pt x="54793" y="18872"/>
                  </a:cubicBezTo>
                  <a:cubicBezTo>
                    <a:pt x="55615" y="18955"/>
                    <a:pt x="56341" y="18788"/>
                    <a:pt x="57163" y="18860"/>
                  </a:cubicBezTo>
                  <a:cubicBezTo>
                    <a:pt x="57841" y="18919"/>
                    <a:pt x="58425" y="19134"/>
                    <a:pt x="58901" y="19384"/>
                  </a:cubicBezTo>
                  <a:cubicBezTo>
                    <a:pt x="59151" y="19503"/>
                    <a:pt x="59389" y="19681"/>
                    <a:pt x="59651" y="19800"/>
                  </a:cubicBezTo>
                  <a:cubicBezTo>
                    <a:pt x="59996" y="19955"/>
                    <a:pt x="60353" y="19919"/>
                    <a:pt x="60746" y="19907"/>
                  </a:cubicBezTo>
                  <a:cubicBezTo>
                    <a:pt x="60794" y="19896"/>
                    <a:pt x="60842" y="19896"/>
                    <a:pt x="60877" y="19907"/>
                  </a:cubicBezTo>
                  <a:cubicBezTo>
                    <a:pt x="60984" y="19943"/>
                    <a:pt x="60925" y="20003"/>
                    <a:pt x="60865" y="20027"/>
                  </a:cubicBezTo>
                  <a:cubicBezTo>
                    <a:pt x="60532" y="20181"/>
                    <a:pt x="59984" y="20384"/>
                    <a:pt x="60437" y="20658"/>
                  </a:cubicBezTo>
                  <a:cubicBezTo>
                    <a:pt x="60592" y="20741"/>
                    <a:pt x="60830" y="20800"/>
                    <a:pt x="61044" y="20800"/>
                  </a:cubicBezTo>
                  <a:cubicBezTo>
                    <a:pt x="61520" y="20800"/>
                    <a:pt x="61735" y="20455"/>
                    <a:pt x="62175" y="20527"/>
                  </a:cubicBezTo>
                  <a:cubicBezTo>
                    <a:pt x="62532" y="20586"/>
                    <a:pt x="62556" y="20812"/>
                    <a:pt x="62532" y="20955"/>
                  </a:cubicBezTo>
                  <a:cubicBezTo>
                    <a:pt x="62294" y="22086"/>
                    <a:pt x="64723" y="23301"/>
                    <a:pt x="65652" y="24551"/>
                  </a:cubicBezTo>
                  <a:cubicBezTo>
                    <a:pt x="66033" y="25075"/>
                    <a:pt x="66342" y="25706"/>
                    <a:pt x="67402" y="25992"/>
                  </a:cubicBezTo>
                  <a:cubicBezTo>
                    <a:pt x="68426" y="25456"/>
                    <a:pt x="68843" y="24670"/>
                    <a:pt x="68557" y="23837"/>
                  </a:cubicBezTo>
                  <a:cubicBezTo>
                    <a:pt x="68497" y="23682"/>
                    <a:pt x="68295" y="23491"/>
                    <a:pt x="68569" y="23384"/>
                  </a:cubicBezTo>
                  <a:cubicBezTo>
                    <a:pt x="68735" y="23325"/>
                    <a:pt x="69021" y="23336"/>
                    <a:pt x="69164" y="23253"/>
                  </a:cubicBezTo>
                  <a:cubicBezTo>
                    <a:pt x="69343" y="23158"/>
                    <a:pt x="69188" y="22955"/>
                    <a:pt x="69355" y="22848"/>
                  </a:cubicBezTo>
                  <a:cubicBezTo>
                    <a:pt x="69438" y="22789"/>
                    <a:pt x="69605" y="22765"/>
                    <a:pt x="69771" y="22741"/>
                  </a:cubicBezTo>
                  <a:cubicBezTo>
                    <a:pt x="70640" y="22610"/>
                    <a:pt x="71093" y="22372"/>
                    <a:pt x="71593" y="22063"/>
                  </a:cubicBezTo>
                  <a:cubicBezTo>
                    <a:pt x="71962" y="21836"/>
                    <a:pt x="72212" y="21479"/>
                    <a:pt x="73034" y="21515"/>
                  </a:cubicBezTo>
                  <a:cubicBezTo>
                    <a:pt x="73165" y="21527"/>
                    <a:pt x="73295" y="21539"/>
                    <a:pt x="73415" y="21539"/>
                  </a:cubicBezTo>
                  <a:cubicBezTo>
                    <a:pt x="73831" y="21527"/>
                    <a:pt x="73855" y="21277"/>
                    <a:pt x="74129" y="21158"/>
                  </a:cubicBezTo>
                  <a:cubicBezTo>
                    <a:pt x="74427" y="21027"/>
                    <a:pt x="75105" y="21086"/>
                    <a:pt x="75510" y="21289"/>
                  </a:cubicBezTo>
                  <a:cubicBezTo>
                    <a:pt x="75736" y="21408"/>
                    <a:pt x="75879" y="21551"/>
                    <a:pt x="76105" y="21670"/>
                  </a:cubicBezTo>
                  <a:cubicBezTo>
                    <a:pt x="76248" y="21741"/>
                    <a:pt x="76427" y="21801"/>
                    <a:pt x="76582" y="21872"/>
                  </a:cubicBezTo>
                  <a:cubicBezTo>
                    <a:pt x="77486" y="22253"/>
                    <a:pt x="77998" y="22825"/>
                    <a:pt x="77784" y="23241"/>
                  </a:cubicBezTo>
                  <a:cubicBezTo>
                    <a:pt x="77737" y="23336"/>
                    <a:pt x="77653" y="23456"/>
                    <a:pt x="77808" y="23575"/>
                  </a:cubicBezTo>
                  <a:cubicBezTo>
                    <a:pt x="78118" y="23801"/>
                    <a:pt x="79380" y="23932"/>
                    <a:pt x="79570" y="23765"/>
                  </a:cubicBezTo>
                  <a:cubicBezTo>
                    <a:pt x="79653" y="23694"/>
                    <a:pt x="79784" y="23610"/>
                    <a:pt x="80011" y="23658"/>
                  </a:cubicBezTo>
                  <a:cubicBezTo>
                    <a:pt x="80118" y="23694"/>
                    <a:pt x="80201" y="23741"/>
                    <a:pt x="80284" y="23801"/>
                  </a:cubicBezTo>
                  <a:cubicBezTo>
                    <a:pt x="80654" y="24075"/>
                    <a:pt x="81046" y="24360"/>
                    <a:pt x="81154" y="24634"/>
                  </a:cubicBezTo>
                  <a:cubicBezTo>
                    <a:pt x="81189" y="24741"/>
                    <a:pt x="81189" y="24849"/>
                    <a:pt x="81296" y="24956"/>
                  </a:cubicBezTo>
                  <a:cubicBezTo>
                    <a:pt x="81368" y="25015"/>
                    <a:pt x="81463" y="25075"/>
                    <a:pt x="81547" y="25134"/>
                  </a:cubicBezTo>
                  <a:cubicBezTo>
                    <a:pt x="81666" y="25230"/>
                    <a:pt x="81749" y="25325"/>
                    <a:pt x="81820" y="25420"/>
                  </a:cubicBezTo>
                  <a:cubicBezTo>
                    <a:pt x="82166" y="25849"/>
                    <a:pt x="82380" y="26277"/>
                    <a:pt x="82451" y="26682"/>
                  </a:cubicBezTo>
                  <a:cubicBezTo>
                    <a:pt x="82487" y="26873"/>
                    <a:pt x="82487" y="27063"/>
                    <a:pt x="82666" y="27254"/>
                  </a:cubicBezTo>
                  <a:cubicBezTo>
                    <a:pt x="82880" y="27480"/>
                    <a:pt x="83285" y="27682"/>
                    <a:pt x="83630" y="27885"/>
                  </a:cubicBezTo>
                  <a:cubicBezTo>
                    <a:pt x="84214" y="28230"/>
                    <a:pt x="84678" y="28611"/>
                    <a:pt x="84999" y="28992"/>
                  </a:cubicBezTo>
                  <a:cubicBezTo>
                    <a:pt x="85261" y="29313"/>
                    <a:pt x="85440" y="29659"/>
                    <a:pt x="85916" y="29968"/>
                  </a:cubicBezTo>
                  <a:cubicBezTo>
                    <a:pt x="86369" y="30254"/>
                    <a:pt x="87000" y="30456"/>
                    <a:pt x="87619" y="30635"/>
                  </a:cubicBezTo>
                  <a:cubicBezTo>
                    <a:pt x="87869" y="30706"/>
                    <a:pt x="88131" y="30778"/>
                    <a:pt x="88357" y="30802"/>
                  </a:cubicBezTo>
                  <a:cubicBezTo>
                    <a:pt x="88595" y="30814"/>
                    <a:pt x="88797" y="30742"/>
                    <a:pt x="88762" y="30623"/>
                  </a:cubicBezTo>
                  <a:cubicBezTo>
                    <a:pt x="88702" y="30468"/>
                    <a:pt x="88345" y="30337"/>
                    <a:pt x="88107" y="30194"/>
                  </a:cubicBezTo>
                  <a:cubicBezTo>
                    <a:pt x="87631" y="29921"/>
                    <a:pt x="87547" y="29599"/>
                    <a:pt x="87238" y="29301"/>
                  </a:cubicBezTo>
                  <a:cubicBezTo>
                    <a:pt x="86761" y="28849"/>
                    <a:pt x="85833" y="28516"/>
                    <a:pt x="85095" y="28147"/>
                  </a:cubicBezTo>
                  <a:cubicBezTo>
                    <a:pt x="84440" y="27813"/>
                    <a:pt x="83916" y="27420"/>
                    <a:pt x="83594" y="27027"/>
                  </a:cubicBezTo>
                  <a:cubicBezTo>
                    <a:pt x="83452" y="26849"/>
                    <a:pt x="83344" y="26670"/>
                    <a:pt x="83309" y="26504"/>
                  </a:cubicBezTo>
                  <a:cubicBezTo>
                    <a:pt x="83273" y="26337"/>
                    <a:pt x="83368" y="26158"/>
                    <a:pt x="83178" y="25980"/>
                  </a:cubicBezTo>
                  <a:cubicBezTo>
                    <a:pt x="83130" y="25932"/>
                    <a:pt x="83059" y="25884"/>
                    <a:pt x="83011" y="25837"/>
                  </a:cubicBezTo>
                  <a:cubicBezTo>
                    <a:pt x="82844" y="25682"/>
                    <a:pt x="82940" y="25551"/>
                    <a:pt x="83035" y="25432"/>
                  </a:cubicBezTo>
                  <a:cubicBezTo>
                    <a:pt x="83059" y="25396"/>
                    <a:pt x="83094" y="25349"/>
                    <a:pt x="83178" y="25337"/>
                  </a:cubicBezTo>
                  <a:cubicBezTo>
                    <a:pt x="83297" y="25325"/>
                    <a:pt x="83463" y="25372"/>
                    <a:pt x="83606" y="25420"/>
                  </a:cubicBezTo>
                  <a:cubicBezTo>
                    <a:pt x="84166" y="25646"/>
                    <a:pt x="84475" y="25980"/>
                    <a:pt x="84928" y="26253"/>
                  </a:cubicBezTo>
                  <a:cubicBezTo>
                    <a:pt x="85416" y="26563"/>
                    <a:pt x="86071" y="26801"/>
                    <a:pt x="86642" y="27087"/>
                  </a:cubicBezTo>
                  <a:cubicBezTo>
                    <a:pt x="86845" y="27194"/>
                    <a:pt x="87047" y="27313"/>
                    <a:pt x="87083" y="27420"/>
                  </a:cubicBezTo>
                  <a:cubicBezTo>
                    <a:pt x="87107" y="27492"/>
                    <a:pt x="87071" y="27551"/>
                    <a:pt x="87059" y="27623"/>
                  </a:cubicBezTo>
                  <a:cubicBezTo>
                    <a:pt x="87059" y="27682"/>
                    <a:pt x="87119" y="27777"/>
                    <a:pt x="87262" y="27825"/>
                  </a:cubicBezTo>
                  <a:cubicBezTo>
                    <a:pt x="87381" y="27873"/>
                    <a:pt x="87512" y="27873"/>
                    <a:pt x="87607" y="27849"/>
                  </a:cubicBezTo>
                  <a:cubicBezTo>
                    <a:pt x="87916" y="27789"/>
                    <a:pt x="87976" y="27575"/>
                    <a:pt x="87750" y="27385"/>
                  </a:cubicBezTo>
                  <a:cubicBezTo>
                    <a:pt x="87714" y="27349"/>
                    <a:pt x="87654" y="27301"/>
                    <a:pt x="87666" y="27266"/>
                  </a:cubicBezTo>
                  <a:cubicBezTo>
                    <a:pt x="87678" y="27242"/>
                    <a:pt x="87714" y="27230"/>
                    <a:pt x="87762" y="27230"/>
                  </a:cubicBezTo>
                  <a:cubicBezTo>
                    <a:pt x="88571" y="27039"/>
                    <a:pt x="89512" y="26920"/>
                    <a:pt x="89238" y="26289"/>
                  </a:cubicBezTo>
                  <a:cubicBezTo>
                    <a:pt x="88976" y="25694"/>
                    <a:pt x="87952" y="25075"/>
                    <a:pt x="87059" y="24503"/>
                  </a:cubicBezTo>
                  <a:cubicBezTo>
                    <a:pt x="86178" y="23944"/>
                    <a:pt x="85309" y="23289"/>
                    <a:pt x="85476" y="22789"/>
                  </a:cubicBezTo>
                  <a:cubicBezTo>
                    <a:pt x="85571" y="22455"/>
                    <a:pt x="86392" y="22408"/>
                    <a:pt x="87166" y="22479"/>
                  </a:cubicBezTo>
                  <a:cubicBezTo>
                    <a:pt x="87333" y="22491"/>
                    <a:pt x="87535" y="22527"/>
                    <a:pt x="87654" y="22610"/>
                  </a:cubicBezTo>
                  <a:cubicBezTo>
                    <a:pt x="87773" y="22682"/>
                    <a:pt x="87773" y="22753"/>
                    <a:pt x="87762" y="22813"/>
                  </a:cubicBezTo>
                  <a:cubicBezTo>
                    <a:pt x="87750" y="22884"/>
                    <a:pt x="87738" y="22955"/>
                    <a:pt x="87833" y="23027"/>
                  </a:cubicBezTo>
                  <a:cubicBezTo>
                    <a:pt x="87928" y="23098"/>
                    <a:pt x="88166" y="23158"/>
                    <a:pt x="88214" y="23098"/>
                  </a:cubicBezTo>
                  <a:cubicBezTo>
                    <a:pt x="88238" y="23075"/>
                    <a:pt x="88214" y="23027"/>
                    <a:pt x="88250" y="23003"/>
                  </a:cubicBezTo>
                  <a:cubicBezTo>
                    <a:pt x="88285" y="22979"/>
                    <a:pt x="88416" y="23003"/>
                    <a:pt x="88512" y="23003"/>
                  </a:cubicBezTo>
                  <a:cubicBezTo>
                    <a:pt x="88786" y="23015"/>
                    <a:pt x="88833" y="22872"/>
                    <a:pt x="88928" y="22777"/>
                  </a:cubicBezTo>
                  <a:cubicBezTo>
                    <a:pt x="89036" y="22670"/>
                    <a:pt x="89238" y="22610"/>
                    <a:pt x="89452" y="22563"/>
                  </a:cubicBezTo>
                  <a:cubicBezTo>
                    <a:pt x="89964" y="22444"/>
                    <a:pt x="90548" y="22396"/>
                    <a:pt x="91131" y="22336"/>
                  </a:cubicBezTo>
                  <a:cubicBezTo>
                    <a:pt x="91667" y="22277"/>
                    <a:pt x="92095" y="22110"/>
                    <a:pt x="92476" y="21955"/>
                  </a:cubicBezTo>
                  <a:cubicBezTo>
                    <a:pt x="92786" y="21836"/>
                    <a:pt x="92798" y="21598"/>
                    <a:pt x="93084" y="21479"/>
                  </a:cubicBezTo>
                  <a:cubicBezTo>
                    <a:pt x="93286" y="21396"/>
                    <a:pt x="93619" y="21372"/>
                    <a:pt x="93786" y="21277"/>
                  </a:cubicBezTo>
                  <a:cubicBezTo>
                    <a:pt x="94143" y="21062"/>
                    <a:pt x="93655" y="20562"/>
                    <a:pt x="94072" y="20372"/>
                  </a:cubicBezTo>
                  <a:cubicBezTo>
                    <a:pt x="94227" y="20300"/>
                    <a:pt x="94501" y="20241"/>
                    <a:pt x="94334" y="20110"/>
                  </a:cubicBezTo>
                  <a:cubicBezTo>
                    <a:pt x="94191" y="20003"/>
                    <a:pt x="93822" y="19907"/>
                    <a:pt x="93798" y="19812"/>
                  </a:cubicBezTo>
                  <a:cubicBezTo>
                    <a:pt x="93786" y="19729"/>
                    <a:pt x="94024" y="19729"/>
                    <a:pt x="93989" y="19646"/>
                  </a:cubicBezTo>
                  <a:cubicBezTo>
                    <a:pt x="93977" y="19610"/>
                    <a:pt x="93905" y="19562"/>
                    <a:pt x="93834" y="19526"/>
                  </a:cubicBezTo>
                  <a:cubicBezTo>
                    <a:pt x="93072" y="19098"/>
                    <a:pt x="92155" y="18657"/>
                    <a:pt x="91476" y="18217"/>
                  </a:cubicBezTo>
                  <a:cubicBezTo>
                    <a:pt x="91095" y="17979"/>
                    <a:pt x="90905" y="17669"/>
                    <a:pt x="90964" y="17467"/>
                  </a:cubicBezTo>
                  <a:cubicBezTo>
                    <a:pt x="91012" y="17276"/>
                    <a:pt x="91429" y="17205"/>
                    <a:pt x="91726" y="17121"/>
                  </a:cubicBezTo>
                  <a:cubicBezTo>
                    <a:pt x="91798" y="17086"/>
                    <a:pt x="91893" y="17062"/>
                    <a:pt x="92000" y="17062"/>
                  </a:cubicBezTo>
                  <a:cubicBezTo>
                    <a:pt x="92215" y="17062"/>
                    <a:pt x="92524" y="17145"/>
                    <a:pt x="92655" y="17098"/>
                  </a:cubicBezTo>
                  <a:cubicBezTo>
                    <a:pt x="92750" y="17050"/>
                    <a:pt x="92631" y="16931"/>
                    <a:pt x="92453" y="16859"/>
                  </a:cubicBezTo>
                  <a:cubicBezTo>
                    <a:pt x="92262" y="16788"/>
                    <a:pt x="92048" y="16764"/>
                    <a:pt x="91857" y="16740"/>
                  </a:cubicBezTo>
                  <a:cubicBezTo>
                    <a:pt x="91512" y="16717"/>
                    <a:pt x="91191" y="16705"/>
                    <a:pt x="90905" y="16729"/>
                  </a:cubicBezTo>
                  <a:cubicBezTo>
                    <a:pt x="90702" y="16752"/>
                    <a:pt x="90488" y="16788"/>
                    <a:pt x="90238" y="16740"/>
                  </a:cubicBezTo>
                  <a:cubicBezTo>
                    <a:pt x="89976" y="16693"/>
                    <a:pt x="89738" y="16586"/>
                    <a:pt x="89571" y="16478"/>
                  </a:cubicBezTo>
                  <a:cubicBezTo>
                    <a:pt x="89500" y="16431"/>
                    <a:pt x="89464" y="16383"/>
                    <a:pt x="89393" y="16336"/>
                  </a:cubicBezTo>
                  <a:cubicBezTo>
                    <a:pt x="89321" y="16276"/>
                    <a:pt x="89202" y="16240"/>
                    <a:pt x="89131" y="16193"/>
                  </a:cubicBezTo>
                  <a:cubicBezTo>
                    <a:pt x="89047" y="16133"/>
                    <a:pt x="89000" y="16074"/>
                    <a:pt x="89047" y="16038"/>
                  </a:cubicBezTo>
                  <a:cubicBezTo>
                    <a:pt x="89071" y="16014"/>
                    <a:pt x="89131" y="16002"/>
                    <a:pt x="89202" y="16002"/>
                  </a:cubicBezTo>
                  <a:cubicBezTo>
                    <a:pt x="89262" y="16014"/>
                    <a:pt x="89321" y="16026"/>
                    <a:pt x="89369" y="16026"/>
                  </a:cubicBezTo>
                  <a:cubicBezTo>
                    <a:pt x="89631" y="16050"/>
                    <a:pt x="89774" y="15895"/>
                    <a:pt x="89893" y="15836"/>
                  </a:cubicBezTo>
                  <a:cubicBezTo>
                    <a:pt x="90095" y="15740"/>
                    <a:pt x="90310" y="15645"/>
                    <a:pt x="90488" y="15550"/>
                  </a:cubicBezTo>
                  <a:cubicBezTo>
                    <a:pt x="90536" y="15526"/>
                    <a:pt x="90583" y="15502"/>
                    <a:pt x="90655" y="15478"/>
                  </a:cubicBezTo>
                  <a:cubicBezTo>
                    <a:pt x="90774" y="15466"/>
                    <a:pt x="90941" y="15478"/>
                    <a:pt x="91095" y="15490"/>
                  </a:cubicBezTo>
                  <a:cubicBezTo>
                    <a:pt x="91226" y="15502"/>
                    <a:pt x="91357" y="15502"/>
                    <a:pt x="91488" y="15538"/>
                  </a:cubicBezTo>
                  <a:cubicBezTo>
                    <a:pt x="91619" y="15574"/>
                    <a:pt x="91750" y="15633"/>
                    <a:pt x="91774" y="15693"/>
                  </a:cubicBezTo>
                  <a:cubicBezTo>
                    <a:pt x="91786" y="15740"/>
                    <a:pt x="91714" y="15764"/>
                    <a:pt x="91655" y="15788"/>
                  </a:cubicBezTo>
                  <a:cubicBezTo>
                    <a:pt x="91357" y="15919"/>
                    <a:pt x="91333" y="16038"/>
                    <a:pt x="91607" y="16276"/>
                  </a:cubicBezTo>
                  <a:cubicBezTo>
                    <a:pt x="92060" y="16109"/>
                    <a:pt x="93060" y="15859"/>
                    <a:pt x="93881" y="16383"/>
                  </a:cubicBezTo>
                  <a:cubicBezTo>
                    <a:pt x="94036" y="16478"/>
                    <a:pt x="94120" y="16598"/>
                    <a:pt x="93977" y="16633"/>
                  </a:cubicBezTo>
                  <a:cubicBezTo>
                    <a:pt x="93893" y="16657"/>
                    <a:pt x="93774" y="16645"/>
                    <a:pt x="93691" y="16669"/>
                  </a:cubicBezTo>
                  <a:cubicBezTo>
                    <a:pt x="93524" y="16717"/>
                    <a:pt x="93810" y="16907"/>
                    <a:pt x="94096" y="16979"/>
                  </a:cubicBezTo>
                  <a:cubicBezTo>
                    <a:pt x="94381" y="17050"/>
                    <a:pt x="94655" y="17050"/>
                    <a:pt x="94941" y="17110"/>
                  </a:cubicBezTo>
                  <a:cubicBezTo>
                    <a:pt x="95227" y="17157"/>
                    <a:pt x="95572" y="17300"/>
                    <a:pt x="95560" y="17407"/>
                  </a:cubicBezTo>
                  <a:cubicBezTo>
                    <a:pt x="95560" y="17455"/>
                    <a:pt x="95477" y="17479"/>
                    <a:pt x="95465" y="17526"/>
                  </a:cubicBezTo>
                  <a:cubicBezTo>
                    <a:pt x="95453" y="17621"/>
                    <a:pt x="95703" y="17741"/>
                    <a:pt x="95834" y="17848"/>
                  </a:cubicBezTo>
                  <a:cubicBezTo>
                    <a:pt x="96108" y="18086"/>
                    <a:pt x="95822" y="18241"/>
                    <a:pt x="95763" y="18431"/>
                  </a:cubicBezTo>
                  <a:cubicBezTo>
                    <a:pt x="95763" y="18455"/>
                    <a:pt x="95763" y="18479"/>
                    <a:pt x="95798" y="18491"/>
                  </a:cubicBezTo>
                  <a:cubicBezTo>
                    <a:pt x="95834" y="18514"/>
                    <a:pt x="95882" y="18514"/>
                    <a:pt x="95929" y="18526"/>
                  </a:cubicBezTo>
                  <a:cubicBezTo>
                    <a:pt x="96132" y="18550"/>
                    <a:pt x="96536" y="18598"/>
                    <a:pt x="96477" y="18479"/>
                  </a:cubicBezTo>
                  <a:cubicBezTo>
                    <a:pt x="96429" y="18407"/>
                    <a:pt x="96501" y="18360"/>
                    <a:pt x="96620" y="18348"/>
                  </a:cubicBezTo>
                  <a:cubicBezTo>
                    <a:pt x="96763" y="18324"/>
                    <a:pt x="97037" y="18383"/>
                    <a:pt x="97108" y="18312"/>
                  </a:cubicBezTo>
                  <a:cubicBezTo>
                    <a:pt x="97132" y="18300"/>
                    <a:pt x="97132" y="18288"/>
                    <a:pt x="97168" y="18276"/>
                  </a:cubicBezTo>
                  <a:cubicBezTo>
                    <a:pt x="97191" y="18276"/>
                    <a:pt x="97227" y="18288"/>
                    <a:pt x="97263" y="18288"/>
                  </a:cubicBezTo>
                  <a:cubicBezTo>
                    <a:pt x="97394" y="18312"/>
                    <a:pt x="97513" y="18300"/>
                    <a:pt x="97549" y="18264"/>
                  </a:cubicBezTo>
                  <a:cubicBezTo>
                    <a:pt x="97596" y="18229"/>
                    <a:pt x="97584" y="18169"/>
                    <a:pt x="97501" y="18110"/>
                  </a:cubicBezTo>
                  <a:cubicBezTo>
                    <a:pt x="97453" y="18062"/>
                    <a:pt x="97370" y="18026"/>
                    <a:pt x="97298" y="17979"/>
                  </a:cubicBezTo>
                  <a:cubicBezTo>
                    <a:pt x="97060" y="17836"/>
                    <a:pt x="97084" y="17729"/>
                    <a:pt x="96965" y="17598"/>
                  </a:cubicBezTo>
                  <a:cubicBezTo>
                    <a:pt x="96882" y="17491"/>
                    <a:pt x="96715" y="17360"/>
                    <a:pt x="96560" y="17264"/>
                  </a:cubicBezTo>
                  <a:cubicBezTo>
                    <a:pt x="96346" y="17110"/>
                    <a:pt x="95274" y="16455"/>
                    <a:pt x="94846" y="16467"/>
                  </a:cubicBezTo>
                  <a:cubicBezTo>
                    <a:pt x="95679" y="16443"/>
                    <a:pt x="95739" y="16026"/>
                    <a:pt x="96001" y="15716"/>
                  </a:cubicBezTo>
                  <a:cubicBezTo>
                    <a:pt x="96072" y="15621"/>
                    <a:pt x="96263" y="15597"/>
                    <a:pt x="96382" y="15514"/>
                  </a:cubicBezTo>
                  <a:cubicBezTo>
                    <a:pt x="96489" y="15443"/>
                    <a:pt x="96513" y="15347"/>
                    <a:pt x="96632" y="15276"/>
                  </a:cubicBezTo>
                  <a:cubicBezTo>
                    <a:pt x="96703" y="15240"/>
                    <a:pt x="96798" y="15216"/>
                    <a:pt x="96917" y="15193"/>
                  </a:cubicBezTo>
                  <a:cubicBezTo>
                    <a:pt x="97072" y="15157"/>
                    <a:pt x="97334" y="15157"/>
                    <a:pt x="97525" y="15240"/>
                  </a:cubicBezTo>
                  <a:cubicBezTo>
                    <a:pt x="97691" y="15324"/>
                    <a:pt x="97679" y="15407"/>
                    <a:pt x="97703" y="15490"/>
                  </a:cubicBezTo>
                  <a:cubicBezTo>
                    <a:pt x="97715" y="15562"/>
                    <a:pt x="97870" y="15681"/>
                    <a:pt x="98060" y="15705"/>
                  </a:cubicBezTo>
                  <a:cubicBezTo>
                    <a:pt x="98120" y="15705"/>
                    <a:pt x="98168" y="15693"/>
                    <a:pt x="98203" y="15681"/>
                  </a:cubicBezTo>
                  <a:cubicBezTo>
                    <a:pt x="98322" y="15645"/>
                    <a:pt x="98418" y="15586"/>
                    <a:pt x="98501" y="15538"/>
                  </a:cubicBezTo>
                  <a:cubicBezTo>
                    <a:pt x="98846" y="15335"/>
                    <a:pt x="99049" y="15074"/>
                    <a:pt x="99465" y="14895"/>
                  </a:cubicBezTo>
                  <a:cubicBezTo>
                    <a:pt x="99823" y="14740"/>
                    <a:pt x="99989" y="14538"/>
                    <a:pt x="100144" y="14300"/>
                  </a:cubicBezTo>
                  <a:cubicBezTo>
                    <a:pt x="100454" y="13800"/>
                    <a:pt x="100513" y="13240"/>
                    <a:pt x="100299" y="12621"/>
                  </a:cubicBezTo>
                  <a:cubicBezTo>
                    <a:pt x="100204" y="12371"/>
                    <a:pt x="99977" y="12049"/>
                    <a:pt x="99346" y="11835"/>
                  </a:cubicBezTo>
                  <a:cubicBezTo>
                    <a:pt x="98489" y="11549"/>
                    <a:pt x="97382" y="11633"/>
                    <a:pt x="96775" y="11275"/>
                  </a:cubicBezTo>
                  <a:cubicBezTo>
                    <a:pt x="96394" y="11049"/>
                    <a:pt x="96656" y="10859"/>
                    <a:pt x="96929" y="10740"/>
                  </a:cubicBezTo>
                  <a:cubicBezTo>
                    <a:pt x="97632" y="10430"/>
                    <a:pt x="98346" y="10132"/>
                    <a:pt x="99049" y="9823"/>
                  </a:cubicBezTo>
                  <a:cubicBezTo>
                    <a:pt x="99323" y="9704"/>
                    <a:pt x="99656" y="9585"/>
                    <a:pt x="100216" y="9656"/>
                  </a:cubicBezTo>
                  <a:cubicBezTo>
                    <a:pt x="100608" y="9704"/>
                    <a:pt x="101037" y="9835"/>
                    <a:pt x="101442" y="9906"/>
                  </a:cubicBezTo>
                  <a:cubicBezTo>
                    <a:pt x="101978" y="9990"/>
                    <a:pt x="102382" y="9954"/>
                    <a:pt x="102811" y="9942"/>
                  </a:cubicBezTo>
                  <a:cubicBezTo>
                    <a:pt x="103264" y="9942"/>
                    <a:pt x="103787" y="10025"/>
                    <a:pt x="104323" y="10097"/>
                  </a:cubicBezTo>
                  <a:cubicBezTo>
                    <a:pt x="104454" y="10121"/>
                    <a:pt x="104597" y="10132"/>
                    <a:pt x="104740" y="10180"/>
                  </a:cubicBezTo>
                  <a:cubicBezTo>
                    <a:pt x="104871" y="10216"/>
                    <a:pt x="105002" y="10287"/>
                    <a:pt x="104978" y="10335"/>
                  </a:cubicBezTo>
                  <a:cubicBezTo>
                    <a:pt x="104954" y="10394"/>
                    <a:pt x="104668" y="10359"/>
                    <a:pt x="104645" y="10430"/>
                  </a:cubicBezTo>
                  <a:cubicBezTo>
                    <a:pt x="104621" y="10490"/>
                    <a:pt x="104871" y="10585"/>
                    <a:pt x="105061" y="10621"/>
                  </a:cubicBezTo>
                  <a:cubicBezTo>
                    <a:pt x="105538" y="10692"/>
                    <a:pt x="105680" y="10513"/>
                    <a:pt x="106097" y="10525"/>
                  </a:cubicBezTo>
                  <a:cubicBezTo>
                    <a:pt x="106264" y="10525"/>
                    <a:pt x="106478" y="10561"/>
                    <a:pt x="106633" y="10561"/>
                  </a:cubicBezTo>
                  <a:cubicBezTo>
                    <a:pt x="106788" y="10549"/>
                    <a:pt x="106823" y="10466"/>
                    <a:pt x="106645" y="10394"/>
                  </a:cubicBezTo>
                  <a:cubicBezTo>
                    <a:pt x="106538" y="10359"/>
                    <a:pt x="106442" y="10371"/>
                    <a:pt x="106335" y="10359"/>
                  </a:cubicBezTo>
                  <a:cubicBezTo>
                    <a:pt x="106240" y="10359"/>
                    <a:pt x="106097" y="10323"/>
                    <a:pt x="106038" y="10275"/>
                  </a:cubicBezTo>
                  <a:cubicBezTo>
                    <a:pt x="106014" y="10263"/>
                    <a:pt x="106014" y="10252"/>
                    <a:pt x="106014" y="10240"/>
                  </a:cubicBezTo>
                  <a:cubicBezTo>
                    <a:pt x="105990" y="10180"/>
                    <a:pt x="105978" y="10121"/>
                    <a:pt x="106061" y="10097"/>
                  </a:cubicBezTo>
                  <a:cubicBezTo>
                    <a:pt x="106109" y="10073"/>
                    <a:pt x="106192" y="10073"/>
                    <a:pt x="106264" y="10061"/>
                  </a:cubicBezTo>
                  <a:cubicBezTo>
                    <a:pt x="106716" y="10025"/>
                    <a:pt x="106681" y="9799"/>
                    <a:pt x="107074" y="9740"/>
                  </a:cubicBezTo>
                  <a:cubicBezTo>
                    <a:pt x="107431" y="9680"/>
                    <a:pt x="108026" y="9763"/>
                    <a:pt x="108562" y="9918"/>
                  </a:cubicBezTo>
                  <a:cubicBezTo>
                    <a:pt x="109181" y="10097"/>
                    <a:pt x="109562" y="10406"/>
                    <a:pt x="109919" y="10240"/>
                  </a:cubicBezTo>
                  <a:cubicBezTo>
                    <a:pt x="110014" y="10192"/>
                    <a:pt x="110086" y="10132"/>
                    <a:pt x="110229" y="10109"/>
                  </a:cubicBezTo>
                  <a:cubicBezTo>
                    <a:pt x="110383" y="10085"/>
                    <a:pt x="110633" y="10085"/>
                    <a:pt x="110622" y="10013"/>
                  </a:cubicBezTo>
                  <a:cubicBezTo>
                    <a:pt x="110622" y="9978"/>
                    <a:pt x="110586" y="9954"/>
                    <a:pt x="110586" y="9930"/>
                  </a:cubicBezTo>
                  <a:cubicBezTo>
                    <a:pt x="110562" y="9859"/>
                    <a:pt x="110693" y="9823"/>
                    <a:pt x="110836" y="9823"/>
                  </a:cubicBezTo>
                  <a:cubicBezTo>
                    <a:pt x="111086" y="9811"/>
                    <a:pt x="111407" y="9847"/>
                    <a:pt x="111729" y="9918"/>
                  </a:cubicBezTo>
                  <a:cubicBezTo>
                    <a:pt x="111693" y="10013"/>
                    <a:pt x="111562" y="10097"/>
                    <a:pt x="111372" y="10132"/>
                  </a:cubicBezTo>
                  <a:cubicBezTo>
                    <a:pt x="111300" y="10156"/>
                    <a:pt x="111229" y="10168"/>
                    <a:pt x="111193" y="10192"/>
                  </a:cubicBezTo>
                  <a:cubicBezTo>
                    <a:pt x="111145" y="10240"/>
                    <a:pt x="111229" y="10323"/>
                    <a:pt x="111265" y="10394"/>
                  </a:cubicBezTo>
                  <a:cubicBezTo>
                    <a:pt x="111312" y="10466"/>
                    <a:pt x="111300" y="10537"/>
                    <a:pt x="111145" y="10525"/>
                  </a:cubicBezTo>
                  <a:cubicBezTo>
                    <a:pt x="110991" y="10525"/>
                    <a:pt x="110764" y="10442"/>
                    <a:pt x="110622" y="10442"/>
                  </a:cubicBezTo>
                  <a:cubicBezTo>
                    <a:pt x="110550" y="10442"/>
                    <a:pt x="110514" y="10478"/>
                    <a:pt x="110491" y="10490"/>
                  </a:cubicBezTo>
                  <a:cubicBezTo>
                    <a:pt x="110336" y="10621"/>
                    <a:pt x="110217" y="10752"/>
                    <a:pt x="109919" y="10823"/>
                  </a:cubicBezTo>
                  <a:cubicBezTo>
                    <a:pt x="109657" y="10894"/>
                    <a:pt x="109324" y="10930"/>
                    <a:pt x="109229" y="11073"/>
                  </a:cubicBezTo>
                  <a:cubicBezTo>
                    <a:pt x="109169" y="11144"/>
                    <a:pt x="109181" y="11264"/>
                    <a:pt x="108967" y="11275"/>
                  </a:cubicBezTo>
                  <a:cubicBezTo>
                    <a:pt x="108895" y="11275"/>
                    <a:pt x="108788" y="11264"/>
                    <a:pt x="108717" y="11264"/>
                  </a:cubicBezTo>
                  <a:cubicBezTo>
                    <a:pt x="108419" y="11299"/>
                    <a:pt x="108788" y="11561"/>
                    <a:pt x="108621" y="11656"/>
                  </a:cubicBezTo>
                  <a:cubicBezTo>
                    <a:pt x="108550" y="11704"/>
                    <a:pt x="108371" y="11692"/>
                    <a:pt x="108240" y="11716"/>
                  </a:cubicBezTo>
                  <a:cubicBezTo>
                    <a:pt x="107895" y="11776"/>
                    <a:pt x="108014" y="12014"/>
                    <a:pt x="108240" y="12240"/>
                  </a:cubicBezTo>
                  <a:cubicBezTo>
                    <a:pt x="108848" y="12847"/>
                    <a:pt x="109360" y="13442"/>
                    <a:pt x="110098" y="14085"/>
                  </a:cubicBezTo>
                  <a:cubicBezTo>
                    <a:pt x="110181" y="14145"/>
                    <a:pt x="110288" y="14228"/>
                    <a:pt x="110443" y="14264"/>
                  </a:cubicBezTo>
                  <a:cubicBezTo>
                    <a:pt x="110562" y="14288"/>
                    <a:pt x="110622" y="14264"/>
                    <a:pt x="110669" y="14240"/>
                  </a:cubicBezTo>
                  <a:cubicBezTo>
                    <a:pt x="110764" y="14192"/>
                    <a:pt x="110848" y="14145"/>
                    <a:pt x="110943" y="14109"/>
                  </a:cubicBezTo>
                  <a:cubicBezTo>
                    <a:pt x="110991" y="14085"/>
                    <a:pt x="111026" y="14062"/>
                    <a:pt x="111014" y="14026"/>
                  </a:cubicBezTo>
                  <a:cubicBezTo>
                    <a:pt x="110991" y="13990"/>
                    <a:pt x="110919" y="13942"/>
                    <a:pt x="110860" y="13895"/>
                  </a:cubicBezTo>
                  <a:cubicBezTo>
                    <a:pt x="110764" y="13823"/>
                    <a:pt x="110681" y="13752"/>
                    <a:pt x="110693" y="13704"/>
                  </a:cubicBezTo>
                  <a:cubicBezTo>
                    <a:pt x="110717" y="13657"/>
                    <a:pt x="110848" y="13633"/>
                    <a:pt x="111003" y="13681"/>
                  </a:cubicBezTo>
                  <a:cubicBezTo>
                    <a:pt x="111074" y="13704"/>
                    <a:pt x="111145" y="13728"/>
                    <a:pt x="111205" y="13752"/>
                  </a:cubicBezTo>
                  <a:cubicBezTo>
                    <a:pt x="111467" y="13835"/>
                    <a:pt x="111634" y="13752"/>
                    <a:pt x="111574" y="13657"/>
                  </a:cubicBezTo>
                  <a:cubicBezTo>
                    <a:pt x="111515" y="13550"/>
                    <a:pt x="111336" y="13430"/>
                    <a:pt x="111265" y="13323"/>
                  </a:cubicBezTo>
                  <a:cubicBezTo>
                    <a:pt x="111181" y="13216"/>
                    <a:pt x="111300" y="13121"/>
                    <a:pt x="111550" y="13192"/>
                  </a:cubicBezTo>
                  <a:cubicBezTo>
                    <a:pt x="111812" y="13300"/>
                    <a:pt x="112157" y="13347"/>
                    <a:pt x="112312" y="13300"/>
                  </a:cubicBezTo>
                  <a:cubicBezTo>
                    <a:pt x="112467" y="13264"/>
                    <a:pt x="112419" y="13121"/>
                    <a:pt x="112205" y="13002"/>
                  </a:cubicBezTo>
                  <a:cubicBezTo>
                    <a:pt x="112146" y="12978"/>
                    <a:pt x="112086" y="12942"/>
                    <a:pt x="112050" y="12919"/>
                  </a:cubicBezTo>
                  <a:cubicBezTo>
                    <a:pt x="111907" y="12823"/>
                    <a:pt x="112003" y="12752"/>
                    <a:pt x="112146" y="12740"/>
                  </a:cubicBezTo>
                  <a:cubicBezTo>
                    <a:pt x="112288" y="12716"/>
                    <a:pt x="112491" y="12728"/>
                    <a:pt x="112610" y="12692"/>
                  </a:cubicBezTo>
                  <a:cubicBezTo>
                    <a:pt x="112729" y="12657"/>
                    <a:pt x="112729" y="12561"/>
                    <a:pt x="112527" y="12478"/>
                  </a:cubicBezTo>
                  <a:cubicBezTo>
                    <a:pt x="112455" y="12442"/>
                    <a:pt x="112384" y="12430"/>
                    <a:pt x="112312" y="12407"/>
                  </a:cubicBezTo>
                  <a:cubicBezTo>
                    <a:pt x="111896" y="12264"/>
                    <a:pt x="111979" y="12168"/>
                    <a:pt x="111907" y="12049"/>
                  </a:cubicBezTo>
                  <a:cubicBezTo>
                    <a:pt x="111836" y="11918"/>
                    <a:pt x="111598" y="11752"/>
                    <a:pt x="111443" y="11597"/>
                  </a:cubicBezTo>
                  <a:cubicBezTo>
                    <a:pt x="111253" y="11406"/>
                    <a:pt x="111205" y="11240"/>
                    <a:pt x="111288" y="11109"/>
                  </a:cubicBezTo>
                  <a:cubicBezTo>
                    <a:pt x="111324" y="11061"/>
                    <a:pt x="111395" y="10942"/>
                    <a:pt x="111550" y="10954"/>
                  </a:cubicBezTo>
                  <a:cubicBezTo>
                    <a:pt x="111741" y="10966"/>
                    <a:pt x="111884" y="11061"/>
                    <a:pt x="112086" y="11121"/>
                  </a:cubicBezTo>
                  <a:cubicBezTo>
                    <a:pt x="112122" y="11061"/>
                    <a:pt x="112146" y="10990"/>
                    <a:pt x="112253" y="10942"/>
                  </a:cubicBezTo>
                  <a:cubicBezTo>
                    <a:pt x="112348" y="10906"/>
                    <a:pt x="112538" y="10894"/>
                    <a:pt x="112765" y="10942"/>
                  </a:cubicBezTo>
                  <a:cubicBezTo>
                    <a:pt x="112777" y="11014"/>
                    <a:pt x="112824" y="11097"/>
                    <a:pt x="112931" y="11180"/>
                  </a:cubicBezTo>
                  <a:cubicBezTo>
                    <a:pt x="113241" y="11204"/>
                    <a:pt x="113443" y="11144"/>
                    <a:pt x="113431" y="11025"/>
                  </a:cubicBezTo>
                  <a:cubicBezTo>
                    <a:pt x="113431" y="10990"/>
                    <a:pt x="113408" y="10942"/>
                    <a:pt x="113431" y="10918"/>
                  </a:cubicBezTo>
                  <a:cubicBezTo>
                    <a:pt x="113491" y="10823"/>
                    <a:pt x="113860" y="10871"/>
                    <a:pt x="114182" y="10966"/>
                  </a:cubicBezTo>
                  <a:cubicBezTo>
                    <a:pt x="114515" y="11073"/>
                    <a:pt x="114836" y="11216"/>
                    <a:pt x="115039" y="11359"/>
                  </a:cubicBezTo>
                  <a:cubicBezTo>
                    <a:pt x="115110" y="11406"/>
                    <a:pt x="115170" y="11454"/>
                    <a:pt x="115265" y="11502"/>
                  </a:cubicBezTo>
                  <a:cubicBezTo>
                    <a:pt x="115420" y="11573"/>
                    <a:pt x="115622" y="11609"/>
                    <a:pt x="115753" y="11609"/>
                  </a:cubicBezTo>
                  <a:cubicBezTo>
                    <a:pt x="115884" y="11609"/>
                    <a:pt x="115967" y="11573"/>
                    <a:pt x="116039" y="11537"/>
                  </a:cubicBezTo>
                  <a:cubicBezTo>
                    <a:pt x="116348" y="11395"/>
                    <a:pt x="116491" y="11192"/>
                    <a:pt x="116777" y="11037"/>
                  </a:cubicBezTo>
                  <a:cubicBezTo>
                    <a:pt x="117039" y="10906"/>
                    <a:pt x="117468" y="10823"/>
                    <a:pt x="118099" y="10906"/>
                  </a:cubicBezTo>
                  <a:cubicBezTo>
                    <a:pt x="118265" y="10930"/>
                    <a:pt x="119813" y="11228"/>
                    <a:pt x="119825" y="11359"/>
                  </a:cubicBezTo>
                  <a:cubicBezTo>
                    <a:pt x="119789" y="11097"/>
                    <a:pt x="119087" y="10597"/>
                    <a:pt x="118277" y="10359"/>
                  </a:cubicBezTo>
                  <a:cubicBezTo>
                    <a:pt x="118075" y="10299"/>
                    <a:pt x="117884" y="10263"/>
                    <a:pt x="117682" y="10216"/>
                  </a:cubicBezTo>
                  <a:cubicBezTo>
                    <a:pt x="117480" y="10168"/>
                    <a:pt x="117265" y="10109"/>
                    <a:pt x="117110" y="10025"/>
                  </a:cubicBezTo>
                  <a:cubicBezTo>
                    <a:pt x="117039" y="9990"/>
                    <a:pt x="116991" y="9942"/>
                    <a:pt x="117015" y="9918"/>
                  </a:cubicBezTo>
                  <a:cubicBezTo>
                    <a:pt x="117039" y="9906"/>
                    <a:pt x="117122" y="9906"/>
                    <a:pt x="117206" y="9918"/>
                  </a:cubicBezTo>
                  <a:cubicBezTo>
                    <a:pt x="117491" y="9966"/>
                    <a:pt x="117813" y="10085"/>
                    <a:pt x="118123" y="10168"/>
                  </a:cubicBezTo>
                  <a:cubicBezTo>
                    <a:pt x="118504" y="10252"/>
                    <a:pt x="119575" y="10371"/>
                    <a:pt x="119468" y="10180"/>
                  </a:cubicBezTo>
                  <a:cubicBezTo>
                    <a:pt x="119444" y="10121"/>
                    <a:pt x="119313" y="10037"/>
                    <a:pt x="119194" y="9978"/>
                  </a:cubicBezTo>
                  <a:cubicBezTo>
                    <a:pt x="119075" y="9906"/>
                    <a:pt x="118956" y="9835"/>
                    <a:pt x="118920" y="9775"/>
                  </a:cubicBezTo>
                  <a:cubicBezTo>
                    <a:pt x="118885" y="9704"/>
                    <a:pt x="118968" y="9668"/>
                    <a:pt x="119111" y="9680"/>
                  </a:cubicBezTo>
                  <a:cubicBezTo>
                    <a:pt x="119194" y="9692"/>
                    <a:pt x="119301" y="9716"/>
                    <a:pt x="119396" y="9751"/>
                  </a:cubicBezTo>
                  <a:cubicBezTo>
                    <a:pt x="119718" y="9882"/>
                    <a:pt x="119575" y="10025"/>
                    <a:pt x="119885" y="10168"/>
                  </a:cubicBezTo>
                  <a:cubicBezTo>
                    <a:pt x="120123" y="10263"/>
                    <a:pt x="120373" y="10263"/>
                    <a:pt x="120528" y="10240"/>
                  </a:cubicBezTo>
                  <a:cubicBezTo>
                    <a:pt x="120670" y="10216"/>
                    <a:pt x="120885" y="10192"/>
                    <a:pt x="121135" y="10275"/>
                  </a:cubicBezTo>
                  <a:cubicBezTo>
                    <a:pt x="121504" y="10418"/>
                    <a:pt x="121468" y="10609"/>
                    <a:pt x="121837" y="10752"/>
                  </a:cubicBezTo>
                  <a:cubicBezTo>
                    <a:pt x="122028" y="10811"/>
                    <a:pt x="122206" y="10835"/>
                    <a:pt x="122373" y="10847"/>
                  </a:cubicBezTo>
                  <a:cubicBezTo>
                    <a:pt x="122623" y="10883"/>
                    <a:pt x="122921" y="10942"/>
                    <a:pt x="123206" y="11037"/>
                  </a:cubicBezTo>
                  <a:cubicBezTo>
                    <a:pt x="123433" y="11097"/>
                    <a:pt x="123683" y="11192"/>
                    <a:pt x="123897" y="11228"/>
                  </a:cubicBezTo>
                  <a:cubicBezTo>
                    <a:pt x="124099" y="11252"/>
                    <a:pt x="124207" y="11180"/>
                    <a:pt x="124004" y="11085"/>
                  </a:cubicBezTo>
                  <a:cubicBezTo>
                    <a:pt x="123933" y="11049"/>
                    <a:pt x="123849" y="11025"/>
                    <a:pt x="123778" y="11002"/>
                  </a:cubicBezTo>
                  <a:cubicBezTo>
                    <a:pt x="123635" y="10942"/>
                    <a:pt x="123540" y="10871"/>
                    <a:pt x="123552" y="10823"/>
                  </a:cubicBezTo>
                  <a:cubicBezTo>
                    <a:pt x="123564" y="10680"/>
                    <a:pt x="124588" y="10906"/>
                    <a:pt x="124850" y="10847"/>
                  </a:cubicBezTo>
                  <a:cubicBezTo>
                    <a:pt x="125326" y="10752"/>
                    <a:pt x="124016" y="10442"/>
                    <a:pt x="123635" y="10382"/>
                  </a:cubicBezTo>
                  <a:close/>
                  <a:moveTo>
                    <a:pt x="48126" y="12823"/>
                  </a:moveTo>
                  <a:cubicBezTo>
                    <a:pt x="47911" y="12788"/>
                    <a:pt x="47721" y="12692"/>
                    <a:pt x="47507" y="12716"/>
                  </a:cubicBezTo>
                  <a:cubicBezTo>
                    <a:pt x="47245" y="12740"/>
                    <a:pt x="47364" y="12919"/>
                    <a:pt x="47590" y="13002"/>
                  </a:cubicBezTo>
                  <a:cubicBezTo>
                    <a:pt x="47816" y="13085"/>
                    <a:pt x="48126" y="13157"/>
                    <a:pt x="48197" y="13276"/>
                  </a:cubicBezTo>
                  <a:cubicBezTo>
                    <a:pt x="48304" y="13430"/>
                    <a:pt x="47947" y="13550"/>
                    <a:pt x="48019" y="13704"/>
                  </a:cubicBezTo>
                  <a:cubicBezTo>
                    <a:pt x="48078" y="13800"/>
                    <a:pt x="48304" y="13883"/>
                    <a:pt x="48471" y="13966"/>
                  </a:cubicBezTo>
                  <a:cubicBezTo>
                    <a:pt x="48626" y="14062"/>
                    <a:pt x="48697" y="14204"/>
                    <a:pt x="48471" y="14240"/>
                  </a:cubicBezTo>
                  <a:cubicBezTo>
                    <a:pt x="48388" y="14252"/>
                    <a:pt x="48280" y="14240"/>
                    <a:pt x="48173" y="14240"/>
                  </a:cubicBezTo>
                  <a:cubicBezTo>
                    <a:pt x="47876" y="14240"/>
                    <a:pt x="47638" y="14371"/>
                    <a:pt x="47328" y="14335"/>
                  </a:cubicBezTo>
                  <a:cubicBezTo>
                    <a:pt x="46876" y="14300"/>
                    <a:pt x="46673" y="13966"/>
                    <a:pt x="46233" y="13978"/>
                  </a:cubicBezTo>
                  <a:cubicBezTo>
                    <a:pt x="46042" y="13990"/>
                    <a:pt x="45899" y="14062"/>
                    <a:pt x="45709" y="14050"/>
                  </a:cubicBezTo>
                  <a:cubicBezTo>
                    <a:pt x="45459" y="14050"/>
                    <a:pt x="45292" y="13931"/>
                    <a:pt x="45185" y="13835"/>
                  </a:cubicBezTo>
                  <a:cubicBezTo>
                    <a:pt x="44971" y="13621"/>
                    <a:pt x="44756" y="13383"/>
                    <a:pt x="44947" y="13192"/>
                  </a:cubicBezTo>
                  <a:cubicBezTo>
                    <a:pt x="45078" y="13073"/>
                    <a:pt x="45363" y="12978"/>
                    <a:pt x="45387" y="12847"/>
                  </a:cubicBezTo>
                  <a:cubicBezTo>
                    <a:pt x="45399" y="12680"/>
                    <a:pt x="45030" y="12538"/>
                    <a:pt x="44685" y="12442"/>
                  </a:cubicBezTo>
                  <a:cubicBezTo>
                    <a:pt x="44554" y="12395"/>
                    <a:pt x="44411" y="12359"/>
                    <a:pt x="44339" y="12287"/>
                  </a:cubicBezTo>
                  <a:cubicBezTo>
                    <a:pt x="44268" y="12216"/>
                    <a:pt x="44339" y="12133"/>
                    <a:pt x="44304" y="12049"/>
                  </a:cubicBezTo>
                  <a:cubicBezTo>
                    <a:pt x="44256" y="11906"/>
                    <a:pt x="43899" y="11811"/>
                    <a:pt x="43637" y="11704"/>
                  </a:cubicBezTo>
                  <a:cubicBezTo>
                    <a:pt x="43375" y="11597"/>
                    <a:pt x="43185" y="11406"/>
                    <a:pt x="43458" y="11323"/>
                  </a:cubicBezTo>
                  <a:cubicBezTo>
                    <a:pt x="43232" y="11168"/>
                    <a:pt x="43006" y="10966"/>
                    <a:pt x="43268" y="10835"/>
                  </a:cubicBezTo>
                  <a:cubicBezTo>
                    <a:pt x="43339" y="10799"/>
                    <a:pt x="43435" y="10787"/>
                    <a:pt x="43530" y="10763"/>
                  </a:cubicBezTo>
                  <a:cubicBezTo>
                    <a:pt x="43887" y="10668"/>
                    <a:pt x="45268" y="10549"/>
                    <a:pt x="45340" y="10394"/>
                  </a:cubicBezTo>
                  <a:cubicBezTo>
                    <a:pt x="45387" y="10299"/>
                    <a:pt x="45292" y="10204"/>
                    <a:pt x="45435" y="10132"/>
                  </a:cubicBezTo>
                  <a:cubicBezTo>
                    <a:pt x="45578" y="10073"/>
                    <a:pt x="45947" y="10132"/>
                    <a:pt x="45994" y="10228"/>
                  </a:cubicBezTo>
                  <a:cubicBezTo>
                    <a:pt x="46030" y="10299"/>
                    <a:pt x="45935" y="10406"/>
                    <a:pt x="46114" y="10430"/>
                  </a:cubicBezTo>
                  <a:cubicBezTo>
                    <a:pt x="46209" y="10454"/>
                    <a:pt x="46292" y="10430"/>
                    <a:pt x="46375" y="10418"/>
                  </a:cubicBezTo>
                  <a:cubicBezTo>
                    <a:pt x="46721" y="10371"/>
                    <a:pt x="47090" y="10513"/>
                    <a:pt x="47364" y="10633"/>
                  </a:cubicBezTo>
                  <a:cubicBezTo>
                    <a:pt x="47626" y="10752"/>
                    <a:pt x="47899" y="10883"/>
                    <a:pt x="47911" y="11037"/>
                  </a:cubicBezTo>
                  <a:cubicBezTo>
                    <a:pt x="47911" y="11180"/>
                    <a:pt x="47435" y="11287"/>
                    <a:pt x="47161" y="11168"/>
                  </a:cubicBezTo>
                  <a:cubicBezTo>
                    <a:pt x="47066" y="11133"/>
                    <a:pt x="47006" y="11073"/>
                    <a:pt x="46887" y="11061"/>
                  </a:cubicBezTo>
                  <a:cubicBezTo>
                    <a:pt x="46709" y="11037"/>
                    <a:pt x="46625" y="11133"/>
                    <a:pt x="46649" y="11204"/>
                  </a:cubicBezTo>
                  <a:cubicBezTo>
                    <a:pt x="46673" y="11275"/>
                    <a:pt x="46709" y="11359"/>
                    <a:pt x="46566" y="11395"/>
                  </a:cubicBezTo>
                  <a:cubicBezTo>
                    <a:pt x="46340" y="11454"/>
                    <a:pt x="45983" y="11275"/>
                    <a:pt x="45721" y="11323"/>
                  </a:cubicBezTo>
                  <a:cubicBezTo>
                    <a:pt x="45518" y="11359"/>
                    <a:pt x="45625" y="11502"/>
                    <a:pt x="45840" y="11561"/>
                  </a:cubicBezTo>
                  <a:cubicBezTo>
                    <a:pt x="46054" y="11621"/>
                    <a:pt x="46316" y="11633"/>
                    <a:pt x="46542" y="11680"/>
                  </a:cubicBezTo>
                  <a:cubicBezTo>
                    <a:pt x="47054" y="11787"/>
                    <a:pt x="47257" y="12109"/>
                    <a:pt x="46899" y="12252"/>
                  </a:cubicBezTo>
                  <a:cubicBezTo>
                    <a:pt x="47257" y="12216"/>
                    <a:pt x="47661" y="12192"/>
                    <a:pt x="48042" y="12240"/>
                  </a:cubicBezTo>
                  <a:cubicBezTo>
                    <a:pt x="48435" y="12287"/>
                    <a:pt x="48804" y="12430"/>
                    <a:pt x="48852" y="12597"/>
                  </a:cubicBezTo>
                  <a:cubicBezTo>
                    <a:pt x="48900" y="12752"/>
                    <a:pt x="48507" y="12895"/>
                    <a:pt x="48126" y="128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7999;p28">
              <a:extLst>
                <a:ext uri="{FF2B5EF4-FFF2-40B4-BE49-F238E27FC236}">
                  <a16:creationId xmlns:a16="http://schemas.microsoft.com/office/drawing/2014/main" id="{8800FC88-02F3-AA91-FBAB-1EBD15366BBB}"/>
                </a:ext>
              </a:extLst>
            </p:cNvPr>
            <p:cNvSpPr/>
            <p:nvPr/>
          </p:nvSpPr>
          <p:spPr>
            <a:xfrm>
              <a:off x="4394432" y="3180572"/>
              <a:ext cx="54528" cy="18336"/>
            </a:xfrm>
            <a:custGeom>
              <a:avLst/>
              <a:gdLst/>
              <a:ahLst/>
              <a:cxnLst/>
              <a:rect l="l" t="t" r="r" b="b"/>
              <a:pathLst>
                <a:path w="1704" h="573" extrusionOk="0">
                  <a:moveTo>
                    <a:pt x="691" y="298"/>
                  </a:moveTo>
                  <a:cubicBezTo>
                    <a:pt x="656" y="286"/>
                    <a:pt x="620" y="274"/>
                    <a:pt x="572" y="274"/>
                  </a:cubicBezTo>
                  <a:cubicBezTo>
                    <a:pt x="536" y="274"/>
                    <a:pt x="513" y="286"/>
                    <a:pt x="477" y="286"/>
                  </a:cubicBezTo>
                  <a:cubicBezTo>
                    <a:pt x="417" y="286"/>
                    <a:pt x="382" y="262"/>
                    <a:pt x="346" y="239"/>
                  </a:cubicBezTo>
                  <a:cubicBezTo>
                    <a:pt x="251" y="191"/>
                    <a:pt x="144" y="132"/>
                    <a:pt x="48" y="84"/>
                  </a:cubicBezTo>
                  <a:cubicBezTo>
                    <a:pt x="25" y="60"/>
                    <a:pt x="1" y="48"/>
                    <a:pt x="13" y="24"/>
                  </a:cubicBezTo>
                  <a:cubicBezTo>
                    <a:pt x="25" y="12"/>
                    <a:pt x="96" y="1"/>
                    <a:pt x="144" y="1"/>
                  </a:cubicBezTo>
                  <a:cubicBezTo>
                    <a:pt x="191" y="12"/>
                    <a:pt x="239" y="24"/>
                    <a:pt x="275" y="36"/>
                  </a:cubicBezTo>
                  <a:cubicBezTo>
                    <a:pt x="465" y="84"/>
                    <a:pt x="727" y="96"/>
                    <a:pt x="929" y="48"/>
                  </a:cubicBezTo>
                  <a:cubicBezTo>
                    <a:pt x="965" y="36"/>
                    <a:pt x="989" y="36"/>
                    <a:pt x="1025" y="36"/>
                  </a:cubicBezTo>
                  <a:cubicBezTo>
                    <a:pt x="1120" y="48"/>
                    <a:pt x="1084" y="120"/>
                    <a:pt x="1179" y="120"/>
                  </a:cubicBezTo>
                  <a:cubicBezTo>
                    <a:pt x="1227" y="120"/>
                    <a:pt x="1239" y="84"/>
                    <a:pt x="1275" y="72"/>
                  </a:cubicBezTo>
                  <a:cubicBezTo>
                    <a:pt x="1334" y="36"/>
                    <a:pt x="1489" y="36"/>
                    <a:pt x="1525" y="84"/>
                  </a:cubicBezTo>
                  <a:cubicBezTo>
                    <a:pt x="1549" y="108"/>
                    <a:pt x="1525" y="132"/>
                    <a:pt x="1525" y="155"/>
                  </a:cubicBezTo>
                  <a:cubicBezTo>
                    <a:pt x="1549" y="215"/>
                    <a:pt x="1703" y="262"/>
                    <a:pt x="1632" y="310"/>
                  </a:cubicBezTo>
                  <a:cubicBezTo>
                    <a:pt x="1608" y="334"/>
                    <a:pt x="1560" y="346"/>
                    <a:pt x="1537" y="358"/>
                  </a:cubicBezTo>
                  <a:cubicBezTo>
                    <a:pt x="1489" y="393"/>
                    <a:pt x="1549" y="429"/>
                    <a:pt x="1584" y="465"/>
                  </a:cubicBezTo>
                  <a:cubicBezTo>
                    <a:pt x="1632" y="489"/>
                    <a:pt x="1656" y="536"/>
                    <a:pt x="1584" y="560"/>
                  </a:cubicBezTo>
                  <a:cubicBezTo>
                    <a:pt x="1525" y="572"/>
                    <a:pt x="1441" y="560"/>
                    <a:pt x="1406" y="536"/>
                  </a:cubicBezTo>
                  <a:cubicBezTo>
                    <a:pt x="1358" y="513"/>
                    <a:pt x="1346" y="489"/>
                    <a:pt x="1310" y="465"/>
                  </a:cubicBezTo>
                  <a:cubicBezTo>
                    <a:pt x="1203" y="382"/>
                    <a:pt x="870" y="334"/>
                    <a:pt x="6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00;p28">
              <a:extLst>
                <a:ext uri="{FF2B5EF4-FFF2-40B4-BE49-F238E27FC236}">
                  <a16:creationId xmlns:a16="http://schemas.microsoft.com/office/drawing/2014/main" id="{245FF8DE-0207-D1FE-074C-21596964E33B}"/>
                </a:ext>
              </a:extLst>
            </p:cNvPr>
            <p:cNvSpPr/>
            <p:nvPr/>
          </p:nvSpPr>
          <p:spPr>
            <a:xfrm>
              <a:off x="4304512" y="3145532"/>
              <a:ext cx="37376" cy="26688"/>
            </a:xfrm>
            <a:custGeom>
              <a:avLst/>
              <a:gdLst/>
              <a:ahLst/>
              <a:cxnLst/>
              <a:rect l="l" t="t" r="r" b="b"/>
              <a:pathLst>
                <a:path w="1168" h="834" extrusionOk="0">
                  <a:moveTo>
                    <a:pt x="84" y="155"/>
                  </a:moveTo>
                  <a:cubicBezTo>
                    <a:pt x="48" y="155"/>
                    <a:pt x="13" y="167"/>
                    <a:pt x="13" y="191"/>
                  </a:cubicBezTo>
                  <a:cubicBezTo>
                    <a:pt x="1" y="214"/>
                    <a:pt x="120" y="226"/>
                    <a:pt x="156" y="250"/>
                  </a:cubicBezTo>
                  <a:cubicBezTo>
                    <a:pt x="179" y="262"/>
                    <a:pt x="156" y="286"/>
                    <a:pt x="168" y="310"/>
                  </a:cubicBezTo>
                  <a:cubicBezTo>
                    <a:pt x="179" y="322"/>
                    <a:pt x="215" y="334"/>
                    <a:pt x="251" y="357"/>
                  </a:cubicBezTo>
                  <a:cubicBezTo>
                    <a:pt x="406" y="429"/>
                    <a:pt x="144" y="560"/>
                    <a:pt x="251" y="655"/>
                  </a:cubicBezTo>
                  <a:cubicBezTo>
                    <a:pt x="263" y="679"/>
                    <a:pt x="298" y="691"/>
                    <a:pt x="322" y="715"/>
                  </a:cubicBezTo>
                  <a:cubicBezTo>
                    <a:pt x="346" y="738"/>
                    <a:pt x="322" y="774"/>
                    <a:pt x="382" y="798"/>
                  </a:cubicBezTo>
                  <a:cubicBezTo>
                    <a:pt x="453" y="834"/>
                    <a:pt x="584" y="810"/>
                    <a:pt x="656" y="774"/>
                  </a:cubicBezTo>
                  <a:cubicBezTo>
                    <a:pt x="727" y="750"/>
                    <a:pt x="787" y="703"/>
                    <a:pt x="870" y="679"/>
                  </a:cubicBezTo>
                  <a:cubicBezTo>
                    <a:pt x="894" y="679"/>
                    <a:pt x="918" y="667"/>
                    <a:pt x="941" y="667"/>
                  </a:cubicBezTo>
                  <a:cubicBezTo>
                    <a:pt x="1025" y="631"/>
                    <a:pt x="965" y="572"/>
                    <a:pt x="965" y="524"/>
                  </a:cubicBezTo>
                  <a:cubicBezTo>
                    <a:pt x="977" y="441"/>
                    <a:pt x="1168" y="369"/>
                    <a:pt x="1084" y="310"/>
                  </a:cubicBezTo>
                  <a:cubicBezTo>
                    <a:pt x="1072" y="286"/>
                    <a:pt x="1037" y="274"/>
                    <a:pt x="1037" y="262"/>
                  </a:cubicBezTo>
                  <a:cubicBezTo>
                    <a:pt x="1037" y="226"/>
                    <a:pt x="1132" y="214"/>
                    <a:pt x="1144" y="179"/>
                  </a:cubicBezTo>
                  <a:cubicBezTo>
                    <a:pt x="1168" y="119"/>
                    <a:pt x="906" y="119"/>
                    <a:pt x="894" y="60"/>
                  </a:cubicBezTo>
                  <a:cubicBezTo>
                    <a:pt x="882" y="36"/>
                    <a:pt x="906" y="24"/>
                    <a:pt x="882" y="12"/>
                  </a:cubicBezTo>
                  <a:cubicBezTo>
                    <a:pt x="858" y="0"/>
                    <a:pt x="822" y="0"/>
                    <a:pt x="799" y="0"/>
                  </a:cubicBezTo>
                  <a:cubicBezTo>
                    <a:pt x="549" y="0"/>
                    <a:pt x="310" y="107"/>
                    <a:pt x="84" y="1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01;p28">
              <a:extLst>
                <a:ext uri="{FF2B5EF4-FFF2-40B4-BE49-F238E27FC236}">
                  <a16:creationId xmlns:a16="http://schemas.microsoft.com/office/drawing/2014/main" id="{4E455CD3-1089-CDF5-7988-F5BC40EF3131}"/>
                </a:ext>
              </a:extLst>
            </p:cNvPr>
            <p:cNvSpPr/>
            <p:nvPr/>
          </p:nvSpPr>
          <p:spPr>
            <a:xfrm>
              <a:off x="4309856" y="3118844"/>
              <a:ext cx="26336" cy="23648"/>
            </a:xfrm>
            <a:custGeom>
              <a:avLst/>
              <a:gdLst/>
              <a:ahLst/>
              <a:cxnLst/>
              <a:rect l="l" t="t" r="r" b="b"/>
              <a:pathLst>
                <a:path w="823" h="739" extrusionOk="0">
                  <a:moveTo>
                    <a:pt x="191" y="298"/>
                  </a:moveTo>
                  <a:cubicBezTo>
                    <a:pt x="143" y="310"/>
                    <a:pt x="84" y="310"/>
                    <a:pt x="60" y="334"/>
                  </a:cubicBezTo>
                  <a:cubicBezTo>
                    <a:pt x="1" y="358"/>
                    <a:pt x="24" y="394"/>
                    <a:pt x="60" y="429"/>
                  </a:cubicBezTo>
                  <a:cubicBezTo>
                    <a:pt x="108" y="453"/>
                    <a:pt x="155" y="477"/>
                    <a:pt x="143" y="513"/>
                  </a:cubicBezTo>
                  <a:cubicBezTo>
                    <a:pt x="143" y="537"/>
                    <a:pt x="96" y="560"/>
                    <a:pt x="60" y="584"/>
                  </a:cubicBezTo>
                  <a:cubicBezTo>
                    <a:pt x="36" y="608"/>
                    <a:pt x="12" y="644"/>
                    <a:pt x="60" y="667"/>
                  </a:cubicBezTo>
                  <a:cubicBezTo>
                    <a:pt x="143" y="691"/>
                    <a:pt x="298" y="644"/>
                    <a:pt x="382" y="667"/>
                  </a:cubicBezTo>
                  <a:cubicBezTo>
                    <a:pt x="417" y="679"/>
                    <a:pt x="429" y="703"/>
                    <a:pt x="465" y="715"/>
                  </a:cubicBezTo>
                  <a:cubicBezTo>
                    <a:pt x="524" y="739"/>
                    <a:pt x="643" y="715"/>
                    <a:pt x="679" y="679"/>
                  </a:cubicBezTo>
                  <a:cubicBezTo>
                    <a:pt x="727" y="656"/>
                    <a:pt x="715" y="620"/>
                    <a:pt x="703" y="584"/>
                  </a:cubicBezTo>
                  <a:cubicBezTo>
                    <a:pt x="679" y="548"/>
                    <a:pt x="655" y="513"/>
                    <a:pt x="679" y="477"/>
                  </a:cubicBezTo>
                  <a:cubicBezTo>
                    <a:pt x="703" y="441"/>
                    <a:pt x="786" y="394"/>
                    <a:pt x="810" y="358"/>
                  </a:cubicBezTo>
                  <a:cubicBezTo>
                    <a:pt x="822" y="286"/>
                    <a:pt x="679" y="239"/>
                    <a:pt x="691" y="167"/>
                  </a:cubicBezTo>
                  <a:cubicBezTo>
                    <a:pt x="691" y="156"/>
                    <a:pt x="703" y="144"/>
                    <a:pt x="703" y="120"/>
                  </a:cubicBezTo>
                  <a:cubicBezTo>
                    <a:pt x="703" y="108"/>
                    <a:pt x="691" y="96"/>
                    <a:pt x="667" y="96"/>
                  </a:cubicBezTo>
                  <a:cubicBezTo>
                    <a:pt x="524" y="1"/>
                    <a:pt x="501" y="120"/>
                    <a:pt x="477" y="144"/>
                  </a:cubicBezTo>
                  <a:cubicBezTo>
                    <a:pt x="429" y="215"/>
                    <a:pt x="382" y="275"/>
                    <a:pt x="191" y="2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002;p28">
              <a:extLst>
                <a:ext uri="{FF2B5EF4-FFF2-40B4-BE49-F238E27FC236}">
                  <a16:creationId xmlns:a16="http://schemas.microsoft.com/office/drawing/2014/main" id="{E5868EC4-2FF3-00AB-F975-8C867D99CAB6}"/>
                </a:ext>
              </a:extLst>
            </p:cNvPr>
            <p:cNvSpPr/>
            <p:nvPr/>
          </p:nvSpPr>
          <p:spPr>
            <a:xfrm>
              <a:off x="5143488" y="3846172"/>
              <a:ext cx="172224" cy="249216"/>
            </a:xfrm>
            <a:custGeom>
              <a:avLst/>
              <a:gdLst/>
              <a:ahLst/>
              <a:cxnLst/>
              <a:rect l="l" t="t" r="r" b="b"/>
              <a:pathLst>
                <a:path w="5382" h="7788" extrusionOk="0">
                  <a:moveTo>
                    <a:pt x="3739" y="1132"/>
                  </a:moveTo>
                  <a:cubicBezTo>
                    <a:pt x="3727" y="1203"/>
                    <a:pt x="3715" y="1275"/>
                    <a:pt x="3620" y="1322"/>
                  </a:cubicBezTo>
                  <a:cubicBezTo>
                    <a:pt x="3501" y="1382"/>
                    <a:pt x="3298" y="1370"/>
                    <a:pt x="3144" y="1406"/>
                  </a:cubicBezTo>
                  <a:cubicBezTo>
                    <a:pt x="2679" y="1525"/>
                    <a:pt x="3084" y="2025"/>
                    <a:pt x="2632" y="2156"/>
                  </a:cubicBezTo>
                  <a:cubicBezTo>
                    <a:pt x="2370" y="2239"/>
                    <a:pt x="2001" y="2132"/>
                    <a:pt x="1715" y="2191"/>
                  </a:cubicBezTo>
                  <a:cubicBezTo>
                    <a:pt x="1429" y="2239"/>
                    <a:pt x="1334" y="2418"/>
                    <a:pt x="1120" y="2525"/>
                  </a:cubicBezTo>
                  <a:cubicBezTo>
                    <a:pt x="774" y="2692"/>
                    <a:pt x="119" y="2715"/>
                    <a:pt x="60" y="2965"/>
                  </a:cubicBezTo>
                  <a:cubicBezTo>
                    <a:pt x="12" y="3132"/>
                    <a:pt x="286" y="3299"/>
                    <a:pt x="465" y="3454"/>
                  </a:cubicBezTo>
                  <a:cubicBezTo>
                    <a:pt x="929" y="3835"/>
                    <a:pt x="953" y="4347"/>
                    <a:pt x="512" y="4692"/>
                  </a:cubicBezTo>
                  <a:cubicBezTo>
                    <a:pt x="381" y="4787"/>
                    <a:pt x="215" y="4882"/>
                    <a:pt x="119" y="4989"/>
                  </a:cubicBezTo>
                  <a:cubicBezTo>
                    <a:pt x="24" y="5108"/>
                    <a:pt x="0" y="5251"/>
                    <a:pt x="12" y="5382"/>
                  </a:cubicBezTo>
                  <a:cubicBezTo>
                    <a:pt x="24" y="6156"/>
                    <a:pt x="631" y="6966"/>
                    <a:pt x="1655" y="7585"/>
                  </a:cubicBezTo>
                  <a:cubicBezTo>
                    <a:pt x="1739" y="7633"/>
                    <a:pt x="1834" y="7692"/>
                    <a:pt x="1941" y="7716"/>
                  </a:cubicBezTo>
                  <a:cubicBezTo>
                    <a:pt x="2227" y="7787"/>
                    <a:pt x="2513" y="7692"/>
                    <a:pt x="2703" y="7585"/>
                  </a:cubicBezTo>
                  <a:cubicBezTo>
                    <a:pt x="3691" y="7037"/>
                    <a:pt x="3691" y="6121"/>
                    <a:pt x="4037" y="5359"/>
                  </a:cubicBezTo>
                  <a:cubicBezTo>
                    <a:pt x="4275" y="4847"/>
                    <a:pt x="4680" y="4382"/>
                    <a:pt x="4680" y="3846"/>
                  </a:cubicBezTo>
                  <a:cubicBezTo>
                    <a:pt x="4668" y="3704"/>
                    <a:pt x="4644" y="3549"/>
                    <a:pt x="4715" y="3418"/>
                  </a:cubicBezTo>
                  <a:cubicBezTo>
                    <a:pt x="4822" y="3239"/>
                    <a:pt x="5144" y="3096"/>
                    <a:pt x="5061" y="2894"/>
                  </a:cubicBezTo>
                  <a:cubicBezTo>
                    <a:pt x="4977" y="2680"/>
                    <a:pt x="4453" y="2489"/>
                    <a:pt x="4560" y="2299"/>
                  </a:cubicBezTo>
                  <a:cubicBezTo>
                    <a:pt x="4632" y="2156"/>
                    <a:pt x="5072" y="2156"/>
                    <a:pt x="5227" y="2299"/>
                  </a:cubicBezTo>
                  <a:cubicBezTo>
                    <a:pt x="5382" y="2251"/>
                    <a:pt x="5358" y="2120"/>
                    <a:pt x="5275" y="2013"/>
                  </a:cubicBezTo>
                  <a:cubicBezTo>
                    <a:pt x="5192" y="1918"/>
                    <a:pt x="5072" y="1822"/>
                    <a:pt x="5037" y="1715"/>
                  </a:cubicBezTo>
                  <a:cubicBezTo>
                    <a:pt x="5001" y="1608"/>
                    <a:pt x="5084" y="1513"/>
                    <a:pt x="5096" y="1406"/>
                  </a:cubicBezTo>
                  <a:cubicBezTo>
                    <a:pt x="5144" y="1168"/>
                    <a:pt x="4870" y="918"/>
                    <a:pt x="4596" y="703"/>
                  </a:cubicBezTo>
                  <a:cubicBezTo>
                    <a:pt x="3775" y="1"/>
                    <a:pt x="3751" y="822"/>
                    <a:pt x="3739"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003;p28">
              <a:extLst>
                <a:ext uri="{FF2B5EF4-FFF2-40B4-BE49-F238E27FC236}">
                  <a16:creationId xmlns:a16="http://schemas.microsoft.com/office/drawing/2014/main" id="{1B0005D6-7C2E-4EB1-C4EB-F92C2CEF764D}"/>
                </a:ext>
              </a:extLst>
            </p:cNvPr>
            <p:cNvSpPr/>
            <p:nvPr/>
          </p:nvSpPr>
          <p:spPr>
            <a:xfrm>
              <a:off x="6282304" y="3648060"/>
              <a:ext cx="334144" cy="193952"/>
            </a:xfrm>
            <a:custGeom>
              <a:avLst/>
              <a:gdLst/>
              <a:ahLst/>
              <a:cxnLst/>
              <a:rect l="l" t="t" r="r" b="b"/>
              <a:pathLst>
                <a:path w="10442" h="6061" extrusionOk="0">
                  <a:moveTo>
                    <a:pt x="214" y="36"/>
                  </a:moveTo>
                  <a:cubicBezTo>
                    <a:pt x="0" y="203"/>
                    <a:pt x="357" y="501"/>
                    <a:pt x="762" y="703"/>
                  </a:cubicBezTo>
                  <a:cubicBezTo>
                    <a:pt x="1024" y="834"/>
                    <a:pt x="1310" y="953"/>
                    <a:pt x="1572" y="1072"/>
                  </a:cubicBezTo>
                  <a:cubicBezTo>
                    <a:pt x="1798" y="1191"/>
                    <a:pt x="1989" y="1310"/>
                    <a:pt x="2215" y="1429"/>
                  </a:cubicBezTo>
                  <a:cubicBezTo>
                    <a:pt x="2405" y="1536"/>
                    <a:pt x="2596" y="1644"/>
                    <a:pt x="2655" y="1763"/>
                  </a:cubicBezTo>
                  <a:cubicBezTo>
                    <a:pt x="2679" y="1810"/>
                    <a:pt x="2679" y="1858"/>
                    <a:pt x="2739" y="1905"/>
                  </a:cubicBezTo>
                  <a:cubicBezTo>
                    <a:pt x="2810" y="1953"/>
                    <a:pt x="2917" y="1977"/>
                    <a:pt x="3024" y="2001"/>
                  </a:cubicBezTo>
                  <a:cubicBezTo>
                    <a:pt x="3727" y="2179"/>
                    <a:pt x="3917" y="2477"/>
                    <a:pt x="4203" y="2787"/>
                  </a:cubicBezTo>
                  <a:cubicBezTo>
                    <a:pt x="4489" y="3108"/>
                    <a:pt x="4965" y="3418"/>
                    <a:pt x="5525" y="3656"/>
                  </a:cubicBezTo>
                  <a:cubicBezTo>
                    <a:pt x="5679" y="3715"/>
                    <a:pt x="5846" y="3775"/>
                    <a:pt x="5906" y="3858"/>
                  </a:cubicBezTo>
                  <a:cubicBezTo>
                    <a:pt x="5941" y="3906"/>
                    <a:pt x="5941" y="3953"/>
                    <a:pt x="5965" y="3989"/>
                  </a:cubicBezTo>
                  <a:cubicBezTo>
                    <a:pt x="6013" y="4120"/>
                    <a:pt x="6203" y="4239"/>
                    <a:pt x="6382" y="4358"/>
                  </a:cubicBezTo>
                  <a:cubicBezTo>
                    <a:pt x="6942" y="4715"/>
                    <a:pt x="7501" y="5073"/>
                    <a:pt x="8061" y="5442"/>
                  </a:cubicBezTo>
                  <a:cubicBezTo>
                    <a:pt x="8418" y="5668"/>
                    <a:pt x="8847" y="5870"/>
                    <a:pt x="9311" y="6025"/>
                  </a:cubicBezTo>
                  <a:cubicBezTo>
                    <a:pt x="9370" y="6037"/>
                    <a:pt x="9418" y="6049"/>
                    <a:pt x="9466" y="6049"/>
                  </a:cubicBezTo>
                  <a:cubicBezTo>
                    <a:pt x="9513" y="6061"/>
                    <a:pt x="9549" y="6037"/>
                    <a:pt x="9537" y="6013"/>
                  </a:cubicBezTo>
                  <a:cubicBezTo>
                    <a:pt x="9537" y="6001"/>
                    <a:pt x="9525" y="5989"/>
                    <a:pt x="9513" y="5977"/>
                  </a:cubicBezTo>
                  <a:cubicBezTo>
                    <a:pt x="9489" y="5942"/>
                    <a:pt x="9513" y="5918"/>
                    <a:pt x="9549" y="5906"/>
                  </a:cubicBezTo>
                  <a:cubicBezTo>
                    <a:pt x="9597" y="5894"/>
                    <a:pt x="9668" y="5906"/>
                    <a:pt x="9716" y="5930"/>
                  </a:cubicBezTo>
                  <a:cubicBezTo>
                    <a:pt x="9775" y="5954"/>
                    <a:pt x="9823" y="5989"/>
                    <a:pt x="9882" y="6013"/>
                  </a:cubicBezTo>
                  <a:cubicBezTo>
                    <a:pt x="9942" y="6037"/>
                    <a:pt x="10025" y="6061"/>
                    <a:pt x="10085" y="6049"/>
                  </a:cubicBezTo>
                  <a:cubicBezTo>
                    <a:pt x="10144" y="6049"/>
                    <a:pt x="10192" y="6025"/>
                    <a:pt x="10192" y="5989"/>
                  </a:cubicBezTo>
                  <a:cubicBezTo>
                    <a:pt x="10180" y="5966"/>
                    <a:pt x="10156" y="5930"/>
                    <a:pt x="10156" y="5906"/>
                  </a:cubicBezTo>
                  <a:cubicBezTo>
                    <a:pt x="10156" y="5870"/>
                    <a:pt x="10192" y="5846"/>
                    <a:pt x="10251" y="5870"/>
                  </a:cubicBezTo>
                  <a:cubicBezTo>
                    <a:pt x="10275" y="5870"/>
                    <a:pt x="10299" y="5882"/>
                    <a:pt x="10335" y="5894"/>
                  </a:cubicBezTo>
                  <a:cubicBezTo>
                    <a:pt x="10394" y="5906"/>
                    <a:pt x="10442" y="5894"/>
                    <a:pt x="10430" y="5858"/>
                  </a:cubicBezTo>
                  <a:cubicBezTo>
                    <a:pt x="10430" y="5787"/>
                    <a:pt x="10240" y="5656"/>
                    <a:pt x="10192" y="5585"/>
                  </a:cubicBezTo>
                  <a:cubicBezTo>
                    <a:pt x="10120" y="5477"/>
                    <a:pt x="10061" y="5358"/>
                    <a:pt x="10144" y="5287"/>
                  </a:cubicBezTo>
                  <a:cubicBezTo>
                    <a:pt x="10156" y="5263"/>
                    <a:pt x="10192" y="5251"/>
                    <a:pt x="10192" y="5227"/>
                  </a:cubicBezTo>
                  <a:cubicBezTo>
                    <a:pt x="10192" y="5204"/>
                    <a:pt x="10168" y="5168"/>
                    <a:pt x="10120" y="5144"/>
                  </a:cubicBezTo>
                  <a:cubicBezTo>
                    <a:pt x="10073" y="5108"/>
                    <a:pt x="9990" y="5084"/>
                    <a:pt x="9930" y="5061"/>
                  </a:cubicBezTo>
                  <a:cubicBezTo>
                    <a:pt x="9644" y="4942"/>
                    <a:pt x="9704" y="4858"/>
                    <a:pt x="9644" y="4739"/>
                  </a:cubicBezTo>
                  <a:cubicBezTo>
                    <a:pt x="9609" y="4692"/>
                    <a:pt x="9525" y="4620"/>
                    <a:pt x="9418" y="4596"/>
                  </a:cubicBezTo>
                  <a:cubicBezTo>
                    <a:pt x="9299" y="4572"/>
                    <a:pt x="9251" y="4632"/>
                    <a:pt x="9132" y="4608"/>
                  </a:cubicBezTo>
                  <a:cubicBezTo>
                    <a:pt x="8989" y="4584"/>
                    <a:pt x="8954" y="4477"/>
                    <a:pt x="8847" y="4406"/>
                  </a:cubicBezTo>
                  <a:cubicBezTo>
                    <a:pt x="8811" y="4382"/>
                    <a:pt x="8751" y="4358"/>
                    <a:pt x="8716" y="4334"/>
                  </a:cubicBezTo>
                  <a:cubicBezTo>
                    <a:pt x="8585" y="4263"/>
                    <a:pt x="8501" y="4168"/>
                    <a:pt x="8501" y="4096"/>
                  </a:cubicBezTo>
                  <a:cubicBezTo>
                    <a:pt x="8501" y="4049"/>
                    <a:pt x="8525" y="4001"/>
                    <a:pt x="8454" y="3953"/>
                  </a:cubicBezTo>
                  <a:cubicBezTo>
                    <a:pt x="8358" y="3894"/>
                    <a:pt x="8215" y="3918"/>
                    <a:pt x="8132" y="3941"/>
                  </a:cubicBezTo>
                  <a:cubicBezTo>
                    <a:pt x="8013" y="3906"/>
                    <a:pt x="7882" y="3870"/>
                    <a:pt x="7775" y="3822"/>
                  </a:cubicBezTo>
                  <a:cubicBezTo>
                    <a:pt x="7656" y="3775"/>
                    <a:pt x="7561" y="3715"/>
                    <a:pt x="7537" y="3644"/>
                  </a:cubicBezTo>
                  <a:cubicBezTo>
                    <a:pt x="7525" y="3596"/>
                    <a:pt x="7561" y="3560"/>
                    <a:pt x="7561" y="3513"/>
                  </a:cubicBezTo>
                  <a:cubicBezTo>
                    <a:pt x="7549" y="3358"/>
                    <a:pt x="7215" y="3191"/>
                    <a:pt x="6965" y="3072"/>
                  </a:cubicBezTo>
                  <a:cubicBezTo>
                    <a:pt x="6739" y="2965"/>
                    <a:pt x="6227" y="2810"/>
                    <a:pt x="6120" y="2679"/>
                  </a:cubicBezTo>
                  <a:cubicBezTo>
                    <a:pt x="6096" y="2644"/>
                    <a:pt x="6084" y="2608"/>
                    <a:pt x="6060" y="2584"/>
                  </a:cubicBezTo>
                  <a:cubicBezTo>
                    <a:pt x="5929" y="2441"/>
                    <a:pt x="5537" y="2358"/>
                    <a:pt x="5382" y="2215"/>
                  </a:cubicBezTo>
                  <a:cubicBezTo>
                    <a:pt x="5334" y="2179"/>
                    <a:pt x="5310" y="2132"/>
                    <a:pt x="5251" y="2108"/>
                  </a:cubicBezTo>
                  <a:cubicBezTo>
                    <a:pt x="5096" y="2036"/>
                    <a:pt x="4882" y="2072"/>
                    <a:pt x="4727" y="2013"/>
                  </a:cubicBezTo>
                  <a:cubicBezTo>
                    <a:pt x="4691" y="1989"/>
                    <a:pt x="4667" y="1977"/>
                    <a:pt x="4644" y="1953"/>
                  </a:cubicBezTo>
                  <a:cubicBezTo>
                    <a:pt x="4572" y="1894"/>
                    <a:pt x="4501" y="1834"/>
                    <a:pt x="4453" y="1763"/>
                  </a:cubicBezTo>
                  <a:cubicBezTo>
                    <a:pt x="4441" y="1739"/>
                    <a:pt x="4429" y="1703"/>
                    <a:pt x="4394" y="1667"/>
                  </a:cubicBezTo>
                  <a:cubicBezTo>
                    <a:pt x="4370" y="1644"/>
                    <a:pt x="4322" y="1608"/>
                    <a:pt x="4263" y="1584"/>
                  </a:cubicBezTo>
                  <a:cubicBezTo>
                    <a:pt x="4203" y="1572"/>
                    <a:pt x="4132" y="1560"/>
                    <a:pt x="4096" y="1536"/>
                  </a:cubicBezTo>
                  <a:cubicBezTo>
                    <a:pt x="4013" y="1513"/>
                    <a:pt x="3965" y="1501"/>
                    <a:pt x="3905" y="1453"/>
                  </a:cubicBezTo>
                  <a:cubicBezTo>
                    <a:pt x="3870" y="1441"/>
                    <a:pt x="3858" y="1405"/>
                    <a:pt x="3822" y="1394"/>
                  </a:cubicBezTo>
                  <a:cubicBezTo>
                    <a:pt x="3703" y="1298"/>
                    <a:pt x="3465" y="1274"/>
                    <a:pt x="3298" y="1203"/>
                  </a:cubicBezTo>
                  <a:cubicBezTo>
                    <a:pt x="3012" y="1084"/>
                    <a:pt x="2953" y="882"/>
                    <a:pt x="2655" y="786"/>
                  </a:cubicBezTo>
                  <a:cubicBezTo>
                    <a:pt x="2584" y="762"/>
                    <a:pt x="2500" y="751"/>
                    <a:pt x="2429" y="715"/>
                  </a:cubicBezTo>
                  <a:cubicBezTo>
                    <a:pt x="2322" y="667"/>
                    <a:pt x="2286" y="596"/>
                    <a:pt x="2215" y="536"/>
                  </a:cubicBezTo>
                  <a:cubicBezTo>
                    <a:pt x="2060" y="417"/>
                    <a:pt x="1762" y="346"/>
                    <a:pt x="1512" y="310"/>
                  </a:cubicBezTo>
                  <a:cubicBezTo>
                    <a:pt x="1250" y="286"/>
                    <a:pt x="988" y="262"/>
                    <a:pt x="762" y="167"/>
                  </a:cubicBezTo>
                  <a:cubicBezTo>
                    <a:pt x="667" y="120"/>
                    <a:pt x="584" y="72"/>
                    <a:pt x="488" y="36"/>
                  </a:cubicBezTo>
                  <a:cubicBezTo>
                    <a:pt x="393" y="12"/>
                    <a:pt x="250" y="0"/>
                    <a:pt x="214"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04;p28">
              <a:extLst>
                <a:ext uri="{FF2B5EF4-FFF2-40B4-BE49-F238E27FC236}">
                  <a16:creationId xmlns:a16="http://schemas.microsoft.com/office/drawing/2014/main" id="{0711DF3E-7379-1B6E-EC0B-0201D3498823}"/>
                </a:ext>
              </a:extLst>
            </p:cNvPr>
            <p:cNvSpPr/>
            <p:nvPr/>
          </p:nvSpPr>
          <p:spPr>
            <a:xfrm>
              <a:off x="6635104" y="3687676"/>
              <a:ext cx="223296" cy="152448"/>
            </a:xfrm>
            <a:custGeom>
              <a:avLst/>
              <a:gdLst/>
              <a:ahLst/>
              <a:cxnLst/>
              <a:rect l="l" t="t" r="r" b="b"/>
              <a:pathLst>
                <a:path w="6978" h="4764" extrusionOk="0">
                  <a:moveTo>
                    <a:pt x="3489" y="406"/>
                  </a:moveTo>
                  <a:cubicBezTo>
                    <a:pt x="3489" y="441"/>
                    <a:pt x="3608" y="489"/>
                    <a:pt x="3691" y="501"/>
                  </a:cubicBezTo>
                  <a:cubicBezTo>
                    <a:pt x="3775" y="513"/>
                    <a:pt x="3870" y="525"/>
                    <a:pt x="3953" y="548"/>
                  </a:cubicBezTo>
                  <a:cubicBezTo>
                    <a:pt x="4048" y="596"/>
                    <a:pt x="4072" y="656"/>
                    <a:pt x="4037" y="691"/>
                  </a:cubicBezTo>
                  <a:cubicBezTo>
                    <a:pt x="4013" y="727"/>
                    <a:pt x="3929" y="739"/>
                    <a:pt x="3858" y="751"/>
                  </a:cubicBezTo>
                  <a:cubicBezTo>
                    <a:pt x="3632" y="798"/>
                    <a:pt x="3406" y="834"/>
                    <a:pt x="3191" y="870"/>
                  </a:cubicBezTo>
                  <a:cubicBezTo>
                    <a:pt x="3013" y="894"/>
                    <a:pt x="2834" y="929"/>
                    <a:pt x="2798" y="1037"/>
                  </a:cubicBezTo>
                  <a:cubicBezTo>
                    <a:pt x="2786" y="1072"/>
                    <a:pt x="2810" y="1132"/>
                    <a:pt x="2798" y="1179"/>
                  </a:cubicBezTo>
                  <a:cubicBezTo>
                    <a:pt x="2739" y="1489"/>
                    <a:pt x="1501" y="1239"/>
                    <a:pt x="1393" y="1537"/>
                  </a:cubicBezTo>
                  <a:cubicBezTo>
                    <a:pt x="1358" y="1620"/>
                    <a:pt x="1429" y="1727"/>
                    <a:pt x="1429" y="1810"/>
                  </a:cubicBezTo>
                  <a:cubicBezTo>
                    <a:pt x="1417" y="1906"/>
                    <a:pt x="1262" y="1965"/>
                    <a:pt x="1072" y="1906"/>
                  </a:cubicBezTo>
                  <a:cubicBezTo>
                    <a:pt x="917" y="1846"/>
                    <a:pt x="846" y="1751"/>
                    <a:pt x="715" y="1680"/>
                  </a:cubicBezTo>
                  <a:cubicBezTo>
                    <a:pt x="500" y="1560"/>
                    <a:pt x="179" y="1572"/>
                    <a:pt x="84" y="1668"/>
                  </a:cubicBezTo>
                  <a:cubicBezTo>
                    <a:pt x="0" y="1763"/>
                    <a:pt x="60" y="1906"/>
                    <a:pt x="131" y="2037"/>
                  </a:cubicBezTo>
                  <a:cubicBezTo>
                    <a:pt x="334" y="2442"/>
                    <a:pt x="512" y="2739"/>
                    <a:pt x="1012" y="3156"/>
                  </a:cubicBezTo>
                  <a:cubicBezTo>
                    <a:pt x="1036" y="3180"/>
                    <a:pt x="1060" y="3204"/>
                    <a:pt x="1096" y="3215"/>
                  </a:cubicBezTo>
                  <a:cubicBezTo>
                    <a:pt x="1239" y="3287"/>
                    <a:pt x="1370" y="3239"/>
                    <a:pt x="1429" y="3180"/>
                  </a:cubicBezTo>
                  <a:cubicBezTo>
                    <a:pt x="1679" y="3477"/>
                    <a:pt x="1941" y="3787"/>
                    <a:pt x="2203" y="4096"/>
                  </a:cubicBezTo>
                  <a:cubicBezTo>
                    <a:pt x="2346" y="4061"/>
                    <a:pt x="2501" y="4037"/>
                    <a:pt x="2691" y="4049"/>
                  </a:cubicBezTo>
                  <a:cubicBezTo>
                    <a:pt x="2870" y="4073"/>
                    <a:pt x="3108" y="4132"/>
                    <a:pt x="3239" y="4239"/>
                  </a:cubicBezTo>
                  <a:cubicBezTo>
                    <a:pt x="3322" y="4299"/>
                    <a:pt x="3370" y="4370"/>
                    <a:pt x="3489" y="4406"/>
                  </a:cubicBezTo>
                  <a:cubicBezTo>
                    <a:pt x="3548" y="4430"/>
                    <a:pt x="3620" y="4430"/>
                    <a:pt x="3679" y="4430"/>
                  </a:cubicBezTo>
                  <a:cubicBezTo>
                    <a:pt x="3906" y="4442"/>
                    <a:pt x="4108" y="4418"/>
                    <a:pt x="4287" y="4370"/>
                  </a:cubicBezTo>
                  <a:cubicBezTo>
                    <a:pt x="4394" y="4347"/>
                    <a:pt x="4489" y="4311"/>
                    <a:pt x="4620" y="4311"/>
                  </a:cubicBezTo>
                  <a:cubicBezTo>
                    <a:pt x="4751" y="4311"/>
                    <a:pt x="4941" y="4347"/>
                    <a:pt x="5049" y="4430"/>
                  </a:cubicBezTo>
                  <a:cubicBezTo>
                    <a:pt x="5156" y="4501"/>
                    <a:pt x="5180" y="4608"/>
                    <a:pt x="5322" y="4668"/>
                  </a:cubicBezTo>
                  <a:cubicBezTo>
                    <a:pt x="5477" y="4716"/>
                    <a:pt x="5596" y="4680"/>
                    <a:pt x="5751" y="4704"/>
                  </a:cubicBezTo>
                  <a:cubicBezTo>
                    <a:pt x="5823" y="4728"/>
                    <a:pt x="5906" y="4751"/>
                    <a:pt x="5965" y="4751"/>
                  </a:cubicBezTo>
                  <a:cubicBezTo>
                    <a:pt x="6073" y="4763"/>
                    <a:pt x="6073" y="4692"/>
                    <a:pt x="6084" y="4644"/>
                  </a:cubicBezTo>
                  <a:cubicBezTo>
                    <a:pt x="6132" y="4430"/>
                    <a:pt x="6739" y="4466"/>
                    <a:pt x="6811" y="4263"/>
                  </a:cubicBezTo>
                  <a:cubicBezTo>
                    <a:pt x="6858" y="4108"/>
                    <a:pt x="6573" y="3882"/>
                    <a:pt x="6656" y="3739"/>
                  </a:cubicBezTo>
                  <a:cubicBezTo>
                    <a:pt x="6704" y="3668"/>
                    <a:pt x="6846" y="3632"/>
                    <a:pt x="6882" y="3561"/>
                  </a:cubicBezTo>
                  <a:cubicBezTo>
                    <a:pt x="6942" y="3382"/>
                    <a:pt x="6394" y="3061"/>
                    <a:pt x="6573" y="2918"/>
                  </a:cubicBezTo>
                  <a:cubicBezTo>
                    <a:pt x="6680" y="2846"/>
                    <a:pt x="6977" y="2870"/>
                    <a:pt x="6966" y="2751"/>
                  </a:cubicBezTo>
                  <a:cubicBezTo>
                    <a:pt x="6954" y="2620"/>
                    <a:pt x="6537" y="2501"/>
                    <a:pt x="6346" y="2358"/>
                  </a:cubicBezTo>
                  <a:cubicBezTo>
                    <a:pt x="6156" y="2215"/>
                    <a:pt x="6239" y="2072"/>
                    <a:pt x="6073" y="1930"/>
                  </a:cubicBezTo>
                  <a:cubicBezTo>
                    <a:pt x="5906" y="1775"/>
                    <a:pt x="5513" y="1668"/>
                    <a:pt x="5430" y="1525"/>
                  </a:cubicBezTo>
                  <a:cubicBezTo>
                    <a:pt x="5275" y="1287"/>
                    <a:pt x="6037" y="1346"/>
                    <a:pt x="6049" y="1144"/>
                  </a:cubicBezTo>
                  <a:cubicBezTo>
                    <a:pt x="6049" y="1096"/>
                    <a:pt x="6013" y="1037"/>
                    <a:pt x="5918" y="989"/>
                  </a:cubicBezTo>
                  <a:cubicBezTo>
                    <a:pt x="6144" y="977"/>
                    <a:pt x="6323" y="918"/>
                    <a:pt x="6430" y="834"/>
                  </a:cubicBezTo>
                  <a:cubicBezTo>
                    <a:pt x="6180" y="763"/>
                    <a:pt x="5918" y="691"/>
                    <a:pt x="5703" y="584"/>
                  </a:cubicBezTo>
                  <a:cubicBezTo>
                    <a:pt x="5311" y="382"/>
                    <a:pt x="4941" y="1"/>
                    <a:pt x="4406" y="1"/>
                  </a:cubicBezTo>
                  <a:cubicBezTo>
                    <a:pt x="3989" y="1"/>
                    <a:pt x="3798" y="322"/>
                    <a:pt x="3489" y="4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05;p28">
              <a:extLst>
                <a:ext uri="{FF2B5EF4-FFF2-40B4-BE49-F238E27FC236}">
                  <a16:creationId xmlns:a16="http://schemas.microsoft.com/office/drawing/2014/main" id="{A30DE601-9844-AE0E-0A6A-69792D30C0BA}"/>
                </a:ext>
              </a:extLst>
            </p:cNvPr>
            <p:cNvSpPr/>
            <p:nvPr/>
          </p:nvSpPr>
          <p:spPr>
            <a:xfrm>
              <a:off x="6604992" y="3846172"/>
              <a:ext cx="246912" cy="75488"/>
            </a:xfrm>
            <a:custGeom>
              <a:avLst/>
              <a:gdLst/>
              <a:ahLst/>
              <a:cxnLst/>
              <a:rect l="l" t="t" r="r" b="b"/>
              <a:pathLst>
                <a:path w="7716" h="2359" extrusionOk="0">
                  <a:moveTo>
                    <a:pt x="179" y="167"/>
                  </a:moveTo>
                  <a:cubicBezTo>
                    <a:pt x="263" y="84"/>
                    <a:pt x="465" y="36"/>
                    <a:pt x="715" y="96"/>
                  </a:cubicBezTo>
                  <a:cubicBezTo>
                    <a:pt x="822" y="120"/>
                    <a:pt x="941" y="167"/>
                    <a:pt x="1037" y="156"/>
                  </a:cubicBezTo>
                  <a:cubicBezTo>
                    <a:pt x="1144" y="156"/>
                    <a:pt x="1156" y="84"/>
                    <a:pt x="1239" y="60"/>
                  </a:cubicBezTo>
                  <a:cubicBezTo>
                    <a:pt x="1418" y="1"/>
                    <a:pt x="1727" y="156"/>
                    <a:pt x="1965" y="263"/>
                  </a:cubicBezTo>
                  <a:cubicBezTo>
                    <a:pt x="2418" y="477"/>
                    <a:pt x="2942" y="608"/>
                    <a:pt x="3442" y="715"/>
                  </a:cubicBezTo>
                  <a:cubicBezTo>
                    <a:pt x="3918" y="810"/>
                    <a:pt x="4418" y="894"/>
                    <a:pt x="4787" y="846"/>
                  </a:cubicBezTo>
                  <a:cubicBezTo>
                    <a:pt x="4870" y="834"/>
                    <a:pt x="4942" y="822"/>
                    <a:pt x="5025" y="822"/>
                  </a:cubicBezTo>
                  <a:cubicBezTo>
                    <a:pt x="5311" y="822"/>
                    <a:pt x="5740" y="1013"/>
                    <a:pt x="5811" y="1191"/>
                  </a:cubicBezTo>
                  <a:cubicBezTo>
                    <a:pt x="5823" y="1227"/>
                    <a:pt x="5823" y="1263"/>
                    <a:pt x="5859" y="1310"/>
                  </a:cubicBezTo>
                  <a:cubicBezTo>
                    <a:pt x="5942" y="1406"/>
                    <a:pt x="6168" y="1489"/>
                    <a:pt x="6347" y="1513"/>
                  </a:cubicBezTo>
                  <a:cubicBezTo>
                    <a:pt x="6537" y="1549"/>
                    <a:pt x="6716" y="1560"/>
                    <a:pt x="6894" y="1608"/>
                  </a:cubicBezTo>
                  <a:cubicBezTo>
                    <a:pt x="7085" y="1656"/>
                    <a:pt x="7287" y="1787"/>
                    <a:pt x="7240" y="1858"/>
                  </a:cubicBezTo>
                  <a:cubicBezTo>
                    <a:pt x="7228" y="1882"/>
                    <a:pt x="7192" y="1906"/>
                    <a:pt x="7192" y="1930"/>
                  </a:cubicBezTo>
                  <a:cubicBezTo>
                    <a:pt x="7180" y="2025"/>
                    <a:pt x="7537" y="2120"/>
                    <a:pt x="7621" y="2227"/>
                  </a:cubicBezTo>
                  <a:cubicBezTo>
                    <a:pt x="7716" y="2334"/>
                    <a:pt x="7442" y="2358"/>
                    <a:pt x="7252" y="2287"/>
                  </a:cubicBezTo>
                  <a:cubicBezTo>
                    <a:pt x="7049" y="2215"/>
                    <a:pt x="6906" y="2096"/>
                    <a:pt x="6716" y="2001"/>
                  </a:cubicBezTo>
                  <a:cubicBezTo>
                    <a:pt x="6204" y="1763"/>
                    <a:pt x="5621" y="1799"/>
                    <a:pt x="5049" y="1656"/>
                  </a:cubicBezTo>
                  <a:cubicBezTo>
                    <a:pt x="4632" y="1560"/>
                    <a:pt x="4216" y="1358"/>
                    <a:pt x="3799" y="1299"/>
                  </a:cubicBezTo>
                  <a:cubicBezTo>
                    <a:pt x="3573" y="1263"/>
                    <a:pt x="3370" y="1287"/>
                    <a:pt x="3144" y="1251"/>
                  </a:cubicBezTo>
                  <a:cubicBezTo>
                    <a:pt x="2763" y="1203"/>
                    <a:pt x="2370" y="1025"/>
                    <a:pt x="1977" y="953"/>
                  </a:cubicBezTo>
                  <a:cubicBezTo>
                    <a:pt x="1763" y="918"/>
                    <a:pt x="1560" y="906"/>
                    <a:pt x="1346" y="882"/>
                  </a:cubicBezTo>
                  <a:cubicBezTo>
                    <a:pt x="1120" y="846"/>
                    <a:pt x="870" y="763"/>
                    <a:pt x="751" y="644"/>
                  </a:cubicBezTo>
                  <a:cubicBezTo>
                    <a:pt x="703" y="608"/>
                    <a:pt x="679" y="560"/>
                    <a:pt x="608" y="537"/>
                  </a:cubicBezTo>
                  <a:cubicBezTo>
                    <a:pt x="406" y="441"/>
                    <a:pt x="310" y="596"/>
                    <a:pt x="132" y="489"/>
                  </a:cubicBezTo>
                  <a:cubicBezTo>
                    <a:pt x="1" y="406"/>
                    <a:pt x="132" y="215"/>
                    <a:pt x="179" y="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06;p28">
              <a:extLst>
                <a:ext uri="{FF2B5EF4-FFF2-40B4-BE49-F238E27FC236}">
                  <a16:creationId xmlns:a16="http://schemas.microsoft.com/office/drawing/2014/main" id="{AA4C5903-CC6A-13E5-A183-D905841F07AA}"/>
                </a:ext>
              </a:extLst>
            </p:cNvPr>
            <p:cNvSpPr/>
            <p:nvPr/>
          </p:nvSpPr>
          <p:spPr>
            <a:xfrm>
              <a:off x="6888096" y="3779900"/>
              <a:ext cx="123840" cy="107456"/>
            </a:xfrm>
            <a:custGeom>
              <a:avLst/>
              <a:gdLst/>
              <a:ahLst/>
              <a:cxnLst/>
              <a:rect l="l" t="t" r="r" b="b"/>
              <a:pathLst>
                <a:path w="3870" h="3358" extrusionOk="0">
                  <a:moveTo>
                    <a:pt x="333" y="1286"/>
                  </a:moveTo>
                  <a:cubicBezTo>
                    <a:pt x="357" y="1381"/>
                    <a:pt x="393" y="1476"/>
                    <a:pt x="393" y="1572"/>
                  </a:cubicBezTo>
                  <a:cubicBezTo>
                    <a:pt x="405" y="1679"/>
                    <a:pt x="369" y="1774"/>
                    <a:pt x="405" y="1893"/>
                  </a:cubicBezTo>
                  <a:cubicBezTo>
                    <a:pt x="441" y="2000"/>
                    <a:pt x="560" y="2143"/>
                    <a:pt x="774" y="2238"/>
                  </a:cubicBezTo>
                  <a:cubicBezTo>
                    <a:pt x="822" y="2215"/>
                    <a:pt x="905" y="2215"/>
                    <a:pt x="988" y="2215"/>
                  </a:cubicBezTo>
                  <a:cubicBezTo>
                    <a:pt x="1203" y="2453"/>
                    <a:pt x="1072" y="2643"/>
                    <a:pt x="1084" y="2846"/>
                  </a:cubicBezTo>
                  <a:cubicBezTo>
                    <a:pt x="1084" y="2929"/>
                    <a:pt x="1119" y="3024"/>
                    <a:pt x="1226" y="3119"/>
                  </a:cubicBezTo>
                  <a:cubicBezTo>
                    <a:pt x="1346" y="3215"/>
                    <a:pt x="1584" y="3298"/>
                    <a:pt x="1703" y="3274"/>
                  </a:cubicBezTo>
                  <a:cubicBezTo>
                    <a:pt x="1798" y="3250"/>
                    <a:pt x="1798" y="3191"/>
                    <a:pt x="1846" y="3143"/>
                  </a:cubicBezTo>
                  <a:cubicBezTo>
                    <a:pt x="1893" y="3096"/>
                    <a:pt x="2012" y="3072"/>
                    <a:pt x="2131" y="3131"/>
                  </a:cubicBezTo>
                  <a:cubicBezTo>
                    <a:pt x="2322" y="3060"/>
                    <a:pt x="1834" y="2810"/>
                    <a:pt x="1834" y="2667"/>
                  </a:cubicBezTo>
                  <a:cubicBezTo>
                    <a:pt x="1834" y="2596"/>
                    <a:pt x="1929" y="2572"/>
                    <a:pt x="1929" y="2500"/>
                  </a:cubicBezTo>
                  <a:cubicBezTo>
                    <a:pt x="1917" y="2441"/>
                    <a:pt x="1822" y="2369"/>
                    <a:pt x="1762" y="2310"/>
                  </a:cubicBezTo>
                  <a:cubicBezTo>
                    <a:pt x="1715" y="2238"/>
                    <a:pt x="1703" y="2167"/>
                    <a:pt x="1810" y="2167"/>
                  </a:cubicBezTo>
                  <a:cubicBezTo>
                    <a:pt x="1929" y="2167"/>
                    <a:pt x="2048" y="2250"/>
                    <a:pt x="2131" y="2322"/>
                  </a:cubicBezTo>
                  <a:cubicBezTo>
                    <a:pt x="2524" y="2643"/>
                    <a:pt x="2929" y="2989"/>
                    <a:pt x="2929" y="3274"/>
                  </a:cubicBezTo>
                  <a:cubicBezTo>
                    <a:pt x="3084" y="3358"/>
                    <a:pt x="3286" y="3358"/>
                    <a:pt x="3358" y="3298"/>
                  </a:cubicBezTo>
                  <a:cubicBezTo>
                    <a:pt x="3441" y="3239"/>
                    <a:pt x="3429" y="3143"/>
                    <a:pt x="3477" y="3072"/>
                  </a:cubicBezTo>
                  <a:cubicBezTo>
                    <a:pt x="3524" y="3000"/>
                    <a:pt x="3691" y="2965"/>
                    <a:pt x="3870" y="3036"/>
                  </a:cubicBezTo>
                  <a:cubicBezTo>
                    <a:pt x="3655" y="2869"/>
                    <a:pt x="3453" y="2715"/>
                    <a:pt x="3251" y="2548"/>
                  </a:cubicBezTo>
                  <a:cubicBezTo>
                    <a:pt x="3096" y="2429"/>
                    <a:pt x="2941" y="2310"/>
                    <a:pt x="2762" y="2203"/>
                  </a:cubicBezTo>
                  <a:cubicBezTo>
                    <a:pt x="2441" y="2012"/>
                    <a:pt x="2024" y="1857"/>
                    <a:pt x="1631" y="1786"/>
                  </a:cubicBezTo>
                  <a:cubicBezTo>
                    <a:pt x="1667" y="1607"/>
                    <a:pt x="2274" y="1750"/>
                    <a:pt x="2477" y="1643"/>
                  </a:cubicBezTo>
                  <a:cubicBezTo>
                    <a:pt x="2584" y="1584"/>
                    <a:pt x="2560" y="1488"/>
                    <a:pt x="2619" y="1405"/>
                  </a:cubicBezTo>
                  <a:cubicBezTo>
                    <a:pt x="2667" y="1334"/>
                    <a:pt x="2881" y="1310"/>
                    <a:pt x="3048" y="1405"/>
                  </a:cubicBezTo>
                  <a:cubicBezTo>
                    <a:pt x="3155" y="1393"/>
                    <a:pt x="3000" y="1286"/>
                    <a:pt x="2870" y="1250"/>
                  </a:cubicBezTo>
                  <a:cubicBezTo>
                    <a:pt x="2524" y="1143"/>
                    <a:pt x="2179" y="1119"/>
                    <a:pt x="1953" y="1179"/>
                  </a:cubicBezTo>
                  <a:cubicBezTo>
                    <a:pt x="1893" y="1191"/>
                    <a:pt x="1822" y="1214"/>
                    <a:pt x="1738" y="1191"/>
                  </a:cubicBezTo>
                  <a:cubicBezTo>
                    <a:pt x="1631" y="1167"/>
                    <a:pt x="1548" y="1095"/>
                    <a:pt x="1453" y="1072"/>
                  </a:cubicBezTo>
                  <a:cubicBezTo>
                    <a:pt x="1346" y="1048"/>
                    <a:pt x="1286" y="1084"/>
                    <a:pt x="1203" y="1072"/>
                  </a:cubicBezTo>
                  <a:cubicBezTo>
                    <a:pt x="1024" y="1060"/>
                    <a:pt x="893" y="917"/>
                    <a:pt x="893" y="833"/>
                  </a:cubicBezTo>
                  <a:cubicBezTo>
                    <a:pt x="893" y="750"/>
                    <a:pt x="941" y="679"/>
                    <a:pt x="822" y="583"/>
                  </a:cubicBezTo>
                  <a:cubicBezTo>
                    <a:pt x="774" y="536"/>
                    <a:pt x="667" y="488"/>
                    <a:pt x="679" y="441"/>
                  </a:cubicBezTo>
                  <a:cubicBezTo>
                    <a:pt x="679" y="393"/>
                    <a:pt x="786" y="405"/>
                    <a:pt x="881" y="417"/>
                  </a:cubicBezTo>
                  <a:cubicBezTo>
                    <a:pt x="1274" y="452"/>
                    <a:pt x="1655" y="500"/>
                    <a:pt x="2048" y="548"/>
                  </a:cubicBezTo>
                  <a:cubicBezTo>
                    <a:pt x="2191" y="560"/>
                    <a:pt x="2381" y="595"/>
                    <a:pt x="2500" y="679"/>
                  </a:cubicBezTo>
                  <a:cubicBezTo>
                    <a:pt x="2524" y="703"/>
                    <a:pt x="2560" y="726"/>
                    <a:pt x="2596" y="750"/>
                  </a:cubicBezTo>
                  <a:cubicBezTo>
                    <a:pt x="2691" y="786"/>
                    <a:pt x="2750" y="738"/>
                    <a:pt x="2810" y="726"/>
                  </a:cubicBezTo>
                  <a:cubicBezTo>
                    <a:pt x="2989" y="691"/>
                    <a:pt x="3370" y="845"/>
                    <a:pt x="3477" y="774"/>
                  </a:cubicBezTo>
                  <a:cubicBezTo>
                    <a:pt x="3524" y="738"/>
                    <a:pt x="3477" y="679"/>
                    <a:pt x="3489" y="631"/>
                  </a:cubicBezTo>
                  <a:cubicBezTo>
                    <a:pt x="3512" y="548"/>
                    <a:pt x="3655" y="536"/>
                    <a:pt x="3751" y="488"/>
                  </a:cubicBezTo>
                  <a:cubicBezTo>
                    <a:pt x="3846" y="441"/>
                    <a:pt x="3846" y="322"/>
                    <a:pt x="3667" y="250"/>
                  </a:cubicBezTo>
                  <a:cubicBezTo>
                    <a:pt x="3548" y="202"/>
                    <a:pt x="3417" y="214"/>
                    <a:pt x="3358" y="250"/>
                  </a:cubicBezTo>
                  <a:cubicBezTo>
                    <a:pt x="3298" y="274"/>
                    <a:pt x="3274" y="333"/>
                    <a:pt x="3215" y="369"/>
                  </a:cubicBezTo>
                  <a:cubicBezTo>
                    <a:pt x="3084" y="441"/>
                    <a:pt x="2798" y="417"/>
                    <a:pt x="2536" y="381"/>
                  </a:cubicBezTo>
                  <a:cubicBezTo>
                    <a:pt x="2227" y="345"/>
                    <a:pt x="1905" y="310"/>
                    <a:pt x="1584" y="286"/>
                  </a:cubicBezTo>
                  <a:cubicBezTo>
                    <a:pt x="1512" y="274"/>
                    <a:pt x="1429" y="262"/>
                    <a:pt x="1369" y="226"/>
                  </a:cubicBezTo>
                  <a:cubicBezTo>
                    <a:pt x="1310" y="191"/>
                    <a:pt x="1286" y="155"/>
                    <a:pt x="1238" y="119"/>
                  </a:cubicBezTo>
                  <a:cubicBezTo>
                    <a:pt x="1084" y="0"/>
                    <a:pt x="798" y="0"/>
                    <a:pt x="631" y="36"/>
                  </a:cubicBezTo>
                  <a:cubicBezTo>
                    <a:pt x="274" y="107"/>
                    <a:pt x="0" y="119"/>
                    <a:pt x="48" y="369"/>
                  </a:cubicBezTo>
                  <a:cubicBezTo>
                    <a:pt x="95" y="667"/>
                    <a:pt x="238" y="988"/>
                    <a:pt x="333" y="12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007;p28">
              <a:extLst>
                <a:ext uri="{FF2B5EF4-FFF2-40B4-BE49-F238E27FC236}">
                  <a16:creationId xmlns:a16="http://schemas.microsoft.com/office/drawing/2014/main" id="{48F79AA8-E3EC-0129-068F-5BB92060DB24}"/>
                </a:ext>
              </a:extLst>
            </p:cNvPr>
            <p:cNvSpPr/>
            <p:nvPr/>
          </p:nvSpPr>
          <p:spPr>
            <a:xfrm>
              <a:off x="6716640" y="3434716"/>
              <a:ext cx="41568" cy="51456"/>
            </a:xfrm>
            <a:custGeom>
              <a:avLst/>
              <a:gdLst/>
              <a:ahLst/>
              <a:cxnLst/>
              <a:rect l="l" t="t" r="r" b="b"/>
              <a:pathLst>
                <a:path w="1299" h="1608" extrusionOk="0">
                  <a:moveTo>
                    <a:pt x="477" y="1357"/>
                  </a:moveTo>
                  <a:cubicBezTo>
                    <a:pt x="477" y="1405"/>
                    <a:pt x="405" y="1441"/>
                    <a:pt x="477" y="1488"/>
                  </a:cubicBezTo>
                  <a:cubicBezTo>
                    <a:pt x="512" y="1512"/>
                    <a:pt x="560" y="1536"/>
                    <a:pt x="608" y="1548"/>
                  </a:cubicBezTo>
                  <a:cubicBezTo>
                    <a:pt x="834" y="1607"/>
                    <a:pt x="1072" y="1607"/>
                    <a:pt x="1191" y="1560"/>
                  </a:cubicBezTo>
                  <a:cubicBezTo>
                    <a:pt x="1203" y="1548"/>
                    <a:pt x="1215" y="1536"/>
                    <a:pt x="1227" y="1536"/>
                  </a:cubicBezTo>
                  <a:cubicBezTo>
                    <a:pt x="1298" y="1464"/>
                    <a:pt x="1274" y="1369"/>
                    <a:pt x="1155" y="1274"/>
                  </a:cubicBezTo>
                  <a:cubicBezTo>
                    <a:pt x="1119" y="1250"/>
                    <a:pt x="1060" y="1214"/>
                    <a:pt x="1036" y="1179"/>
                  </a:cubicBezTo>
                  <a:cubicBezTo>
                    <a:pt x="953" y="1072"/>
                    <a:pt x="1167" y="1036"/>
                    <a:pt x="1179" y="941"/>
                  </a:cubicBezTo>
                  <a:cubicBezTo>
                    <a:pt x="1191" y="774"/>
                    <a:pt x="1108" y="595"/>
                    <a:pt x="953" y="405"/>
                  </a:cubicBezTo>
                  <a:cubicBezTo>
                    <a:pt x="941" y="393"/>
                    <a:pt x="524" y="0"/>
                    <a:pt x="477" y="60"/>
                  </a:cubicBezTo>
                  <a:cubicBezTo>
                    <a:pt x="334" y="226"/>
                    <a:pt x="346" y="381"/>
                    <a:pt x="286" y="572"/>
                  </a:cubicBezTo>
                  <a:cubicBezTo>
                    <a:pt x="250" y="714"/>
                    <a:pt x="0" y="786"/>
                    <a:pt x="36" y="953"/>
                  </a:cubicBezTo>
                  <a:cubicBezTo>
                    <a:pt x="72" y="1095"/>
                    <a:pt x="477" y="1250"/>
                    <a:pt x="477" y="1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08;p28">
              <a:extLst>
                <a:ext uri="{FF2B5EF4-FFF2-40B4-BE49-F238E27FC236}">
                  <a16:creationId xmlns:a16="http://schemas.microsoft.com/office/drawing/2014/main" id="{C99F63CF-03D5-A728-70A4-DF3FA9F2866C}"/>
                </a:ext>
              </a:extLst>
            </p:cNvPr>
            <p:cNvSpPr/>
            <p:nvPr/>
          </p:nvSpPr>
          <p:spPr>
            <a:xfrm>
              <a:off x="6496032" y="3489180"/>
              <a:ext cx="62528" cy="26720"/>
            </a:xfrm>
            <a:custGeom>
              <a:avLst/>
              <a:gdLst/>
              <a:ahLst/>
              <a:cxnLst/>
              <a:rect l="l" t="t" r="r" b="b"/>
              <a:pathLst>
                <a:path w="1954" h="835" extrusionOk="0">
                  <a:moveTo>
                    <a:pt x="977" y="36"/>
                  </a:moveTo>
                  <a:cubicBezTo>
                    <a:pt x="739" y="72"/>
                    <a:pt x="501" y="96"/>
                    <a:pt x="274" y="132"/>
                  </a:cubicBezTo>
                  <a:cubicBezTo>
                    <a:pt x="143" y="143"/>
                    <a:pt x="12" y="167"/>
                    <a:pt x="12" y="227"/>
                  </a:cubicBezTo>
                  <a:cubicBezTo>
                    <a:pt x="1" y="358"/>
                    <a:pt x="429" y="489"/>
                    <a:pt x="536" y="620"/>
                  </a:cubicBezTo>
                  <a:cubicBezTo>
                    <a:pt x="572" y="655"/>
                    <a:pt x="584" y="703"/>
                    <a:pt x="644" y="727"/>
                  </a:cubicBezTo>
                  <a:cubicBezTo>
                    <a:pt x="679" y="751"/>
                    <a:pt x="715" y="763"/>
                    <a:pt x="763" y="763"/>
                  </a:cubicBezTo>
                  <a:cubicBezTo>
                    <a:pt x="1036" y="834"/>
                    <a:pt x="1263" y="775"/>
                    <a:pt x="1382" y="691"/>
                  </a:cubicBezTo>
                  <a:cubicBezTo>
                    <a:pt x="1501" y="608"/>
                    <a:pt x="1572" y="501"/>
                    <a:pt x="1751" y="453"/>
                  </a:cubicBezTo>
                  <a:cubicBezTo>
                    <a:pt x="1834" y="429"/>
                    <a:pt x="1953" y="394"/>
                    <a:pt x="1882" y="334"/>
                  </a:cubicBezTo>
                  <a:cubicBezTo>
                    <a:pt x="1810" y="263"/>
                    <a:pt x="1548" y="215"/>
                    <a:pt x="1560" y="155"/>
                  </a:cubicBezTo>
                  <a:cubicBezTo>
                    <a:pt x="1560" y="143"/>
                    <a:pt x="1608" y="132"/>
                    <a:pt x="1608" y="108"/>
                  </a:cubicBezTo>
                  <a:cubicBezTo>
                    <a:pt x="1608" y="72"/>
                    <a:pt x="1489" y="36"/>
                    <a:pt x="1417" y="24"/>
                  </a:cubicBezTo>
                  <a:cubicBezTo>
                    <a:pt x="1263" y="1"/>
                    <a:pt x="1120" y="1"/>
                    <a:pt x="1013" y="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09;p28">
              <a:extLst>
                <a:ext uri="{FF2B5EF4-FFF2-40B4-BE49-F238E27FC236}">
                  <a16:creationId xmlns:a16="http://schemas.microsoft.com/office/drawing/2014/main" id="{5A14EDDD-8C8D-6DF4-EA89-AEF70A09DAA1}"/>
                </a:ext>
              </a:extLst>
            </p:cNvPr>
            <p:cNvSpPr/>
            <p:nvPr/>
          </p:nvSpPr>
          <p:spPr>
            <a:xfrm>
              <a:off x="6753984" y="3522332"/>
              <a:ext cx="133376" cy="96032"/>
            </a:xfrm>
            <a:custGeom>
              <a:avLst/>
              <a:gdLst/>
              <a:ahLst/>
              <a:cxnLst/>
              <a:rect l="l" t="t" r="r" b="b"/>
              <a:pathLst>
                <a:path w="4168" h="3001" extrusionOk="0">
                  <a:moveTo>
                    <a:pt x="476" y="810"/>
                  </a:moveTo>
                  <a:cubicBezTo>
                    <a:pt x="441" y="881"/>
                    <a:pt x="369" y="929"/>
                    <a:pt x="357" y="1012"/>
                  </a:cubicBezTo>
                  <a:cubicBezTo>
                    <a:pt x="345" y="1084"/>
                    <a:pt x="429" y="1191"/>
                    <a:pt x="607" y="1239"/>
                  </a:cubicBezTo>
                  <a:cubicBezTo>
                    <a:pt x="453" y="1262"/>
                    <a:pt x="226" y="1203"/>
                    <a:pt x="95" y="1108"/>
                  </a:cubicBezTo>
                  <a:cubicBezTo>
                    <a:pt x="0" y="1143"/>
                    <a:pt x="95" y="1251"/>
                    <a:pt x="214" y="1322"/>
                  </a:cubicBezTo>
                  <a:cubicBezTo>
                    <a:pt x="333" y="1382"/>
                    <a:pt x="488" y="1453"/>
                    <a:pt x="584" y="1524"/>
                  </a:cubicBezTo>
                  <a:cubicBezTo>
                    <a:pt x="667" y="1608"/>
                    <a:pt x="679" y="1679"/>
                    <a:pt x="726" y="1751"/>
                  </a:cubicBezTo>
                  <a:cubicBezTo>
                    <a:pt x="786" y="1834"/>
                    <a:pt x="917" y="1929"/>
                    <a:pt x="1072" y="1941"/>
                  </a:cubicBezTo>
                  <a:cubicBezTo>
                    <a:pt x="1095" y="1894"/>
                    <a:pt x="1238" y="1834"/>
                    <a:pt x="1357" y="1905"/>
                  </a:cubicBezTo>
                  <a:cubicBezTo>
                    <a:pt x="1405" y="1929"/>
                    <a:pt x="1417" y="1965"/>
                    <a:pt x="1417" y="1989"/>
                  </a:cubicBezTo>
                  <a:cubicBezTo>
                    <a:pt x="1417" y="2060"/>
                    <a:pt x="1369" y="2120"/>
                    <a:pt x="1405" y="2203"/>
                  </a:cubicBezTo>
                  <a:cubicBezTo>
                    <a:pt x="1429" y="2286"/>
                    <a:pt x="1596" y="2394"/>
                    <a:pt x="1762" y="2417"/>
                  </a:cubicBezTo>
                  <a:cubicBezTo>
                    <a:pt x="1857" y="2429"/>
                    <a:pt x="1917" y="2405"/>
                    <a:pt x="1988" y="2394"/>
                  </a:cubicBezTo>
                  <a:cubicBezTo>
                    <a:pt x="2262" y="2358"/>
                    <a:pt x="2715" y="2441"/>
                    <a:pt x="3012" y="2608"/>
                  </a:cubicBezTo>
                  <a:cubicBezTo>
                    <a:pt x="3084" y="2656"/>
                    <a:pt x="3155" y="2691"/>
                    <a:pt x="3227" y="2739"/>
                  </a:cubicBezTo>
                  <a:cubicBezTo>
                    <a:pt x="3370" y="2810"/>
                    <a:pt x="3536" y="2870"/>
                    <a:pt x="3703" y="2917"/>
                  </a:cubicBezTo>
                  <a:cubicBezTo>
                    <a:pt x="3798" y="2953"/>
                    <a:pt x="3905" y="2989"/>
                    <a:pt x="4001" y="2989"/>
                  </a:cubicBezTo>
                  <a:cubicBezTo>
                    <a:pt x="4096" y="3001"/>
                    <a:pt x="4167" y="2965"/>
                    <a:pt x="4120" y="2917"/>
                  </a:cubicBezTo>
                  <a:cubicBezTo>
                    <a:pt x="3679" y="2763"/>
                    <a:pt x="3572" y="2441"/>
                    <a:pt x="3120" y="2298"/>
                  </a:cubicBezTo>
                  <a:cubicBezTo>
                    <a:pt x="3012" y="2263"/>
                    <a:pt x="2893" y="2251"/>
                    <a:pt x="2786" y="2239"/>
                  </a:cubicBezTo>
                  <a:cubicBezTo>
                    <a:pt x="2393" y="2167"/>
                    <a:pt x="1941" y="2060"/>
                    <a:pt x="1691" y="1870"/>
                  </a:cubicBezTo>
                  <a:cubicBezTo>
                    <a:pt x="1476" y="1703"/>
                    <a:pt x="1500" y="1536"/>
                    <a:pt x="1607" y="1429"/>
                  </a:cubicBezTo>
                  <a:cubicBezTo>
                    <a:pt x="1715" y="1310"/>
                    <a:pt x="1893" y="1227"/>
                    <a:pt x="1977" y="1108"/>
                  </a:cubicBezTo>
                  <a:cubicBezTo>
                    <a:pt x="2048" y="989"/>
                    <a:pt x="1988" y="798"/>
                    <a:pt x="1703" y="655"/>
                  </a:cubicBezTo>
                  <a:cubicBezTo>
                    <a:pt x="1596" y="596"/>
                    <a:pt x="1465" y="548"/>
                    <a:pt x="1417" y="489"/>
                  </a:cubicBezTo>
                  <a:cubicBezTo>
                    <a:pt x="1381" y="429"/>
                    <a:pt x="1441" y="393"/>
                    <a:pt x="1441" y="334"/>
                  </a:cubicBezTo>
                  <a:cubicBezTo>
                    <a:pt x="1429" y="274"/>
                    <a:pt x="1298" y="191"/>
                    <a:pt x="1155" y="155"/>
                  </a:cubicBezTo>
                  <a:cubicBezTo>
                    <a:pt x="1012" y="120"/>
                    <a:pt x="881" y="143"/>
                    <a:pt x="857" y="191"/>
                  </a:cubicBezTo>
                  <a:cubicBezTo>
                    <a:pt x="786" y="381"/>
                    <a:pt x="393" y="0"/>
                    <a:pt x="214" y="155"/>
                  </a:cubicBezTo>
                  <a:cubicBezTo>
                    <a:pt x="72" y="286"/>
                    <a:pt x="548" y="643"/>
                    <a:pt x="476" y="8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10;p28">
              <a:extLst>
                <a:ext uri="{FF2B5EF4-FFF2-40B4-BE49-F238E27FC236}">
                  <a16:creationId xmlns:a16="http://schemas.microsoft.com/office/drawing/2014/main" id="{697AF947-0F8B-98D6-5BCC-06031B823600}"/>
                </a:ext>
              </a:extLst>
            </p:cNvPr>
            <p:cNvSpPr/>
            <p:nvPr/>
          </p:nvSpPr>
          <p:spPr>
            <a:xfrm>
              <a:off x="6874368" y="3672444"/>
              <a:ext cx="108224" cy="51840"/>
            </a:xfrm>
            <a:custGeom>
              <a:avLst/>
              <a:gdLst/>
              <a:ahLst/>
              <a:cxnLst/>
              <a:rect l="l" t="t" r="r" b="b"/>
              <a:pathLst>
                <a:path w="3382" h="1620" extrusionOk="0">
                  <a:moveTo>
                    <a:pt x="667" y="36"/>
                  </a:moveTo>
                  <a:cubicBezTo>
                    <a:pt x="620" y="24"/>
                    <a:pt x="572" y="24"/>
                    <a:pt x="536" y="12"/>
                  </a:cubicBezTo>
                  <a:cubicBezTo>
                    <a:pt x="370" y="12"/>
                    <a:pt x="203" y="12"/>
                    <a:pt x="108" y="48"/>
                  </a:cubicBezTo>
                  <a:cubicBezTo>
                    <a:pt x="0" y="96"/>
                    <a:pt x="12" y="191"/>
                    <a:pt x="24" y="286"/>
                  </a:cubicBezTo>
                  <a:cubicBezTo>
                    <a:pt x="36" y="417"/>
                    <a:pt x="60" y="536"/>
                    <a:pt x="72" y="667"/>
                  </a:cubicBezTo>
                  <a:cubicBezTo>
                    <a:pt x="72" y="691"/>
                    <a:pt x="96" y="727"/>
                    <a:pt x="143" y="739"/>
                  </a:cubicBezTo>
                  <a:cubicBezTo>
                    <a:pt x="167" y="751"/>
                    <a:pt x="179" y="751"/>
                    <a:pt x="203" y="751"/>
                  </a:cubicBezTo>
                  <a:cubicBezTo>
                    <a:pt x="381" y="739"/>
                    <a:pt x="465" y="655"/>
                    <a:pt x="560" y="596"/>
                  </a:cubicBezTo>
                  <a:cubicBezTo>
                    <a:pt x="643" y="536"/>
                    <a:pt x="822" y="489"/>
                    <a:pt x="1036" y="548"/>
                  </a:cubicBezTo>
                  <a:cubicBezTo>
                    <a:pt x="1108" y="572"/>
                    <a:pt x="1167" y="596"/>
                    <a:pt x="1227" y="608"/>
                  </a:cubicBezTo>
                  <a:cubicBezTo>
                    <a:pt x="1286" y="620"/>
                    <a:pt x="1346" y="620"/>
                    <a:pt x="1394" y="632"/>
                  </a:cubicBezTo>
                  <a:cubicBezTo>
                    <a:pt x="1524" y="655"/>
                    <a:pt x="1667" y="727"/>
                    <a:pt x="1715" y="798"/>
                  </a:cubicBezTo>
                  <a:cubicBezTo>
                    <a:pt x="1775" y="858"/>
                    <a:pt x="1751" y="917"/>
                    <a:pt x="1703" y="965"/>
                  </a:cubicBezTo>
                  <a:cubicBezTo>
                    <a:pt x="1667" y="989"/>
                    <a:pt x="1632" y="1013"/>
                    <a:pt x="1632" y="1048"/>
                  </a:cubicBezTo>
                  <a:cubicBezTo>
                    <a:pt x="1655" y="1120"/>
                    <a:pt x="1822" y="1191"/>
                    <a:pt x="1965" y="1239"/>
                  </a:cubicBezTo>
                  <a:cubicBezTo>
                    <a:pt x="2108" y="1286"/>
                    <a:pt x="2275" y="1322"/>
                    <a:pt x="2370" y="1405"/>
                  </a:cubicBezTo>
                  <a:cubicBezTo>
                    <a:pt x="2394" y="1417"/>
                    <a:pt x="2417" y="1441"/>
                    <a:pt x="2441" y="1453"/>
                  </a:cubicBezTo>
                  <a:cubicBezTo>
                    <a:pt x="2513" y="1489"/>
                    <a:pt x="2584" y="1477"/>
                    <a:pt x="2656" y="1465"/>
                  </a:cubicBezTo>
                  <a:cubicBezTo>
                    <a:pt x="2798" y="1465"/>
                    <a:pt x="3025" y="1536"/>
                    <a:pt x="3144" y="1620"/>
                  </a:cubicBezTo>
                  <a:cubicBezTo>
                    <a:pt x="3251" y="1596"/>
                    <a:pt x="3322" y="1536"/>
                    <a:pt x="3370" y="1477"/>
                  </a:cubicBezTo>
                  <a:cubicBezTo>
                    <a:pt x="3382" y="1465"/>
                    <a:pt x="3382" y="1453"/>
                    <a:pt x="3370" y="1429"/>
                  </a:cubicBezTo>
                  <a:cubicBezTo>
                    <a:pt x="3346" y="1405"/>
                    <a:pt x="3287" y="1394"/>
                    <a:pt x="3239" y="1370"/>
                  </a:cubicBezTo>
                  <a:cubicBezTo>
                    <a:pt x="3060" y="1286"/>
                    <a:pt x="3001" y="1167"/>
                    <a:pt x="3048" y="1096"/>
                  </a:cubicBezTo>
                  <a:cubicBezTo>
                    <a:pt x="3096" y="1036"/>
                    <a:pt x="3203" y="989"/>
                    <a:pt x="3287" y="929"/>
                  </a:cubicBezTo>
                  <a:cubicBezTo>
                    <a:pt x="3358" y="870"/>
                    <a:pt x="3382" y="774"/>
                    <a:pt x="3251" y="679"/>
                  </a:cubicBezTo>
                  <a:cubicBezTo>
                    <a:pt x="3191" y="643"/>
                    <a:pt x="3120" y="608"/>
                    <a:pt x="3084" y="560"/>
                  </a:cubicBezTo>
                  <a:cubicBezTo>
                    <a:pt x="3025" y="501"/>
                    <a:pt x="3060" y="465"/>
                    <a:pt x="3037" y="405"/>
                  </a:cubicBezTo>
                  <a:cubicBezTo>
                    <a:pt x="3013" y="334"/>
                    <a:pt x="2894" y="262"/>
                    <a:pt x="2775" y="191"/>
                  </a:cubicBezTo>
                  <a:cubicBezTo>
                    <a:pt x="2656" y="108"/>
                    <a:pt x="2477" y="12"/>
                    <a:pt x="2322" y="0"/>
                  </a:cubicBezTo>
                  <a:cubicBezTo>
                    <a:pt x="2096" y="0"/>
                    <a:pt x="2251" y="203"/>
                    <a:pt x="2156" y="274"/>
                  </a:cubicBezTo>
                  <a:cubicBezTo>
                    <a:pt x="2048" y="358"/>
                    <a:pt x="1965" y="346"/>
                    <a:pt x="1727" y="346"/>
                  </a:cubicBezTo>
                  <a:cubicBezTo>
                    <a:pt x="1620" y="346"/>
                    <a:pt x="1036" y="322"/>
                    <a:pt x="965" y="298"/>
                  </a:cubicBezTo>
                  <a:cubicBezTo>
                    <a:pt x="786" y="227"/>
                    <a:pt x="870" y="96"/>
                    <a:pt x="667" y="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1;p28">
              <a:extLst>
                <a:ext uri="{FF2B5EF4-FFF2-40B4-BE49-F238E27FC236}">
                  <a16:creationId xmlns:a16="http://schemas.microsoft.com/office/drawing/2014/main" id="{08D3D1FC-0FCC-9970-261D-721ADE01EB4D}"/>
                </a:ext>
              </a:extLst>
            </p:cNvPr>
            <p:cNvSpPr/>
            <p:nvPr/>
          </p:nvSpPr>
          <p:spPr>
            <a:xfrm>
              <a:off x="6757024" y="3622140"/>
              <a:ext cx="59072" cy="48416"/>
            </a:xfrm>
            <a:custGeom>
              <a:avLst/>
              <a:gdLst/>
              <a:ahLst/>
              <a:cxnLst/>
              <a:rect l="l" t="t" r="r" b="b"/>
              <a:pathLst>
                <a:path w="1846" h="1513" extrusionOk="0">
                  <a:moveTo>
                    <a:pt x="608" y="787"/>
                  </a:moveTo>
                  <a:cubicBezTo>
                    <a:pt x="584" y="846"/>
                    <a:pt x="596" y="918"/>
                    <a:pt x="643" y="989"/>
                  </a:cubicBezTo>
                  <a:cubicBezTo>
                    <a:pt x="679" y="1072"/>
                    <a:pt x="703" y="1156"/>
                    <a:pt x="596" y="1180"/>
                  </a:cubicBezTo>
                  <a:cubicBezTo>
                    <a:pt x="524" y="1191"/>
                    <a:pt x="417" y="1180"/>
                    <a:pt x="334" y="1191"/>
                  </a:cubicBezTo>
                  <a:cubicBezTo>
                    <a:pt x="96" y="1191"/>
                    <a:pt x="0" y="1311"/>
                    <a:pt x="108" y="1453"/>
                  </a:cubicBezTo>
                  <a:cubicBezTo>
                    <a:pt x="477" y="1513"/>
                    <a:pt x="572" y="1334"/>
                    <a:pt x="774" y="1239"/>
                  </a:cubicBezTo>
                  <a:cubicBezTo>
                    <a:pt x="822" y="1227"/>
                    <a:pt x="870" y="1203"/>
                    <a:pt x="905" y="1180"/>
                  </a:cubicBezTo>
                  <a:cubicBezTo>
                    <a:pt x="965" y="1144"/>
                    <a:pt x="977" y="1084"/>
                    <a:pt x="1000" y="1037"/>
                  </a:cubicBezTo>
                  <a:cubicBezTo>
                    <a:pt x="1024" y="989"/>
                    <a:pt x="1072" y="941"/>
                    <a:pt x="1120" y="906"/>
                  </a:cubicBezTo>
                  <a:cubicBezTo>
                    <a:pt x="1334" y="715"/>
                    <a:pt x="1846" y="489"/>
                    <a:pt x="1227" y="132"/>
                  </a:cubicBezTo>
                  <a:cubicBezTo>
                    <a:pt x="1108" y="60"/>
                    <a:pt x="905" y="1"/>
                    <a:pt x="810" y="37"/>
                  </a:cubicBezTo>
                  <a:cubicBezTo>
                    <a:pt x="691" y="72"/>
                    <a:pt x="798" y="179"/>
                    <a:pt x="834" y="275"/>
                  </a:cubicBezTo>
                  <a:cubicBezTo>
                    <a:pt x="965" y="525"/>
                    <a:pt x="667" y="608"/>
                    <a:pt x="608" y="7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12;p28">
              <a:extLst>
                <a:ext uri="{FF2B5EF4-FFF2-40B4-BE49-F238E27FC236}">
                  <a16:creationId xmlns:a16="http://schemas.microsoft.com/office/drawing/2014/main" id="{B7ADA63F-C080-75C3-7DAA-381C56470227}"/>
                </a:ext>
              </a:extLst>
            </p:cNvPr>
            <p:cNvSpPr/>
            <p:nvPr/>
          </p:nvSpPr>
          <p:spPr>
            <a:xfrm>
              <a:off x="6847712" y="3625596"/>
              <a:ext cx="32768" cy="20576"/>
            </a:xfrm>
            <a:custGeom>
              <a:avLst/>
              <a:gdLst/>
              <a:ahLst/>
              <a:cxnLst/>
              <a:rect l="l" t="t" r="r" b="b"/>
              <a:pathLst>
                <a:path w="1024" h="643" extrusionOk="0">
                  <a:moveTo>
                    <a:pt x="726" y="357"/>
                  </a:moveTo>
                  <a:cubicBezTo>
                    <a:pt x="1024" y="345"/>
                    <a:pt x="333" y="60"/>
                    <a:pt x="286" y="0"/>
                  </a:cubicBezTo>
                  <a:cubicBezTo>
                    <a:pt x="0" y="167"/>
                    <a:pt x="95" y="345"/>
                    <a:pt x="12" y="572"/>
                  </a:cubicBezTo>
                  <a:cubicBezTo>
                    <a:pt x="12" y="572"/>
                    <a:pt x="12" y="583"/>
                    <a:pt x="12" y="595"/>
                  </a:cubicBezTo>
                  <a:cubicBezTo>
                    <a:pt x="36" y="631"/>
                    <a:pt x="167" y="643"/>
                    <a:pt x="214" y="631"/>
                  </a:cubicBezTo>
                  <a:cubicBezTo>
                    <a:pt x="310" y="595"/>
                    <a:pt x="310" y="512"/>
                    <a:pt x="345" y="452"/>
                  </a:cubicBezTo>
                  <a:cubicBezTo>
                    <a:pt x="369" y="393"/>
                    <a:pt x="441" y="333"/>
                    <a:pt x="595" y="345"/>
                  </a:cubicBezTo>
                  <a:cubicBezTo>
                    <a:pt x="631" y="345"/>
                    <a:pt x="679" y="357"/>
                    <a:pt x="726"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3;p28">
              <a:extLst>
                <a:ext uri="{FF2B5EF4-FFF2-40B4-BE49-F238E27FC236}">
                  <a16:creationId xmlns:a16="http://schemas.microsoft.com/office/drawing/2014/main" id="{33F2CF52-29D3-CFF8-5E96-424715BD1E89}"/>
                </a:ext>
              </a:extLst>
            </p:cNvPr>
            <p:cNvSpPr/>
            <p:nvPr/>
          </p:nvSpPr>
          <p:spPr>
            <a:xfrm>
              <a:off x="7166208" y="3841980"/>
              <a:ext cx="569632" cy="238912"/>
            </a:xfrm>
            <a:custGeom>
              <a:avLst/>
              <a:gdLst/>
              <a:ahLst/>
              <a:cxnLst/>
              <a:rect l="l" t="t" r="r" b="b"/>
              <a:pathLst>
                <a:path w="17801" h="7466" extrusionOk="0">
                  <a:moveTo>
                    <a:pt x="1108" y="156"/>
                  </a:moveTo>
                  <a:cubicBezTo>
                    <a:pt x="882" y="96"/>
                    <a:pt x="644" y="36"/>
                    <a:pt x="441" y="13"/>
                  </a:cubicBezTo>
                  <a:cubicBezTo>
                    <a:pt x="239" y="1"/>
                    <a:pt x="48" y="36"/>
                    <a:pt x="24" y="132"/>
                  </a:cubicBezTo>
                  <a:cubicBezTo>
                    <a:pt x="1" y="215"/>
                    <a:pt x="179" y="382"/>
                    <a:pt x="405" y="441"/>
                  </a:cubicBezTo>
                  <a:cubicBezTo>
                    <a:pt x="620" y="501"/>
                    <a:pt x="786" y="453"/>
                    <a:pt x="989" y="525"/>
                  </a:cubicBezTo>
                  <a:cubicBezTo>
                    <a:pt x="1179" y="596"/>
                    <a:pt x="1287" y="715"/>
                    <a:pt x="1453" y="798"/>
                  </a:cubicBezTo>
                  <a:cubicBezTo>
                    <a:pt x="1739" y="929"/>
                    <a:pt x="2120" y="941"/>
                    <a:pt x="2322" y="1096"/>
                  </a:cubicBezTo>
                  <a:cubicBezTo>
                    <a:pt x="1965" y="1084"/>
                    <a:pt x="1596" y="1060"/>
                    <a:pt x="1215" y="1037"/>
                  </a:cubicBezTo>
                  <a:cubicBezTo>
                    <a:pt x="1322" y="1227"/>
                    <a:pt x="2001" y="1358"/>
                    <a:pt x="2156" y="1560"/>
                  </a:cubicBezTo>
                  <a:cubicBezTo>
                    <a:pt x="2180" y="1584"/>
                    <a:pt x="2180" y="1620"/>
                    <a:pt x="2227" y="1656"/>
                  </a:cubicBezTo>
                  <a:cubicBezTo>
                    <a:pt x="2299" y="1715"/>
                    <a:pt x="2430" y="1739"/>
                    <a:pt x="2501" y="1727"/>
                  </a:cubicBezTo>
                  <a:cubicBezTo>
                    <a:pt x="2572" y="1715"/>
                    <a:pt x="2596" y="1668"/>
                    <a:pt x="2620" y="1632"/>
                  </a:cubicBezTo>
                  <a:cubicBezTo>
                    <a:pt x="2763" y="1608"/>
                    <a:pt x="3001" y="1715"/>
                    <a:pt x="3144" y="1822"/>
                  </a:cubicBezTo>
                  <a:cubicBezTo>
                    <a:pt x="3299" y="1930"/>
                    <a:pt x="3430" y="2049"/>
                    <a:pt x="3632" y="2120"/>
                  </a:cubicBezTo>
                  <a:cubicBezTo>
                    <a:pt x="3930" y="2227"/>
                    <a:pt x="4251" y="2180"/>
                    <a:pt x="4513" y="2322"/>
                  </a:cubicBezTo>
                  <a:cubicBezTo>
                    <a:pt x="4882" y="2513"/>
                    <a:pt x="4894" y="2537"/>
                    <a:pt x="5299" y="2584"/>
                  </a:cubicBezTo>
                  <a:cubicBezTo>
                    <a:pt x="5406" y="2692"/>
                    <a:pt x="5585" y="2846"/>
                    <a:pt x="5763" y="2858"/>
                  </a:cubicBezTo>
                  <a:cubicBezTo>
                    <a:pt x="5823" y="2870"/>
                    <a:pt x="5859" y="2858"/>
                    <a:pt x="5906" y="2858"/>
                  </a:cubicBezTo>
                  <a:cubicBezTo>
                    <a:pt x="6156" y="2834"/>
                    <a:pt x="6549" y="3025"/>
                    <a:pt x="6763" y="3192"/>
                  </a:cubicBezTo>
                  <a:cubicBezTo>
                    <a:pt x="6990" y="3370"/>
                    <a:pt x="7097" y="3549"/>
                    <a:pt x="7275" y="3727"/>
                  </a:cubicBezTo>
                  <a:cubicBezTo>
                    <a:pt x="7418" y="3858"/>
                    <a:pt x="7609" y="4001"/>
                    <a:pt x="7740" y="4144"/>
                  </a:cubicBezTo>
                  <a:cubicBezTo>
                    <a:pt x="7871" y="4275"/>
                    <a:pt x="7942" y="4430"/>
                    <a:pt x="7823" y="4489"/>
                  </a:cubicBezTo>
                  <a:cubicBezTo>
                    <a:pt x="7668" y="4394"/>
                    <a:pt x="7466" y="4418"/>
                    <a:pt x="7418" y="4489"/>
                  </a:cubicBezTo>
                  <a:cubicBezTo>
                    <a:pt x="7371" y="4561"/>
                    <a:pt x="7418" y="4668"/>
                    <a:pt x="7347" y="4728"/>
                  </a:cubicBezTo>
                  <a:cubicBezTo>
                    <a:pt x="7895" y="4882"/>
                    <a:pt x="8156" y="4585"/>
                    <a:pt x="8704" y="4763"/>
                  </a:cubicBezTo>
                  <a:cubicBezTo>
                    <a:pt x="9121" y="4894"/>
                    <a:pt x="9383" y="5204"/>
                    <a:pt x="9788" y="5370"/>
                  </a:cubicBezTo>
                  <a:cubicBezTo>
                    <a:pt x="10133" y="5525"/>
                    <a:pt x="10490" y="5537"/>
                    <a:pt x="10740" y="5513"/>
                  </a:cubicBezTo>
                  <a:cubicBezTo>
                    <a:pt x="10812" y="5501"/>
                    <a:pt x="10871" y="5490"/>
                    <a:pt x="10954" y="5513"/>
                  </a:cubicBezTo>
                  <a:cubicBezTo>
                    <a:pt x="11014" y="5525"/>
                    <a:pt x="11073" y="5549"/>
                    <a:pt x="11133" y="5573"/>
                  </a:cubicBezTo>
                  <a:cubicBezTo>
                    <a:pt x="11407" y="5680"/>
                    <a:pt x="11705" y="5692"/>
                    <a:pt x="11776" y="5597"/>
                  </a:cubicBezTo>
                  <a:cubicBezTo>
                    <a:pt x="11883" y="5478"/>
                    <a:pt x="11669" y="5216"/>
                    <a:pt x="11847" y="5132"/>
                  </a:cubicBezTo>
                  <a:cubicBezTo>
                    <a:pt x="12074" y="5204"/>
                    <a:pt x="12300" y="5287"/>
                    <a:pt x="12514" y="5359"/>
                  </a:cubicBezTo>
                  <a:cubicBezTo>
                    <a:pt x="12597" y="5382"/>
                    <a:pt x="12681" y="5406"/>
                    <a:pt x="12752" y="5430"/>
                  </a:cubicBezTo>
                  <a:cubicBezTo>
                    <a:pt x="12836" y="5454"/>
                    <a:pt x="12919" y="5454"/>
                    <a:pt x="13002" y="5466"/>
                  </a:cubicBezTo>
                  <a:cubicBezTo>
                    <a:pt x="13300" y="5525"/>
                    <a:pt x="13645" y="5668"/>
                    <a:pt x="13871" y="5847"/>
                  </a:cubicBezTo>
                  <a:cubicBezTo>
                    <a:pt x="14038" y="5954"/>
                    <a:pt x="14169" y="6097"/>
                    <a:pt x="14372" y="6192"/>
                  </a:cubicBezTo>
                  <a:cubicBezTo>
                    <a:pt x="14502" y="6240"/>
                    <a:pt x="14633" y="6263"/>
                    <a:pt x="14753" y="6323"/>
                  </a:cubicBezTo>
                  <a:cubicBezTo>
                    <a:pt x="14967" y="6418"/>
                    <a:pt x="15038" y="6573"/>
                    <a:pt x="15241" y="6680"/>
                  </a:cubicBezTo>
                  <a:cubicBezTo>
                    <a:pt x="15443" y="6775"/>
                    <a:pt x="15681" y="6799"/>
                    <a:pt x="15848" y="6918"/>
                  </a:cubicBezTo>
                  <a:cubicBezTo>
                    <a:pt x="15907" y="6942"/>
                    <a:pt x="15943" y="6990"/>
                    <a:pt x="16003" y="7014"/>
                  </a:cubicBezTo>
                  <a:cubicBezTo>
                    <a:pt x="16193" y="7121"/>
                    <a:pt x="16360" y="7049"/>
                    <a:pt x="16574" y="7109"/>
                  </a:cubicBezTo>
                  <a:cubicBezTo>
                    <a:pt x="16646" y="7121"/>
                    <a:pt x="16717" y="7156"/>
                    <a:pt x="16788" y="7192"/>
                  </a:cubicBezTo>
                  <a:cubicBezTo>
                    <a:pt x="17086" y="7323"/>
                    <a:pt x="17384" y="7383"/>
                    <a:pt x="17681" y="7454"/>
                  </a:cubicBezTo>
                  <a:cubicBezTo>
                    <a:pt x="17717" y="7454"/>
                    <a:pt x="17765" y="7466"/>
                    <a:pt x="17789" y="7454"/>
                  </a:cubicBezTo>
                  <a:cubicBezTo>
                    <a:pt x="17801" y="7430"/>
                    <a:pt x="17741" y="7383"/>
                    <a:pt x="17681" y="7347"/>
                  </a:cubicBezTo>
                  <a:cubicBezTo>
                    <a:pt x="17431" y="7204"/>
                    <a:pt x="17134" y="7097"/>
                    <a:pt x="16908" y="6942"/>
                  </a:cubicBezTo>
                  <a:cubicBezTo>
                    <a:pt x="16848" y="6906"/>
                    <a:pt x="16788" y="6859"/>
                    <a:pt x="16741" y="6823"/>
                  </a:cubicBezTo>
                  <a:cubicBezTo>
                    <a:pt x="16622" y="6740"/>
                    <a:pt x="16479" y="6668"/>
                    <a:pt x="16348" y="6597"/>
                  </a:cubicBezTo>
                  <a:cubicBezTo>
                    <a:pt x="15907" y="6347"/>
                    <a:pt x="15467" y="6109"/>
                    <a:pt x="15026" y="5871"/>
                  </a:cubicBezTo>
                  <a:cubicBezTo>
                    <a:pt x="14955" y="5835"/>
                    <a:pt x="14883" y="5799"/>
                    <a:pt x="14824" y="5751"/>
                  </a:cubicBezTo>
                  <a:cubicBezTo>
                    <a:pt x="14776" y="5704"/>
                    <a:pt x="14753" y="5656"/>
                    <a:pt x="14705" y="5597"/>
                  </a:cubicBezTo>
                  <a:cubicBezTo>
                    <a:pt x="14562" y="5478"/>
                    <a:pt x="14252" y="5370"/>
                    <a:pt x="14133" y="5239"/>
                  </a:cubicBezTo>
                  <a:cubicBezTo>
                    <a:pt x="13991" y="5073"/>
                    <a:pt x="14324" y="5061"/>
                    <a:pt x="14360" y="4942"/>
                  </a:cubicBezTo>
                  <a:cubicBezTo>
                    <a:pt x="14395" y="4823"/>
                    <a:pt x="14062" y="4585"/>
                    <a:pt x="13788" y="4549"/>
                  </a:cubicBezTo>
                  <a:cubicBezTo>
                    <a:pt x="13717" y="4537"/>
                    <a:pt x="13645" y="4525"/>
                    <a:pt x="13574" y="4501"/>
                  </a:cubicBezTo>
                  <a:cubicBezTo>
                    <a:pt x="13407" y="4442"/>
                    <a:pt x="13324" y="4323"/>
                    <a:pt x="13169" y="4239"/>
                  </a:cubicBezTo>
                  <a:cubicBezTo>
                    <a:pt x="12895" y="4097"/>
                    <a:pt x="12550" y="4168"/>
                    <a:pt x="12288" y="4001"/>
                  </a:cubicBezTo>
                  <a:cubicBezTo>
                    <a:pt x="12074" y="3870"/>
                    <a:pt x="12133" y="3716"/>
                    <a:pt x="11907" y="3596"/>
                  </a:cubicBezTo>
                  <a:cubicBezTo>
                    <a:pt x="11645" y="3465"/>
                    <a:pt x="11407" y="3323"/>
                    <a:pt x="11121" y="3251"/>
                  </a:cubicBezTo>
                  <a:cubicBezTo>
                    <a:pt x="11050" y="3227"/>
                    <a:pt x="10966" y="3204"/>
                    <a:pt x="10895" y="3168"/>
                  </a:cubicBezTo>
                  <a:cubicBezTo>
                    <a:pt x="10776" y="3108"/>
                    <a:pt x="10752" y="3025"/>
                    <a:pt x="10633" y="2965"/>
                  </a:cubicBezTo>
                  <a:cubicBezTo>
                    <a:pt x="10550" y="2918"/>
                    <a:pt x="10466" y="2918"/>
                    <a:pt x="10383" y="2906"/>
                  </a:cubicBezTo>
                  <a:cubicBezTo>
                    <a:pt x="9811" y="2823"/>
                    <a:pt x="9180" y="2501"/>
                    <a:pt x="8573" y="2322"/>
                  </a:cubicBezTo>
                  <a:cubicBezTo>
                    <a:pt x="8359" y="2263"/>
                    <a:pt x="8156" y="2215"/>
                    <a:pt x="7954" y="2144"/>
                  </a:cubicBezTo>
                  <a:cubicBezTo>
                    <a:pt x="7561" y="2013"/>
                    <a:pt x="7180" y="1775"/>
                    <a:pt x="6787" y="1703"/>
                  </a:cubicBezTo>
                  <a:cubicBezTo>
                    <a:pt x="6585" y="1656"/>
                    <a:pt x="6406" y="1668"/>
                    <a:pt x="6192" y="1608"/>
                  </a:cubicBezTo>
                  <a:cubicBezTo>
                    <a:pt x="5978" y="1537"/>
                    <a:pt x="5787" y="1418"/>
                    <a:pt x="5573" y="1334"/>
                  </a:cubicBezTo>
                  <a:cubicBezTo>
                    <a:pt x="5382" y="1275"/>
                    <a:pt x="5204" y="1251"/>
                    <a:pt x="5025" y="1227"/>
                  </a:cubicBezTo>
                  <a:cubicBezTo>
                    <a:pt x="4894" y="1203"/>
                    <a:pt x="4751" y="1191"/>
                    <a:pt x="4668" y="1215"/>
                  </a:cubicBezTo>
                  <a:cubicBezTo>
                    <a:pt x="4608" y="1239"/>
                    <a:pt x="4585" y="1275"/>
                    <a:pt x="4561" y="1310"/>
                  </a:cubicBezTo>
                  <a:cubicBezTo>
                    <a:pt x="4430" y="1465"/>
                    <a:pt x="4263" y="1596"/>
                    <a:pt x="4049" y="1703"/>
                  </a:cubicBezTo>
                  <a:cubicBezTo>
                    <a:pt x="3977" y="1751"/>
                    <a:pt x="3799" y="1763"/>
                    <a:pt x="3680" y="1680"/>
                  </a:cubicBezTo>
                  <a:cubicBezTo>
                    <a:pt x="3644" y="1644"/>
                    <a:pt x="3632" y="1620"/>
                    <a:pt x="3608" y="1584"/>
                  </a:cubicBezTo>
                  <a:cubicBezTo>
                    <a:pt x="3537" y="1489"/>
                    <a:pt x="3323" y="1370"/>
                    <a:pt x="3132" y="1334"/>
                  </a:cubicBezTo>
                  <a:cubicBezTo>
                    <a:pt x="3084" y="1322"/>
                    <a:pt x="3037" y="1322"/>
                    <a:pt x="2977" y="1299"/>
                  </a:cubicBezTo>
                  <a:cubicBezTo>
                    <a:pt x="2906" y="1263"/>
                    <a:pt x="2870" y="1215"/>
                    <a:pt x="2846" y="1179"/>
                  </a:cubicBezTo>
                  <a:cubicBezTo>
                    <a:pt x="2727" y="941"/>
                    <a:pt x="2596" y="715"/>
                    <a:pt x="2441" y="477"/>
                  </a:cubicBezTo>
                  <a:cubicBezTo>
                    <a:pt x="2406" y="429"/>
                    <a:pt x="2358" y="358"/>
                    <a:pt x="2263" y="322"/>
                  </a:cubicBezTo>
                  <a:cubicBezTo>
                    <a:pt x="2203" y="310"/>
                    <a:pt x="2156" y="298"/>
                    <a:pt x="2120" y="298"/>
                  </a:cubicBezTo>
                  <a:cubicBezTo>
                    <a:pt x="1799" y="251"/>
                    <a:pt x="1441" y="239"/>
                    <a:pt x="1108" y="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14;p28">
              <a:extLst>
                <a:ext uri="{FF2B5EF4-FFF2-40B4-BE49-F238E27FC236}">
                  <a16:creationId xmlns:a16="http://schemas.microsoft.com/office/drawing/2014/main" id="{CC7F4371-A001-E188-5B82-BB375C974210}"/>
                </a:ext>
              </a:extLst>
            </p:cNvPr>
            <p:cNvSpPr/>
            <p:nvPr/>
          </p:nvSpPr>
          <p:spPr>
            <a:xfrm>
              <a:off x="7058400" y="3781788"/>
              <a:ext cx="45376" cy="49952"/>
            </a:xfrm>
            <a:custGeom>
              <a:avLst/>
              <a:gdLst/>
              <a:ahLst/>
              <a:cxnLst/>
              <a:rect l="l" t="t" r="r" b="b"/>
              <a:pathLst>
                <a:path w="1418" h="1561" extrusionOk="0">
                  <a:moveTo>
                    <a:pt x="95" y="477"/>
                  </a:moveTo>
                  <a:cubicBezTo>
                    <a:pt x="155" y="536"/>
                    <a:pt x="203" y="584"/>
                    <a:pt x="179" y="620"/>
                  </a:cubicBezTo>
                  <a:cubicBezTo>
                    <a:pt x="179" y="644"/>
                    <a:pt x="155" y="644"/>
                    <a:pt x="155" y="655"/>
                  </a:cubicBezTo>
                  <a:cubicBezTo>
                    <a:pt x="155" y="715"/>
                    <a:pt x="322" y="774"/>
                    <a:pt x="381" y="834"/>
                  </a:cubicBezTo>
                  <a:cubicBezTo>
                    <a:pt x="441" y="894"/>
                    <a:pt x="345" y="917"/>
                    <a:pt x="345" y="965"/>
                  </a:cubicBezTo>
                  <a:cubicBezTo>
                    <a:pt x="345" y="1013"/>
                    <a:pt x="393" y="1072"/>
                    <a:pt x="453" y="1120"/>
                  </a:cubicBezTo>
                  <a:cubicBezTo>
                    <a:pt x="607" y="1251"/>
                    <a:pt x="798" y="1394"/>
                    <a:pt x="1036" y="1501"/>
                  </a:cubicBezTo>
                  <a:cubicBezTo>
                    <a:pt x="1107" y="1536"/>
                    <a:pt x="1238" y="1560"/>
                    <a:pt x="1227" y="1525"/>
                  </a:cubicBezTo>
                  <a:cubicBezTo>
                    <a:pt x="1060" y="1441"/>
                    <a:pt x="941" y="1346"/>
                    <a:pt x="822" y="1251"/>
                  </a:cubicBezTo>
                  <a:cubicBezTo>
                    <a:pt x="726" y="1167"/>
                    <a:pt x="619" y="1072"/>
                    <a:pt x="643" y="1001"/>
                  </a:cubicBezTo>
                  <a:cubicBezTo>
                    <a:pt x="655" y="929"/>
                    <a:pt x="857" y="929"/>
                    <a:pt x="988" y="1001"/>
                  </a:cubicBezTo>
                  <a:cubicBezTo>
                    <a:pt x="1024" y="1036"/>
                    <a:pt x="1048" y="1060"/>
                    <a:pt x="1096" y="1096"/>
                  </a:cubicBezTo>
                  <a:cubicBezTo>
                    <a:pt x="1191" y="1144"/>
                    <a:pt x="1346" y="1167"/>
                    <a:pt x="1381" y="1132"/>
                  </a:cubicBezTo>
                  <a:cubicBezTo>
                    <a:pt x="1417" y="1096"/>
                    <a:pt x="1346" y="1013"/>
                    <a:pt x="1238" y="965"/>
                  </a:cubicBezTo>
                  <a:cubicBezTo>
                    <a:pt x="1155" y="941"/>
                    <a:pt x="1084" y="929"/>
                    <a:pt x="1012" y="905"/>
                  </a:cubicBezTo>
                  <a:cubicBezTo>
                    <a:pt x="929" y="882"/>
                    <a:pt x="846" y="846"/>
                    <a:pt x="822" y="810"/>
                  </a:cubicBezTo>
                  <a:cubicBezTo>
                    <a:pt x="750" y="715"/>
                    <a:pt x="1036" y="739"/>
                    <a:pt x="1024" y="667"/>
                  </a:cubicBezTo>
                  <a:cubicBezTo>
                    <a:pt x="1024" y="632"/>
                    <a:pt x="953" y="572"/>
                    <a:pt x="857" y="548"/>
                  </a:cubicBezTo>
                  <a:cubicBezTo>
                    <a:pt x="774" y="524"/>
                    <a:pt x="703" y="536"/>
                    <a:pt x="667" y="560"/>
                  </a:cubicBezTo>
                  <a:cubicBezTo>
                    <a:pt x="655" y="584"/>
                    <a:pt x="631" y="620"/>
                    <a:pt x="560" y="596"/>
                  </a:cubicBezTo>
                  <a:cubicBezTo>
                    <a:pt x="536" y="584"/>
                    <a:pt x="524" y="572"/>
                    <a:pt x="500" y="560"/>
                  </a:cubicBezTo>
                  <a:cubicBezTo>
                    <a:pt x="322" y="405"/>
                    <a:pt x="453" y="227"/>
                    <a:pt x="262" y="72"/>
                  </a:cubicBezTo>
                  <a:cubicBezTo>
                    <a:pt x="215" y="36"/>
                    <a:pt x="95" y="1"/>
                    <a:pt x="60" y="12"/>
                  </a:cubicBezTo>
                  <a:cubicBezTo>
                    <a:pt x="36" y="24"/>
                    <a:pt x="48" y="60"/>
                    <a:pt x="60" y="84"/>
                  </a:cubicBezTo>
                  <a:cubicBezTo>
                    <a:pt x="107" y="191"/>
                    <a:pt x="0" y="251"/>
                    <a:pt x="0" y="346"/>
                  </a:cubicBezTo>
                  <a:cubicBezTo>
                    <a:pt x="12" y="382"/>
                    <a:pt x="48" y="429"/>
                    <a:pt x="95" y="4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15;p28">
              <a:extLst>
                <a:ext uri="{FF2B5EF4-FFF2-40B4-BE49-F238E27FC236}">
                  <a16:creationId xmlns:a16="http://schemas.microsoft.com/office/drawing/2014/main" id="{AA3506F7-C9CD-CBF1-E93E-1764595AFB1B}"/>
                </a:ext>
              </a:extLst>
            </p:cNvPr>
            <p:cNvSpPr/>
            <p:nvPr/>
          </p:nvSpPr>
          <p:spPr>
            <a:xfrm>
              <a:off x="7069056" y="3776060"/>
              <a:ext cx="21760" cy="15680"/>
            </a:xfrm>
            <a:custGeom>
              <a:avLst/>
              <a:gdLst/>
              <a:ahLst/>
              <a:cxnLst/>
              <a:rect l="l" t="t" r="r" b="b"/>
              <a:pathLst>
                <a:path w="680" h="490" extrusionOk="0">
                  <a:moveTo>
                    <a:pt x="1" y="1"/>
                  </a:moveTo>
                  <a:cubicBezTo>
                    <a:pt x="72" y="96"/>
                    <a:pt x="132" y="180"/>
                    <a:pt x="203" y="275"/>
                  </a:cubicBezTo>
                  <a:cubicBezTo>
                    <a:pt x="227" y="311"/>
                    <a:pt x="263" y="358"/>
                    <a:pt x="322" y="394"/>
                  </a:cubicBezTo>
                  <a:cubicBezTo>
                    <a:pt x="441" y="465"/>
                    <a:pt x="632" y="489"/>
                    <a:pt x="667" y="430"/>
                  </a:cubicBezTo>
                  <a:cubicBezTo>
                    <a:pt x="679" y="418"/>
                    <a:pt x="679" y="394"/>
                    <a:pt x="655" y="382"/>
                  </a:cubicBezTo>
                  <a:cubicBezTo>
                    <a:pt x="596" y="334"/>
                    <a:pt x="477" y="311"/>
                    <a:pt x="417" y="263"/>
                  </a:cubicBezTo>
                  <a:cubicBezTo>
                    <a:pt x="393" y="251"/>
                    <a:pt x="393" y="227"/>
                    <a:pt x="370" y="203"/>
                  </a:cubicBezTo>
                  <a:cubicBezTo>
                    <a:pt x="322" y="144"/>
                    <a:pt x="191" y="84"/>
                    <a:pt x="84" y="7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16;p28">
              <a:extLst>
                <a:ext uri="{FF2B5EF4-FFF2-40B4-BE49-F238E27FC236}">
                  <a16:creationId xmlns:a16="http://schemas.microsoft.com/office/drawing/2014/main" id="{7DB73DBB-C382-4147-EA2E-B4F630D1FB06}"/>
                </a:ext>
              </a:extLst>
            </p:cNvPr>
            <p:cNvSpPr/>
            <p:nvPr/>
          </p:nvSpPr>
          <p:spPr>
            <a:xfrm>
              <a:off x="6896480" y="3923516"/>
              <a:ext cx="70880" cy="20608"/>
            </a:xfrm>
            <a:custGeom>
              <a:avLst/>
              <a:gdLst/>
              <a:ahLst/>
              <a:cxnLst/>
              <a:rect l="l" t="t" r="r" b="b"/>
              <a:pathLst>
                <a:path w="2215" h="644" extrusionOk="0">
                  <a:moveTo>
                    <a:pt x="214" y="227"/>
                  </a:moveTo>
                  <a:cubicBezTo>
                    <a:pt x="310" y="215"/>
                    <a:pt x="452" y="275"/>
                    <a:pt x="548" y="275"/>
                  </a:cubicBezTo>
                  <a:cubicBezTo>
                    <a:pt x="643" y="275"/>
                    <a:pt x="667" y="215"/>
                    <a:pt x="762" y="215"/>
                  </a:cubicBezTo>
                  <a:cubicBezTo>
                    <a:pt x="822" y="215"/>
                    <a:pt x="917" y="239"/>
                    <a:pt x="976" y="227"/>
                  </a:cubicBezTo>
                  <a:cubicBezTo>
                    <a:pt x="1107" y="203"/>
                    <a:pt x="976" y="48"/>
                    <a:pt x="1095" y="25"/>
                  </a:cubicBezTo>
                  <a:cubicBezTo>
                    <a:pt x="1179" y="1"/>
                    <a:pt x="1334" y="60"/>
                    <a:pt x="1429" y="132"/>
                  </a:cubicBezTo>
                  <a:cubicBezTo>
                    <a:pt x="1524" y="191"/>
                    <a:pt x="1584" y="263"/>
                    <a:pt x="1679" y="322"/>
                  </a:cubicBezTo>
                  <a:cubicBezTo>
                    <a:pt x="1786" y="382"/>
                    <a:pt x="1953" y="441"/>
                    <a:pt x="2012" y="406"/>
                  </a:cubicBezTo>
                  <a:cubicBezTo>
                    <a:pt x="2155" y="465"/>
                    <a:pt x="2215" y="572"/>
                    <a:pt x="2131" y="608"/>
                  </a:cubicBezTo>
                  <a:cubicBezTo>
                    <a:pt x="2048" y="644"/>
                    <a:pt x="1905" y="608"/>
                    <a:pt x="1786" y="584"/>
                  </a:cubicBezTo>
                  <a:cubicBezTo>
                    <a:pt x="1500" y="513"/>
                    <a:pt x="1167" y="441"/>
                    <a:pt x="976" y="489"/>
                  </a:cubicBezTo>
                  <a:cubicBezTo>
                    <a:pt x="786" y="536"/>
                    <a:pt x="750" y="620"/>
                    <a:pt x="441" y="489"/>
                  </a:cubicBezTo>
                  <a:cubicBezTo>
                    <a:pt x="298" y="429"/>
                    <a:pt x="0" y="239"/>
                    <a:pt x="214" y="2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17;p28">
              <a:extLst>
                <a:ext uri="{FF2B5EF4-FFF2-40B4-BE49-F238E27FC236}">
                  <a16:creationId xmlns:a16="http://schemas.microsoft.com/office/drawing/2014/main" id="{5BA88768-D326-2D10-C169-B1D72B620E92}"/>
                </a:ext>
              </a:extLst>
            </p:cNvPr>
            <p:cNvSpPr/>
            <p:nvPr/>
          </p:nvSpPr>
          <p:spPr>
            <a:xfrm>
              <a:off x="7018752" y="3951708"/>
              <a:ext cx="131104" cy="17568"/>
            </a:xfrm>
            <a:custGeom>
              <a:avLst/>
              <a:gdLst/>
              <a:ahLst/>
              <a:cxnLst/>
              <a:rect l="l" t="t" r="r" b="b"/>
              <a:pathLst>
                <a:path w="4097" h="549" extrusionOk="0">
                  <a:moveTo>
                    <a:pt x="203" y="239"/>
                  </a:moveTo>
                  <a:cubicBezTo>
                    <a:pt x="156" y="227"/>
                    <a:pt x="120" y="227"/>
                    <a:pt x="84" y="203"/>
                  </a:cubicBezTo>
                  <a:cubicBezTo>
                    <a:pt x="1" y="156"/>
                    <a:pt x="25" y="96"/>
                    <a:pt x="96" y="84"/>
                  </a:cubicBezTo>
                  <a:cubicBezTo>
                    <a:pt x="287" y="36"/>
                    <a:pt x="680" y="191"/>
                    <a:pt x="882" y="156"/>
                  </a:cubicBezTo>
                  <a:cubicBezTo>
                    <a:pt x="1013" y="132"/>
                    <a:pt x="1049" y="36"/>
                    <a:pt x="1215" y="60"/>
                  </a:cubicBezTo>
                  <a:cubicBezTo>
                    <a:pt x="1382" y="84"/>
                    <a:pt x="1549" y="203"/>
                    <a:pt x="1704" y="215"/>
                  </a:cubicBezTo>
                  <a:cubicBezTo>
                    <a:pt x="1775" y="227"/>
                    <a:pt x="1823" y="215"/>
                    <a:pt x="1870" y="203"/>
                  </a:cubicBezTo>
                  <a:cubicBezTo>
                    <a:pt x="2144" y="144"/>
                    <a:pt x="2406" y="84"/>
                    <a:pt x="2668" y="25"/>
                  </a:cubicBezTo>
                  <a:cubicBezTo>
                    <a:pt x="2739" y="13"/>
                    <a:pt x="2811" y="1"/>
                    <a:pt x="2906" y="13"/>
                  </a:cubicBezTo>
                  <a:cubicBezTo>
                    <a:pt x="3025" y="36"/>
                    <a:pt x="3144" y="108"/>
                    <a:pt x="3263" y="132"/>
                  </a:cubicBezTo>
                  <a:cubicBezTo>
                    <a:pt x="3418" y="167"/>
                    <a:pt x="3513" y="132"/>
                    <a:pt x="3620" y="108"/>
                  </a:cubicBezTo>
                  <a:cubicBezTo>
                    <a:pt x="3728" y="96"/>
                    <a:pt x="3918" y="108"/>
                    <a:pt x="4025" y="191"/>
                  </a:cubicBezTo>
                  <a:cubicBezTo>
                    <a:pt x="4097" y="251"/>
                    <a:pt x="4073" y="298"/>
                    <a:pt x="4013" y="322"/>
                  </a:cubicBezTo>
                  <a:cubicBezTo>
                    <a:pt x="3954" y="346"/>
                    <a:pt x="3847" y="334"/>
                    <a:pt x="3763" y="334"/>
                  </a:cubicBezTo>
                  <a:cubicBezTo>
                    <a:pt x="3228" y="298"/>
                    <a:pt x="2716" y="298"/>
                    <a:pt x="2227" y="322"/>
                  </a:cubicBezTo>
                  <a:cubicBezTo>
                    <a:pt x="2096" y="334"/>
                    <a:pt x="1954" y="346"/>
                    <a:pt x="1870" y="382"/>
                  </a:cubicBezTo>
                  <a:cubicBezTo>
                    <a:pt x="1799" y="417"/>
                    <a:pt x="1763" y="465"/>
                    <a:pt x="1668" y="489"/>
                  </a:cubicBezTo>
                  <a:cubicBezTo>
                    <a:pt x="1394" y="548"/>
                    <a:pt x="572" y="346"/>
                    <a:pt x="203" y="2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18;p28">
              <a:extLst>
                <a:ext uri="{FF2B5EF4-FFF2-40B4-BE49-F238E27FC236}">
                  <a16:creationId xmlns:a16="http://schemas.microsoft.com/office/drawing/2014/main" id="{70F7FECA-2A5C-4A7B-C898-6D126F0E91C3}"/>
                </a:ext>
              </a:extLst>
            </p:cNvPr>
            <p:cNvSpPr/>
            <p:nvPr/>
          </p:nvSpPr>
          <p:spPr>
            <a:xfrm>
              <a:off x="7846688" y="4487004"/>
              <a:ext cx="254144" cy="201984"/>
            </a:xfrm>
            <a:custGeom>
              <a:avLst/>
              <a:gdLst/>
              <a:ahLst/>
              <a:cxnLst/>
              <a:rect l="l" t="t" r="r" b="b"/>
              <a:pathLst>
                <a:path w="7942" h="6312" extrusionOk="0">
                  <a:moveTo>
                    <a:pt x="6763" y="1"/>
                  </a:moveTo>
                  <a:cubicBezTo>
                    <a:pt x="6763" y="108"/>
                    <a:pt x="6965" y="251"/>
                    <a:pt x="7025" y="358"/>
                  </a:cubicBezTo>
                  <a:cubicBezTo>
                    <a:pt x="7061" y="453"/>
                    <a:pt x="7001" y="513"/>
                    <a:pt x="7061" y="620"/>
                  </a:cubicBezTo>
                  <a:cubicBezTo>
                    <a:pt x="7120" y="703"/>
                    <a:pt x="7251" y="787"/>
                    <a:pt x="7311" y="870"/>
                  </a:cubicBezTo>
                  <a:cubicBezTo>
                    <a:pt x="7465" y="1061"/>
                    <a:pt x="7251" y="1156"/>
                    <a:pt x="7394" y="1346"/>
                  </a:cubicBezTo>
                  <a:cubicBezTo>
                    <a:pt x="7418" y="1382"/>
                    <a:pt x="7454" y="1418"/>
                    <a:pt x="7465" y="1454"/>
                  </a:cubicBezTo>
                  <a:cubicBezTo>
                    <a:pt x="7525" y="1549"/>
                    <a:pt x="7465" y="1596"/>
                    <a:pt x="7394" y="1632"/>
                  </a:cubicBezTo>
                  <a:cubicBezTo>
                    <a:pt x="7311" y="1668"/>
                    <a:pt x="7227" y="1692"/>
                    <a:pt x="7215" y="1763"/>
                  </a:cubicBezTo>
                  <a:cubicBezTo>
                    <a:pt x="7204" y="1870"/>
                    <a:pt x="7382" y="2049"/>
                    <a:pt x="7311" y="2132"/>
                  </a:cubicBezTo>
                  <a:cubicBezTo>
                    <a:pt x="7251" y="2192"/>
                    <a:pt x="7025" y="2144"/>
                    <a:pt x="6918" y="2180"/>
                  </a:cubicBezTo>
                  <a:cubicBezTo>
                    <a:pt x="6823" y="2216"/>
                    <a:pt x="6846" y="2323"/>
                    <a:pt x="6799" y="2394"/>
                  </a:cubicBezTo>
                  <a:cubicBezTo>
                    <a:pt x="6787" y="2418"/>
                    <a:pt x="6763" y="2442"/>
                    <a:pt x="6787" y="2477"/>
                  </a:cubicBezTo>
                  <a:cubicBezTo>
                    <a:pt x="6811" y="2561"/>
                    <a:pt x="6965" y="2644"/>
                    <a:pt x="7025" y="2728"/>
                  </a:cubicBezTo>
                  <a:cubicBezTo>
                    <a:pt x="7192" y="2978"/>
                    <a:pt x="7239" y="3192"/>
                    <a:pt x="7168" y="3359"/>
                  </a:cubicBezTo>
                  <a:cubicBezTo>
                    <a:pt x="7108" y="3501"/>
                    <a:pt x="6977" y="3609"/>
                    <a:pt x="7073" y="3811"/>
                  </a:cubicBezTo>
                  <a:cubicBezTo>
                    <a:pt x="7120" y="3906"/>
                    <a:pt x="7215" y="4013"/>
                    <a:pt x="7239" y="4097"/>
                  </a:cubicBezTo>
                  <a:cubicBezTo>
                    <a:pt x="7275" y="4204"/>
                    <a:pt x="7180" y="4252"/>
                    <a:pt x="7132" y="4323"/>
                  </a:cubicBezTo>
                  <a:cubicBezTo>
                    <a:pt x="7084" y="4394"/>
                    <a:pt x="7096" y="4513"/>
                    <a:pt x="7251" y="4633"/>
                  </a:cubicBezTo>
                  <a:cubicBezTo>
                    <a:pt x="7275" y="4656"/>
                    <a:pt x="7299" y="4668"/>
                    <a:pt x="7323" y="4692"/>
                  </a:cubicBezTo>
                  <a:cubicBezTo>
                    <a:pt x="7442" y="4799"/>
                    <a:pt x="7215" y="4823"/>
                    <a:pt x="7311" y="4930"/>
                  </a:cubicBezTo>
                  <a:cubicBezTo>
                    <a:pt x="7418" y="5073"/>
                    <a:pt x="7751" y="5085"/>
                    <a:pt x="7882" y="5216"/>
                  </a:cubicBezTo>
                  <a:cubicBezTo>
                    <a:pt x="7942" y="5287"/>
                    <a:pt x="7894" y="5335"/>
                    <a:pt x="7835" y="5347"/>
                  </a:cubicBezTo>
                  <a:cubicBezTo>
                    <a:pt x="7775" y="5371"/>
                    <a:pt x="7704" y="5383"/>
                    <a:pt x="7704" y="5430"/>
                  </a:cubicBezTo>
                  <a:cubicBezTo>
                    <a:pt x="7715" y="5490"/>
                    <a:pt x="7811" y="5585"/>
                    <a:pt x="7823" y="5645"/>
                  </a:cubicBezTo>
                  <a:cubicBezTo>
                    <a:pt x="7823" y="5668"/>
                    <a:pt x="7787" y="5692"/>
                    <a:pt x="7751" y="5692"/>
                  </a:cubicBezTo>
                  <a:cubicBezTo>
                    <a:pt x="7513" y="5728"/>
                    <a:pt x="7037" y="5418"/>
                    <a:pt x="6739" y="5395"/>
                  </a:cubicBezTo>
                  <a:cubicBezTo>
                    <a:pt x="6608" y="5383"/>
                    <a:pt x="6513" y="5418"/>
                    <a:pt x="6358" y="5359"/>
                  </a:cubicBezTo>
                  <a:cubicBezTo>
                    <a:pt x="6311" y="5335"/>
                    <a:pt x="6251" y="5299"/>
                    <a:pt x="6215" y="5299"/>
                  </a:cubicBezTo>
                  <a:cubicBezTo>
                    <a:pt x="6191" y="5287"/>
                    <a:pt x="6168" y="5299"/>
                    <a:pt x="6156" y="5311"/>
                  </a:cubicBezTo>
                  <a:cubicBezTo>
                    <a:pt x="6072" y="5371"/>
                    <a:pt x="6144" y="5514"/>
                    <a:pt x="6191" y="5633"/>
                  </a:cubicBezTo>
                  <a:cubicBezTo>
                    <a:pt x="6239" y="5764"/>
                    <a:pt x="6263" y="5895"/>
                    <a:pt x="6120" y="5918"/>
                  </a:cubicBezTo>
                  <a:cubicBezTo>
                    <a:pt x="6084" y="5918"/>
                    <a:pt x="6037" y="5918"/>
                    <a:pt x="6013" y="5942"/>
                  </a:cubicBezTo>
                  <a:cubicBezTo>
                    <a:pt x="5953" y="5978"/>
                    <a:pt x="6072" y="6097"/>
                    <a:pt x="6037" y="6145"/>
                  </a:cubicBezTo>
                  <a:cubicBezTo>
                    <a:pt x="6013" y="6192"/>
                    <a:pt x="5882" y="6168"/>
                    <a:pt x="5787" y="6168"/>
                  </a:cubicBezTo>
                  <a:cubicBezTo>
                    <a:pt x="5691" y="6168"/>
                    <a:pt x="5656" y="6240"/>
                    <a:pt x="5763" y="6311"/>
                  </a:cubicBezTo>
                  <a:cubicBezTo>
                    <a:pt x="5656" y="6311"/>
                    <a:pt x="5501" y="6252"/>
                    <a:pt x="5370" y="6168"/>
                  </a:cubicBezTo>
                  <a:cubicBezTo>
                    <a:pt x="5251" y="6085"/>
                    <a:pt x="5168" y="5978"/>
                    <a:pt x="5179" y="5906"/>
                  </a:cubicBezTo>
                  <a:cubicBezTo>
                    <a:pt x="5179" y="5883"/>
                    <a:pt x="5191" y="5847"/>
                    <a:pt x="5144" y="5811"/>
                  </a:cubicBezTo>
                  <a:cubicBezTo>
                    <a:pt x="5108" y="5787"/>
                    <a:pt x="5072" y="5764"/>
                    <a:pt x="5037" y="5752"/>
                  </a:cubicBezTo>
                  <a:cubicBezTo>
                    <a:pt x="4822" y="5668"/>
                    <a:pt x="4608" y="5585"/>
                    <a:pt x="4406" y="5490"/>
                  </a:cubicBezTo>
                  <a:cubicBezTo>
                    <a:pt x="4417" y="5442"/>
                    <a:pt x="4489" y="5430"/>
                    <a:pt x="4572" y="5442"/>
                  </a:cubicBezTo>
                  <a:cubicBezTo>
                    <a:pt x="4608" y="5406"/>
                    <a:pt x="4441" y="5299"/>
                    <a:pt x="4346" y="5287"/>
                  </a:cubicBezTo>
                  <a:cubicBezTo>
                    <a:pt x="4239" y="5264"/>
                    <a:pt x="4179" y="5299"/>
                    <a:pt x="4072" y="5287"/>
                  </a:cubicBezTo>
                  <a:cubicBezTo>
                    <a:pt x="3929" y="5144"/>
                    <a:pt x="4251" y="5144"/>
                    <a:pt x="4144" y="5014"/>
                  </a:cubicBezTo>
                  <a:cubicBezTo>
                    <a:pt x="4084" y="4918"/>
                    <a:pt x="3894" y="4859"/>
                    <a:pt x="3798" y="4871"/>
                  </a:cubicBezTo>
                  <a:cubicBezTo>
                    <a:pt x="3703" y="4894"/>
                    <a:pt x="3655" y="4954"/>
                    <a:pt x="3572" y="4990"/>
                  </a:cubicBezTo>
                  <a:cubicBezTo>
                    <a:pt x="3501" y="5014"/>
                    <a:pt x="3441" y="5025"/>
                    <a:pt x="3524" y="5121"/>
                  </a:cubicBezTo>
                  <a:cubicBezTo>
                    <a:pt x="3596" y="5204"/>
                    <a:pt x="3715" y="5275"/>
                    <a:pt x="3691" y="5347"/>
                  </a:cubicBezTo>
                  <a:cubicBezTo>
                    <a:pt x="3679" y="5430"/>
                    <a:pt x="3513" y="5406"/>
                    <a:pt x="3382" y="5383"/>
                  </a:cubicBezTo>
                  <a:cubicBezTo>
                    <a:pt x="3346" y="5371"/>
                    <a:pt x="3310" y="5371"/>
                    <a:pt x="3286" y="5371"/>
                  </a:cubicBezTo>
                  <a:cubicBezTo>
                    <a:pt x="3203" y="5371"/>
                    <a:pt x="3215" y="5454"/>
                    <a:pt x="3179" y="5502"/>
                  </a:cubicBezTo>
                  <a:cubicBezTo>
                    <a:pt x="3132" y="5561"/>
                    <a:pt x="2953" y="5561"/>
                    <a:pt x="2786" y="5502"/>
                  </a:cubicBezTo>
                  <a:cubicBezTo>
                    <a:pt x="2608" y="5430"/>
                    <a:pt x="2429" y="5323"/>
                    <a:pt x="2298" y="5204"/>
                  </a:cubicBezTo>
                  <a:cubicBezTo>
                    <a:pt x="2191" y="5109"/>
                    <a:pt x="2084" y="4990"/>
                    <a:pt x="1941" y="4930"/>
                  </a:cubicBezTo>
                  <a:cubicBezTo>
                    <a:pt x="1834" y="4894"/>
                    <a:pt x="1739" y="4894"/>
                    <a:pt x="1643" y="4871"/>
                  </a:cubicBezTo>
                  <a:cubicBezTo>
                    <a:pt x="1489" y="4835"/>
                    <a:pt x="1322" y="4716"/>
                    <a:pt x="1191" y="4704"/>
                  </a:cubicBezTo>
                  <a:cubicBezTo>
                    <a:pt x="1131" y="4704"/>
                    <a:pt x="1096" y="4716"/>
                    <a:pt x="1048" y="4716"/>
                  </a:cubicBezTo>
                  <a:cubicBezTo>
                    <a:pt x="893" y="4704"/>
                    <a:pt x="679" y="4585"/>
                    <a:pt x="524" y="4466"/>
                  </a:cubicBezTo>
                  <a:cubicBezTo>
                    <a:pt x="357" y="4359"/>
                    <a:pt x="191" y="4228"/>
                    <a:pt x="0" y="4168"/>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19;p28">
              <a:extLst>
                <a:ext uri="{FF2B5EF4-FFF2-40B4-BE49-F238E27FC236}">
                  <a16:creationId xmlns:a16="http://schemas.microsoft.com/office/drawing/2014/main" id="{CEE00ADC-7648-1D2A-B175-6B28EBD17528}"/>
                </a:ext>
              </a:extLst>
            </p:cNvPr>
            <p:cNvSpPr/>
            <p:nvPr/>
          </p:nvSpPr>
          <p:spPr>
            <a:xfrm>
              <a:off x="6951328" y="4027164"/>
              <a:ext cx="1112544" cy="593984"/>
            </a:xfrm>
            <a:custGeom>
              <a:avLst/>
              <a:gdLst/>
              <a:ahLst/>
              <a:cxnLst/>
              <a:rect l="l" t="t" r="r" b="b"/>
              <a:pathLst>
                <a:path w="34767" h="18562" extrusionOk="0">
                  <a:moveTo>
                    <a:pt x="28111" y="18562"/>
                  </a:moveTo>
                  <a:cubicBezTo>
                    <a:pt x="27849" y="18455"/>
                    <a:pt x="27587" y="18324"/>
                    <a:pt x="27349" y="18181"/>
                  </a:cubicBezTo>
                  <a:cubicBezTo>
                    <a:pt x="27302" y="18145"/>
                    <a:pt x="27254" y="18121"/>
                    <a:pt x="27218" y="18086"/>
                  </a:cubicBezTo>
                  <a:cubicBezTo>
                    <a:pt x="27075" y="17955"/>
                    <a:pt x="27159" y="17848"/>
                    <a:pt x="27063" y="17717"/>
                  </a:cubicBezTo>
                  <a:cubicBezTo>
                    <a:pt x="26992" y="17621"/>
                    <a:pt x="26837" y="17526"/>
                    <a:pt x="26778" y="17431"/>
                  </a:cubicBezTo>
                  <a:cubicBezTo>
                    <a:pt x="26754" y="17395"/>
                    <a:pt x="26742" y="17348"/>
                    <a:pt x="26718" y="17312"/>
                  </a:cubicBezTo>
                  <a:cubicBezTo>
                    <a:pt x="26671" y="17205"/>
                    <a:pt x="26504" y="17086"/>
                    <a:pt x="26349" y="16990"/>
                  </a:cubicBezTo>
                  <a:cubicBezTo>
                    <a:pt x="26194" y="16883"/>
                    <a:pt x="26040" y="16764"/>
                    <a:pt x="26004" y="16669"/>
                  </a:cubicBezTo>
                  <a:cubicBezTo>
                    <a:pt x="25992" y="16621"/>
                    <a:pt x="26016" y="16574"/>
                    <a:pt x="25956" y="16526"/>
                  </a:cubicBezTo>
                  <a:cubicBezTo>
                    <a:pt x="25897" y="16466"/>
                    <a:pt x="25778" y="16431"/>
                    <a:pt x="25694" y="16419"/>
                  </a:cubicBezTo>
                  <a:cubicBezTo>
                    <a:pt x="25587" y="16407"/>
                    <a:pt x="25504" y="16407"/>
                    <a:pt x="25444" y="16443"/>
                  </a:cubicBezTo>
                  <a:cubicBezTo>
                    <a:pt x="25373" y="16478"/>
                    <a:pt x="25206" y="16478"/>
                    <a:pt x="25135" y="16347"/>
                  </a:cubicBezTo>
                  <a:cubicBezTo>
                    <a:pt x="25099" y="16288"/>
                    <a:pt x="25135" y="16240"/>
                    <a:pt x="25123" y="16193"/>
                  </a:cubicBezTo>
                  <a:cubicBezTo>
                    <a:pt x="25099" y="16133"/>
                    <a:pt x="25063" y="16074"/>
                    <a:pt x="25016" y="16002"/>
                  </a:cubicBezTo>
                  <a:cubicBezTo>
                    <a:pt x="24956" y="15943"/>
                    <a:pt x="24897" y="15883"/>
                    <a:pt x="24849" y="15824"/>
                  </a:cubicBezTo>
                  <a:cubicBezTo>
                    <a:pt x="24789" y="15752"/>
                    <a:pt x="24754" y="15681"/>
                    <a:pt x="24718" y="15609"/>
                  </a:cubicBezTo>
                  <a:cubicBezTo>
                    <a:pt x="24682" y="15538"/>
                    <a:pt x="24635" y="15454"/>
                    <a:pt x="24539" y="15383"/>
                  </a:cubicBezTo>
                  <a:cubicBezTo>
                    <a:pt x="24444" y="15312"/>
                    <a:pt x="24301" y="15252"/>
                    <a:pt x="24218" y="15264"/>
                  </a:cubicBezTo>
                  <a:cubicBezTo>
                    <a:pt x="24123" y="15276"/>
                    <a:pt x="24146" y="15371"/>
                    <a:pt x="24182" y="15443"/>
                  </a:cubicBezTo>
                  <a:cubicBezTo>
                    <a:pt x="24230" y="15526"/>
                    <a:pt x="24277" y="15621"/>
                    <a:pt x="24230" y="15657"/>
                  </a:cubicBezTo>
                  <a:cubicBezTo>
                    <a:pt x="24206" y="15681"/>
                    <a:pt x="24182" y="15681"/>
                    <a:pt x="24170" y="15704"/>
                  </a:cubicBezTo>
                  <a:cubicBezTo>
                    <a:pt x="24158" y="15728"/>
                    <a:pt x="24170" y="15740"/>
                    <a:pt x="24170" y="15764"/>
                  </a:cubicBezTo>
                  <a:cubicBezTo>
                    <a:pt x="24158" y="15847"/>
                    <a:pt x="24015" y="15859"/>
                    <a:pt x="23884" y="15859"/>
                  </a:cubicBezTo>
                  <a:cubicBezTo>
                    <a:pt x="23837" y="15859"/>
                    <a:pt x="23777" y="15859"/>
                    <a:pt x="23718" y="15847"/>
                  </a:cubicBezTo>
                  <a:cubicBezTo>
                    <a:pt x="23658" y="15824"/>
                    <a:pt x="23575" y="15788"/>
                    <a:pt x="23563" y="15740"/>
                  </a:cubicBezTo>
                  <a:cubicBezTo>
                    <a:pt x="23539" y="15704"/>
                    <a:pt x="23575" y="15681"/>
                    <a:pt x="23623" y="15681"/>
                  </a:cubicBezTo>
                  <a:cubicBezTo>
                    <a:pt x="23670" y="15681"/>
                    <a:pt x="23718" y="15681"/>
                    <a:pt x="23765" y="15681"/>
                  </a:cubicBezTo>
                  <a:cubicBezTo>
                    <a:pt x="23837" y="15669"/>
                    <a:pt x="23861" y="15621"/>
                    <a:pt x="23873" y="15574"/>
                  </a:cubicBezTo>
                  <a:cubicBezTo>
                    <a:pt x="23896" y="15514"/>
                    <a:pt x="23896" y="15431"/>
                    <a:pt x="23801" y="15347"/>
                  </a:cubicBezTo>
                  <a:cubicBezTo>
                    <a:pt x="23718" y="15264"/>
                    <a:pt x="23646" y="15216"/>
                    <a:pt x="23634" y="15133"/>
                  </a:cubicBezTo>
                  <a:cubicBezTo>
                    <a:pt x="23634" y="15062"/>
                    <a:pt x="23670" y="15002"/>
                    <a:pt x="23694" y="14942"/>
                  </a:cubicBezTo>
                  <a:cubicBezTo>
                    <a:pt x="23742" y="14788"/>
                    <a:pt x="23682" y="14597"/>
                    <a:pt x="23527" y="14395"/>
                  </a:cubicBezTo>
                  <a:cubicBezTo>
                    <a:pt x="23492" y="14347"/>
                    <a:pt x="23432" y="14300"/>
                    <a:pt x="23373" y="14288"/>
                  </a:cubicBezTo>
                  <a:cubicBezTo>
                    <a:pt x="23337" y="14288"/>
                    <a:pt x="23325" y="14300"/>
                    <a:pt x="23325" y="14323"/>
                  </a:cubicBezTo>
                  <a:cubicBezTo>
                    <a:pt x="23253" y="14466"/>
                    <a:pt x="23182" y="14633"/>
                    <a:pt x="22932" y="14669"/>
                  </a:cubicBezTo>
                  <a:cubicBezTo>
                    <a:pt x="22872" y="14681"/>
                    <a:pt x="22813" y="14681"/>
                    <a:pt x="22753" y="14692"/>
                  </a:cubicBezTo>
                  <a:cubicBezTo>
                    <a:pt x="22622" y="14728"/>
                    <a:pt x="22587" y="14835"/>
                    <a:pt x="22646" y="14966"/>
                  </a:cubicBezTo>
                  <a:cubicBezTo>
                    <a:pt x="22658" y="15002"/>
                    <a:pt x="22682" y="15038"/>
                    <a:pt x="22670" y="15062"/>
                  </a:cubicBezTo>
                  <a:cubicBezTo>
                    <a:pt x="22670" y="15085"/>
                    <a:pt x="22646" y="15097"/>
                    <a:pt x="22611" y="15109"/>
                  </a:cubicBezTo>
                  <a:cubicBezTo>
                    <a:pt x="22539" y="15133"/>
                    <a:pt x="22420" y="15133"/>
                    <a:pt x="22289" y="15085"/>
                  </a:cubicBezTo>
                  <a:cubicBezTo>
                    <a:pt x="22158" y="15038"/>
                    <a:pt x="22027" y="14942"/>
                    <a:pt x="22003" y="14871"/>
                  </a:cubicBezTo>
                  <a:cubicBezTo>
                    <a:pt x="21991" y="14847"/>
                    <a:pt x="21991" y="14835"/>
                    <a:pt x="21968" y="14812"/>
                  </a:cubicBezTo>
                  <a:cubicBezTo>
                    <a:pt x="21944" y="14800"/>
                    <a:pt x="21920" y="14788"/>
                    <a:pt x="21896" y="14776"/>
                  </a:cubicBezTo>
                  <a:cubicBezTo>
                    <a:pt x="21825" y="14752"/>
                    <a:pt x="21753" y="14716"/>
                    <a:pt x="21682" y="14692"/>
                  </a:cubicBezTo>
                  <a:cubicBezTo>
                    <a:pt x="21598" y="14657"/>
                    <a:pt x="21527" y="14621"/>
                    <a:pt x="21468" y="14561"/>
                  </a:cubicBezTo>
                  <a:cubicBezTo>
                    <a:pt x="21420" y="14514"/>
                    <a:pt x="21432" y="14466"/>
                    <a:pt x="21420" y="14407"/>
                  </a:cubicBezTo>
                  <a:cubicBezTo>
                    <a:pt x="21396" y="14264"/>
                    <a:pt x="21182" y="14061"/>
                    <a:pt x="20932" y="13966"/>
                  </a:cubicBezTo>
                  <a:cubicBezTo>
                    <a:pt x="20860" y="13942"/>
                    <a:pt x="20789" y="13930"/>
                    <a:pt x="20729" y="13907"/>
                  </a:cubicBezTo>
                  <a:cubicBezTo>
                    <a:pt x="20634" y="13871"/>
                    <a:pt x="20527" y="13823"/>
                    <a:pt x="20444" y="13764"/>
                  </a:cubicBezTo>
                  <a:cubicBezTo>
                    <a:pt x="20408" y="13740"/>
                    <a:pt x="20372" y="13716"/>
                    <a:pt x="20360" y="13692"/>
                  </a:cubicBezTo>
                  <a:cubicBezTo>
                    <a:pt x="20313" y="13609"/>
                    <a:pt x="20551" y="13633"/>
                    <a:pt x="20491" y="13549"/>
                  </a:cubicBezTo>
                  <a:cubicBezTo>
                    <a:pt x="20467" y="13502"/>
                    <a:pt x="20372" y="13466"/>
                    <a:pt x="20301" y="13454"/>
                  </a:cubicBezTo>
                  <a:cubicBezTo>
                    <a:pt x="20241" y="13442"/>
                    <a:pt x="20170" y="13442"/>
                    <a:pt x="20098" y="13419"/>
                  </a:cubicBezTo>
                  <a:cubicBezTo>
                    <a:pt x="20015" y="13395"/>
                    <a:pt x="19932" y="13335"/>
                    <a:pt x="19908" y="13288"/>
                  </a:cubicBezTo>
                  <a:cubicBezTo>
                    <a:pt x="19872" y="13228"/>
                    <a:pt x="19896" y="13168"/>
                    <a:pt x="19824" y="13121"/>
                  </a:cubicBezTo>
                  <a:cubicBezTo>
                    <a:pt x="19801" y="13097"/>
                    <a:pt x="19765" y="13085"/>
                    <a:pt x="19729" y="13073"/>
                  </a:cubicBezTo>
                  <a:cubicBezTo>
                    <a:pt x="19610" y="13026"/>
                    <a:pt x="19455" y="12978"/>
                    <a:pt x="19396" y="13014"/>
                  </a:cubicBezTo>
                  <a:cubicBezTo>
                    <a:pt x="19384" y="13014"/>
                    <a:pt x="19372" y="13026"/>
                    <a:pt x="19348" y="13038"/>
                  </a:cubicBezTo>
                  <a:cubicBezTo>
                    <a:pt x="19301" y="13049"/>
                    <a:pt x="19193" y="13002"/>
                    <a:pt x="19110" y="12954"/>
                  </a:cubicBezTo>
                  <a:cubicBezTo>
                    <a:pt x="19039" y="12907"/>
                    <a:pt x="18955" y="12859"/>
                    <a:pt x="18872" y="12835"/>
                  </a:cubicBezTo>
                  <a:cubicBezTo>
                    <a:pt x="18765" y="12799"/>
                    <a:pt x="18705" y="12835"/>
                    <a:pt x="18646" y="12859"/>
                  </a:cubicBezTo>
                  <a:cubicBezTo>
                    <a:pt x="18598" y="12895"/>
                    <a:pt x="18503" y="12907"/>
                    <a:pt x="18396" y="12859"/>
                  </a:cubicBezTo>
                  <a:cubicBezTo>
                    <a:pt x="18312" y="12811"/>
                    <a:pt x="18265" y="12740"/>
                    <a:pt x="18277" y="12704"/>
                  </a:cubicBezTo>
                  <a:cubicBezTo>
                    <a:pt x="18324" y="12704"/>
                    <a:pt x="18372" y="12740"/>
                    <a:pt x="18408" y="12740"/>
                  </a:cubicBezTo>
                  <a:cubicBezTo>
                    <a:pt x="18193" y="12609"/>
                    <a:pt x="17955" y="12514"/>
                    <a:pt x="17729" y="12478"/>
                  </a:cubicBezTo>
                  <a:cubicBezTo>
                    <a:pt x="17503" y="12430"/>
                    <a:pt x="17312" y="12454"/>
                    <a:pt x="17122" y="12466"/>
                  </a:cubicBezTo>
                  <a:cubicBezTo>
                    <a:pt x="16693" y="12490"/>
                    <a:pt x="16253" y="12526"/>
                    <a:pt x="15812" y="12549"/>
                  </a:cubicBezTo>
                  <a:cubicBezTo>
                    <a:pt x="15645" y="12561"/>
                    <a:pt x="15467" y="12573"/>
                    <a:pt x="15264" y="12537"/>
                  </a:cubicBezTo>
                  <a:cubicBezTo>
                    <a:pt x="15062" y="12490"/>
                    <a:pt x="14836" y="12406"/>
                    <a:pt x="14681" y="12406"/>
                  </a:cubicBezTo>
                  <a:cubicBezTo>
                    <a:pt x="14479" y="12418"/>
                    <a:pt x="14395" y="12561"/>
                    <a:pt x="14145" y="12478"/>
                  </a:cubicBezTo>
                  <a:cubicBezTo>
                    <a:pt x="14050" y="12442"/>
                    <a:pt x="13978" y="12383"/>
                    <a:pt x="13883" y="12347"/>
                  </a:cubicBezTo>
                  <a:cubicBezTo>
                    <a:pt x="13490" y="12204"/>
                    <a:pt x="13478" y="12645"/>
                    <a:pt x="13097" y="12478"/>
                  </a:cubicBezTo>
                  <a:cubicBezTo>
                    <a:pt x="13038" y="12466"/>
                    <a:pt x="12990" y="12430"/>
                    <a:pt x="12931" y="12406"/>
                  </a:cubicBezTo>
                  <a:cubicBezTo>
                    <a:pt x="12669" y="12287"/>
                    <a:pt x="12490" y="12418"/>
                    <a:pt x="12490" y="12561"/>
                  </a:cubicBezTo>
                  <a:cubicBezTo>
                    <a:pt x="12502" y="12716"/>
                    <a:pt x="12550" y="12907"/>
                    <a:pt x="12347" y="12942"/>
                  </a:cubicBezTo>
                  <a:cubicBezTo>
                    <a:pt x="12050" y="12990"/>
                    <a:pt x="11383" y="12645"/>
                    <a:pt x="11240" y="12799"/>
                  </a:cubicBezTo>
                  <a:cubicBezTo>
                    <a:pt x="11216" y="12823"/>
                    <a:pt x="11216" y="12859"/>
                    <a:pt x="11181" y="12871"/>
                  </a:cubicBezTo>
                  <a:cubicBezTo>
                    <a:pt x="11109" y="12918"/>
                    <a:pt x="10919" y="12859"/>
                    <a:pt x="10776" y="12799"/>
                  </a:cubicBezTo>
                  <a:cubicBezTo>
                    <a:pt x="10633" y="12728"/>
                    <a:pt x="10478" y="12633"/>
                    <a:pt x="10335" y="12609"/>
                  </a:cubicBezTo>
                  <a:cubicBezTo>
                    <a:pt x="10168" y="12573"/>
                    <a:pt x="10049" y="12621"/>
                    <a:pt x="9907" y="12609"/>
                  </a:cubicBezTo>
                  <a:cubicBezTo>
                    <a:pt x="9740" y="12609"/>
                    <a:pt x="9549" y="12537"/>
                    <a:pt x="9383" y="12514"/>
                  </a:cubicBezTo>
                  <a:cubicBezTo>
                    <a:pt x="9204" y="12478"/>
                    <a:pt x="9025" y="12490"/>
                    <a:pt x="9037" y="12585"/>
                  </a:cubicBezTo>
                  <a:cubicBezTo>
                    <a:pt x="9037" y="12645"/>
                    <a:pt x="9109" y="12704"/>
                    <a:pt x="9097" y="12752"/>
                  </a:cubicBezTo>
                  <a:cubicBezTo>
                    <a:pt x="9097" y="12811"/>
                    <a:pt x="9002" y="12823"/>
                    <a:pt x="8918" y="12835"/>
                  </a:cubicBezTo>
                  <a:cubicBezTo>
                    <a:pt x="8633" y="12883"/>
                    <a:pt x="8347" y="12918"/>
                    <a:pt x="8073" y="12954"/>
                  </a:cubicBezTo>
                  <a:cubicBezTo>
                    <a:pt x="7942" y="12966"/>
                    <a:pt x="7799" y="12990"/>
                    <a:pt x="7787" y="13073"/>
                  </a:cubicBezTo>
                  <a:cubicBezTo>
                    <a:pt x="7775" y="13133"/>
                    <a:pt x="7787" y="13204"/>
                    <a:pt x="7692" y="13192"/>
                  </a:cubicBezTo>
                  <a:cubicBezTo>
                    <a:pt x="7621" y="13192"/>
                    <a:pt x="7537" y="13133"/>
                    <a:pt x="7466" y="13085"/>
                  </a:cubicBezTo>
                  <a:cubicBezTo>
                    <a:pt x="7263" y="12978"/>
                    <a:pt x="7037" y="12990"/>
                    <a:pt x="6870" y="13014"/>
                  </a:cubicBezTo>
                  <a:cubicBezTo>
                    <a:pt x="6692" y="13026"/>
                    <a:pt x="6442" y="13026"/>
                    <a:pt x="6263" y="12895"/>
                  </a:cubicBezTo>
                  <a:cubicBezTo>
                    <a:pt x="6144" y="12811"/>
                    <a:pt x="6108" y="12716"/>
                    <a:pt x="6013" y="12633"/>
                  </a:cubicBezTo>
                  <a:cubicBezTo>
                    <a:pt x="5954" y="12597"/>
                    <a:pt x="5894" y="12561"/>
                    <a:pt x="5823" y="12526"/>
                  </a:cubicBezTo>
                  <a:cubicBezTo>
                    <a:pt x="5525" y="12359"/>
                    <a:pt x="5227" y="12192"/>
                    <a:pt x="4930" y="12037"/>
                  </a:cubicBezTo>
                  <a:cubicBezTo>
                    <a:pt x="4823" y="11978"/>
                    <a:pt x="4680" y="11883"/>
                    <a:pt x="4692" y="11823"/>
                  </a:cubicBezTo>
                  <a:cubicBezTo>
                    <a:pt x="4704" y="11764"/>
                    <a:pt x="4870" y="11775"/>
                    <a:pt x="4989" y="11823"/>
                  </a:cubicBezTo>
                  <a:cubicBezTo>
                    <a:pt x="5120" y="11871"/>
                    <a:pt x="5239" y="11942"/>
                    <a:pt x="5370" y="11966"/>
                  </a:cubicBezTo>
                  <a:cubicBezTo>
                    <a:pt x="5537" y="11823"/>
                    <a:pt x="5156" y="11454"/>
                    <a:pt x="5025" y="11204"/>
                  </a:cubicBezTo>
                  <a:cubicBezTo>
                    <a:pt x="4942" y="11037"/>
                    <a:pt x="4954" y="10882"/>
                    <a:pt x="4882" y="10716"/>
                  </a:cubicBezTo>
                  <a:cubicBezTo>
                    <a:pt x="4775" y="10430"/>
                    <a:pt x="4465" y="10120"/>
                    <a:pt x="4180" y="9823"/>
                  </a:cubicBezTo>
                  <a:cubicBezTo>
                    <a:pt x="3691" y="9311"/>
                    <a:pt x="3251" y="8811"/>
                    <a:pt x="2822" y="8311"/>
                  </a:cubicBezTo>
                  <a:cubicBezTo>
                    <a:pt x="2632" y="8096"/>
                    <a:pt x="2441" y="7882"/>
                    <a:pt x="2263" y="7668"/>
                  </a:cubicBezTo>
                  <a:cubicBezTo>
                    <a:pt x="2179" y="7573"/>
                    <a:pt x="2108" y="7489"/>
                    <a:pt x="1989" y="7406"/>
                  </a:cubicBezTo>
                  <a:cubicBezTo>
                    <a:pt x="1906" y="7346"/>
                    <a:pt x="1798" y="7287"/>
                    <a:pt x="1691" y="7227"/>
                  </a:cubicBezTo>
                  <a:cubicBezTo>
                    <a:pt x="1429" y="7084"/>
                    <a:pt x="1096" y="6882"/>
                    <a:pt x="894" y="6703"/>
                  </a:cubicBezTo>
                  <a:cubicBezTo>
                    <a:pt x="810" y="6620"/>
                    <a:pt x="679" y="6537"/>
                    <a:pt x="739" y="6465"/>
                  </a:cubicBezTo>
                  <a:cubicBezTo>
                    <a:pt x="846" y="6346"/>
                    <a:pt x="1096" y="6561"/>
                    <a:pt x="1298" y="6596"/>
                  </a:cubicBezTo>
                  <a:cubicBezTo>
                    <a:pt x="2096" y="6751"/>
                    <a:pt x="810" y="5668"/>
                    <a:pt x="382" y="5489"/>
                  </a:cubicBezTo>
                  <a:cubicBezTo>
                    <a:pt x="298" y="5453"/>
                    <a:pt x="191" y="5394"/>
                    <a:pt x="203" y="5358"/>
                  </a:cubicBezTo>
                  <a:cubicBezTo>
                    <a:pt x="215" y="5322"/>
                    <a:pt x="286" y="5334"/>
                    <a:pt x="346" y="5334"/>
                  </a:cubicBezTo>
                  <a:cubicBezTo>
                    <a:pt x="596" y="5334"/>
                    <a:pt x="643" y="5156"/>
                    <a:pt x="441" y="5001"/>
                  </a:cubicBezTo>
                  <a:cubicBezTo>
                    <a:pt x="441" y="4894"/>
                    <a:pt x="358" y="4763"/>
                    <a:pt x="358" y="4656"/>
                  </a:cubicBezTo>
                  <a:cubicBezTo>
                    <a:pt x="167" y="4620"/>
                    <a:pt x="1" y="4465"/>
                    <a:pt x="36" y="4382"/>
                  </a:cubicBezTo>
                  <a:cubicBezTo>
                    <a:pt x="60" y="4298"/>
                    <a:pt x="286" y="4310"/>
                    <a:pt x="453" y="4394"/>
                  </a:cubicBezTo>
                  <a:cubicBezTo>
                    <a:pt x="501" y="4417"/>
                    <a:pt x="548" y="4453"/>
                    <a:pt x="608" y="4465"/>
                  </a:cubicBezTo>
                  <a:cubicBezTo>
                    <a:pt x="655" y="4477"/>
                    <a:pt x="691" y="4465"/>
                    <a:pt x="727" y="4453"/>
                  </a:cubicBezTo>
                  <a:cubicBezTo>
                    <a:pt x="965" y="4358"/>
                    <a:pt x="1215" y="4275"/>
                    <a:pt x="1453" y="4191"/>
                  </a:cubicBezTo>
                  <a:cubicBezTo>
                    <a:pt x="1525" y="4167"/>
                    <a:pt x="1596" y="4132"/>
                    <a:pt x="1620" y="4084"/>
                  </a:cubicBezTo>
                  <a:cubicBezTo>
                    <a:pt x="1644" y="4036"/>
                    <a:pt x="1608" y="3965"/>
                    <a:pt x="1620" y="3917"/>
                  </a:cubicBezTo>
                  <a:cubicBezTo>
                    <a:pt x="1644" y="3751"/>
                    <a:pt x="2001" y="3751"/>
                    <a:pt x="2322" y="3786"/>
                  </a:cubicBezTo>
                  <a:cubicBezTo>
                    <a:pt x="2656" y="3834"/>
                    <a:pt x="3025" y="3905"/>
                    <a:pt x="3239" y="3846"/>
                  </a:cubicBezTo>
                  <a:cubicBezTo>
                    <a:pt x="3465" y="3774"/>
                    <a:pt x="3465" y="3596"/>
                    <a:pt x="3644" y="3501"/>
                  </a:cubicBezTo>
                  <a:cubicBezTo>
                    <a:pt x="3858" y="3393"/>
                    <a:pt x="4251" y="3429"/>
                    <a:pt x="4573" y="3405"/>
                  </a:cubicBezTo>
                  <a:cubicBezTo>
                    <a:pt x="5180" y="3382"/>
                    <a:pt x="5561" y="3132"/>
                    <a:pt x="5549" y="2762"/>
                  </a:cubicBezTo>
                  <a:cubicBezTo>
                    <a:pt x="5549" y="2643"/>
                    <a:pt x="5561" y="2536"/>
                    <a:pt x="5442" y="2393"/>
                  </a:cubicBezTo>
                  <a:cubicBezTo>
                    <a:pt x="5370" y="2334"/>
                    <a:pt x="5287" y="2262"/>
                    <a:pt x="5227" y="2203"/>
                  </a:cubicBezTo>
                  <a:cubicBezTo>
                    <a:pt x="5156" y="2119"/>
                    <a:pt x="5144" y="2036"/>
                    <a:pt x="5192" y="1977"/>
                  </a:cubicBezTo>
                  <a:cubicBezTo>
                    <a:pt x="5204" y="1977"/>
                    <a:pt x="5215" y="1965"/>
                    <a:pt x="5227" y="1965"/>
                  </a:cubicBezTo>
                  <a:cubicBezTo>
                    <a:pt x="5263" y="1965"/>
                    <a:pt x="5299" y="1977"/>
                    <a:pt x="5323" y="1977"/>
                  </a:cubicBezTo>
                  <a:cubicBezTo>
                    <a:pt x="5442" y="2000"/>
                    <a:pt x="5477" y="1941"/>
                    <a:pt x="5501" y="1893"/>
                  </a:cubicBezTo>
                  <a:cubicBezTo>
                    <a:pt x="5525" y="1858"/>
                    <a:pt x="5549" y="1810"/>
                    <a:pt x="5561" y="1774"/>
                  </a:cubicBezTo>
                  <a:cubicBezTo>
                    <a:pt x="5573" y="1762"/>
                    <a:pt x="5585" y="1750"/>
                    <a:pt x="5608" y="1762"/>
                  </a:cubicBezTo>
                  <a:cubicBezTo>
                    <a:pt x="5620" y="1762"/>
                    <a:pt x="5620" y="1762"/>
                    <a:pt x="5632" y="1774"/>
                  </a:cubicBezTo>
                  <a:cubicBezTo>
                    <a:pt x="5787" y="1869"/>
                    <a:pt x="5823" y="1965"/>
                    <a:pt x="5906" y="2060"/>
                  </a:cubicBezTo>
                  <a:cubicBezTo>
                    <a:pt x="6001" y="2167"/>
                    <a:pt x="6180" y="2298"/>
                    <a:pt x="6299" y="2405"/>
                  </a:cubicBezTo>
                  <a:cubicBezTo>
                    <a:pt x="6358" y="2453"/>
                    <a:pt x="6442" y="2310"/>
                    <a:pt x="6430" y="2298"/>
                  </a:cubicBezTo>
                  <a:cubicBezTo>
                    <a:pt x="6418" y="2227"/>
                    <a:pt x="6370" y="2131"/>
                    <a:pt x="6311" y="2060"/>
                  </a:cubicBezTo>
                  <a:cubicBezTo>
                    <a:pt x="6275" y="2012"/>
                    <a:pt x="6192" y="1953"/>
                    <a:pt x="6144" y="1905"/>
                  </a:cubicBezTo>
                  <a:cubicBezTo>
                    <a:pt x="6085" y="1834"/>
                    <a:pt x="6073" y="1762"/>
                    <a:pt x="6144" y="1738"/>
                  </a:cubicBezTo>
                  <a:cubicBezTo>
                    <a:pt x="6228" y="1715"/>
                    <a:pt x="6382" y="1750"/>
                    <a:pt x="6466" y="1822"/>
                  </a:cubicBezTo>
                  <a:cubicBezTo>
                    <a:pt x="6513" y="1858"/>
                    <a:pt x="6537" y="1905"/>
                    <a:pt x="6597" y="1929"/>
                  </a:cubicBezTo>
                  <a:cubicBezTo>
                    <a:pt x="6644" y="1941"/>
                    <a:pt x="6692" y="1953"/>
                    <a:pt x="6728" y="1965"/>
                  </a:cubicBezTo>
                  <a:cubicBezTo>
                    <a:pt x="6775" y="1977"/>
                    <a:pt x="6823" y="2012"/>
                    <a:pt x="6859" y="2012"/>
                  </a:cubicBezTo>
                  <a:cubicBezTo>
                    <a:pt x="6882" y="2012"/>
                    <a:pt x="6894" y="2000"/>
                    <a:pt x="6894" y="1989"/>
                  </a:cubicBezTo>
                  <a:cubicBezTo>
                    <a:pt x="6918" y="1905"/>
                    <a:pt x="6870" y="1798"/>
                    <a:pt x="6775" y="1703"/>
                  </a:cubicBezTo>
                  <a:cubicBezTo>
                    <a:pt x="6728" y="1655"/>
                    <a:pt x="6668" y="1608"/>
                    <a:pt x="6632" y="1560"/>
                  </a:cubicBezTo>
                  <a:cubicBezTo>
                    <a:pt x="6597" y="1512"/>
                    <a:pt x="6597" y="1465"/>
                    <a:pt x="6644" y="1441"/>
                  </a:cubicBezTo>
                  <a:cubicBezTo>
                    <a:pt x="6763" y="1417"/>
                    <a:pt x="7013" y="1548"/>
                    <a:pt x="7109" y="1512"/>
                  </a:cubicBezTo>
                  <a:cubicBezTo>
                    <a:pt x="7132" y="1500"/>
                    <a:pt x="7132" y="1477"/>
                    <a:pt x="7144" y="1465"/>
                  </a:cubicBezTo>
                  <a:cubicBezTo>
                    <a:pt x="7156" y="1429"/>
                    <a:pt x="7168" y="1369"/>
                    <a:pt x="7097" y="1322"/>
                  </a:cubicBezTo>
                  <a:cubicBezTo>
                    <a:pt x="7061" y="1298"/>
                    <a:pt x="7025" y="1286"/>
                    <a:pt x="7001" y="1262"/>
                  </a:cubicBezTo>
                  <a:cubicBezTo>
                    <a:pt x="6966" y="1227"/>
                    <a:pt x="7001" y="1203"/>
                    <a:pt x="7037" y="1191"/>
                  </a:cubicBezTo>
                  <a:cubicBezTo>
                    <a:pt x="7073" y="1179"/>
                    <a:pt x="7120" y="1167"/>
                    <a:pt x="7120" y="1143"/>
                  </a:cubicBezTo>
                  <a:cubicBezTo>
                    <a:pt x="7120" y="1107"/>
                    <a:pt x="7061" y="1072"/>
                    <a:pt x="7049" y="1036"/>
                  </a:cubicBezTo>
                  <a:cubicBezTo>
                    <a:pt x="7013" y="905"/>
                    <a:pt x="7382" y="1107"/>
                    <a:pt x="7466" y="1119"/>
                  </a:cubicBezTo>
                  <a:cubicBezTo>
                    <a:pt x="7525" y="1131"/>
                    <a:pt x="7573" y="1107"/>
                    <a:pt x="7573" y="1072"/>
                  </a:cubicBezTo>
                  <a:cubicBezTo>
                    <a:pt x="7561" y="1012"/>
                    <a:pt x="7418" y="917"/>
                    <a:pt x="7478" y="869"/>
                  </a:cubicBezTo>
                  <a:cubicBezTo>
                    <a:pt x="7490" y="857"/>
                    <a:pt x="7513" y="857"/>
                    <a:pt x="7537" y="857"/>
                  </a:cubicBezTo>
                  <a:cubicBezTo>
                    <a:pt x="7597" y="846"/>
                    <a:pt x="7668" y="834"/>
                    <a:pt x="7763" y="869"/>
                  </a:cubicBezTo>
                  <a:cubicBezTo>
                    <a:pt x="7787" y="881"/>
                    <a:pt x="7811" y="893"/>
                    <a:pt x="7835" y="893"/>
                  </a:cubicBezTo>
                  <a:cubicBezTo>
                    <a:pt x="7906" y="905"/>
                    <a:pt x="7918" y="869"/>
                    <a:pt x="7978" y="857"/>
                  </a:cubicBezTo>
                  <a:cubicBezTo>
                    <a:pt x="8002" y="857"/>
                    <a:pt x="8025" y="869"/>
                    <a:pt x="8049" y="869"/>
                  </a:cubicBezTo>
                  <a:cubicBezTo>
                    <a:pt x="8204" y="905"/>
                    <a:pt x="8359" y="1000"/>
                    <a:pt x="8406" y="1084"/>
                  </a:cubicBezTo>
                  <a:cubicBezTo>
                    <a:pt x="8418" y="1107"/>
                    <a:pt x="8430" y="1131"/>
                    <a:pt x="8466" y="1155"/>
                  </a:cubicBezTo>
                  <a:cubicBezTo>
                    <a:pt x="8502" y="1167"/>
                    <a:pt x="8537" y="1167"/>
                    <a:pt x="8573" y="1179"/>
                  </a:cubicBezTo>
                  <a:cubicBezTo>
                    <a:pt x="8680" y="1203"/>
                    <a:pt x="8764" y="1274"/>
                    <a:pt x="8823" y="1334"/>
                  </a:cubicBezTo>
                  <a:cubicBezTo>
                    <a:pt x="8906" y="1417"/>
                    <a:pt x="9002" y="1500"/>
                    <a:pt x="9037" y="1584"/>
                  </a:cubicBezTo>
                  <a:cubicBezTo>
                    <a:pt x="9049" y="1643"/>
                    <a:pt x="9037" y="1691"/>
                    <a:pt x="9049" y="1750"/>
                  </a:cubicBezTo>
                  <a:cubicBezTo>
                    <a:pt x="9061" y="1798"/>
                    <a:pt x="9121" y="1869"/>
                    <a:pt x="9216" y="1905"/>
                  </a:cubicBezTo>
                  <a:cubicBezTo>
                    <a:pt x="9335" y="1941"/>
                    <a:pt x="9406" y="1905"/>
                    <a:pt x="9395" y="1846"/>
                  </a:cubicBezTo>
                  <a:cubicBezTo>
                    <a:pt x="9371" y="1786"/>
                    <a:pt x="9299" y="1715"/>
                    <a:pt x="9252" y="1655"/>
                  </a:cubicBezTo>
                  <a:cubicBezTo>
                    <a:pt x="9228" y="1608"/>
                    <a:pt x="9204" y="1560"/>
                    <a:pt x="9252" y="1536"/>
                  </a:cubicBezTo>
                  <a:cubicBezTo>
                    <a:pt x="9287" y="1524"/>
                    <a:pt x="9347" y="1536"/>
                    <a:pt x="9406" y="1548"/>
                  </a:cubicBezTo>
                  <a:cubicBezTo>
                    <a:pt x="9478" y="1560"/>
                    <a:pt x="9537" y="1584"/>
                    <a:pt x="9597" y="1608"/>
                  </a:cubicBezTo>
                  <a:cubicBezTo>
                    <a:pt x="9716" y="1643"/>
                    <a:pt x="9740" y="1667"/>
                    <a:pt x="9847" y="1727"/>
                  </a:cubicBezTo>
                  <a:cubicBezTo>
                    <a:pt x="9907" y="1762"/>
                    <a:pt x="9930" y="1762"/>
                    <a:pt x="9990" y="1762"/>
                  </a:cubicBezTo>
                  <a:cubicBezTo>
                    <a:pt x="10061" y="1774"/>
                    <a:pt x="10121" y="1762"/>
                    <a:pt x="10192" y="1786"/>
                  </a:cubicBezTo>
                  <a:cubicBezTo>
                    <a:pt x="10288" y="1798"/>
                    <a:pt x="10347" y="1846"/>
                    <a:pt x="10419" y="1869"/>
                  </a:cubicBezTo>
                  <a:cubicBezTo>
                    <a:pt x="10454" y="1881"/>
                    <a:pt x="10478" y="1869"/>
                    <a:pt x="10490" y="1858"/>
                  </a:cubicBezTo>
                  <a:cubicBezTo>
                    <a:pt x="10502" y="1846"/>
                    <a:pt x="10514" y="1846"/>
                    <a:pt x="10526" y="1834"/>
                  </a:cubicBezTo>
                  <a:cubicBezTo>
                    <a:pt x="10538" y="1834"/>
                    <a:pt x="10538" y="1834"/>
                    <a:pt x="10538" y="1822"/>
                  </a:cubicBezTo>
                  <a:cubicBezTo>
                    <a:pt x="10538" y="1810"/>
                    <a:pt x="10514" y="1798"/>
                    <a:pt x="10490" y="1786"/>
                  </a:cubicBezTo>
                  <a:cubicBezTo>
                    <a:pt x="10395" y="1738"/>
                    <a:pt x="10299" y="1703"/>
                    <a:pt x="10228" y="1655"/>
                  </a:cubicBezTo>
                  <a:cubicBezTo>
                    <a:pt x="10168" y="1619"/>
                    <a:pt x="10121" y="1584"/>
                    <a:pt x="10073" y="1560"/>
                  </a:cubicBezTo>
                  <a:cubicBezTo>
                    <a:pt x="10026" y="1536"/>
                    <a:pt x="9978" y="1512"/>
                    <a:pt x="9930" y="1488"/>
                  </a:cubicBezTo>
                  <a:cubicBezTo>
                    <a:pt x="9704" y="1346"/>
                    <a:pt x="9883" y="1215"/>
                    <a:pt x="10133" y="1310"/>
                  </a:cubicBezTo>
                  <a:cubicBezTo>
                    <a:pt x="10145" y="1322"/>
                    <a:pt x="10168" y="1334"/>
                    <a:pt x="10180" y="1334"/>
                  </a:cubicBezTo>
                  <a:cubicBezTo>
                    <a:pt x="10192" y="1334"/>
                    <a:pt x="10192" y="1322"/>
                    <a:pt x="10204" y="1310"/>
                  </a:cubicBezTo>
                  <a:cubicBezTo>
                    <a:pt x="10204" y="1274"/>
                    <a:pt x="10216" y="1238"/>
                    <a:pt x="10204" y="1203"/>
                  </a:cubicBezTo>
                  <a:cubicBezTo>
                    <a:pt x="10192" y="1155"/>
                    <a:pt x="10145" y="1107"/>
                    <a:pt x="10073" y="1072"/>
                  </a:cubicBezTo>
                  <a:cubicBezTo>
                    <a:pt x="10061" y="1060"/>
                    <a:pt x="10038" y="1048"/>
                    <a:pt x="10014" y="1036"/>
                  </a:cubicBezTo>
                  <a:cubicBezTo>
                    <a:pt x="9978" y="1000"/>
                    <a:pt x="10014" y="965"/>
                    <a:pt x="10061" y="976"/>
                  </a:cubicBezTo>
                  <a:cubicBezTo>
                    <a:pt x="10121" y="976"/>
                    <a:pt x="10192" y="1000"/>
                    <a:pt x="10252" y="1024"/>
                  </a:cubicBezTo>
                  <a:cubicBezTo>
                    <a:pt x="10311" y="1036"/>
                    <a:pt x="10383" y="1048"/>
                    <a:pt x="10419" y="1036"/>
                  </a:cubicBezTo>
                  <a:cubicBezTo>
                    <a:pt x="10454" y="1012"/>
                    <a:pt x="10419" y="965"/>
                    <a:pt x="10371" y="929"/>
                  </a:cubicBezTo>
                  <a:cubicBezTo>
                    <a:pt x="10311" y="869"/>
                    <a:pt x="10240" y="822"/>
                    <a:pt x="10157" y="786"/>
                  </a:cubicBezTo>
                  <a:cubicBezTo>
                    <a:pt x="10109" y="750"/>
                    <a:pt x="10038" y="726"/>
                    <a:pt x="10002" y="691"/>
                  </a:cubicBezTo>
                  <a:cubicBezTo>
                    <a:pt x="10002" y="679"/>
                    <a:pt x="9990" y="667"/>
                    <a:pt x="9990" y="667"/>
                  </a:cubicBezTo>
                  <a:cubicBezTo>
                    <a:pt x="10002" y="667"/>
                    <a:pt x="10002" y="655"/>
                    <a:pt x="10014" y="655"/>
                  </a:cubicBezTo>
                  <a:cubicBezTo>
                    <a:pt x="10085" y="655"/>
                    <a:pt x="10216" y="679"/>
                    <a:pt x="10228" y="643"/>
                  </a:cubicBezTo>
                  <a:cubicBezTo>
                    <a:pt x="10240" y="560"/>
                    <a:pt x="10347" y="524"/>
                    <a:pt x="10228" y="429"/>
                  </a:cubicBezTo>
                  <a:cubicBezTo>
                    <a:pt x="10299" y="441"/>
                    <a:pt x="10383" y="441"/>
                    <a:pt x="10466" y="465"/>
                  </a:cubicBezTo>
                  <a:cubicBezTo>
                    <a:pt x="10538" y="476"/>
                    <a:pt x="10633" y="512"/>
                    <a:pt x="10704" y="560"/>
                  </a:cubicBezTo>
                  <a:cubicBezTo>
                    <a:pt x="10728" y="524"/>
                    <a:pt x="10752" y="488"/>
                    <a:pt x="10776" y="453"/>
                  </a:cubicBezTo>
                  <a:cubicBezTo>
                    <a:pt x="10788" y="429"/>
                    <a:pt x="10811" y="417"/>
                    <a:pt x="10859" y="429"/>
                  </a:cubicBezTo>
                  <a:cubicBezTo>
                    <a:pt x="10942" y="441"/>
                    <a:pt x="10966" y="512"/>
                    <a:pt x="11026" y="548"/>
                  </a:cubicBezTo>
                  <a:cubicBezTo>
                    <a:pt x="11109" y="607"/>
                    <a:pt x="11228" y="619"/>
                    <a:pt x="11311" y="619"/>
                  </a:cubicBezTo>
                  <a:cubicBezTo>
                    <a:pt x="11395" y="607"/>
                    <a:pt x="11490" y="607"/>
                    <a:pt x="11585" y="655"/>
                  </a:cubicBezTo>
                  <a:cubicBezTo>
                    <a:pt x="11633" y="667"/>
                    <a:pt x="11669" y="703"/>
                    <a:pt x="11728" y="726"/>
                  </a:cubicBezTo>
                  <a:cubicBezTo>
                    <a:pt x="11776" y="738"/>
                    <a:pt x="11835" y="750"/>
                    <a:pt x="11871" y="738"/>
                  </a:cubicBezTo>
                  <a:cubicBezTo>
                    <a:pt x="11907" y="726"/>
                    <a:pt x="11931" y="703"/>
                    <a:pt x="11943" y="691"/>
                  </a:cubicBezTo>
                  <a:cubicBezTo>
                    <a:pt x="11966" y="667"/>
                    <a:pt x="11978" y="643"/>
                    <a:pt x="11943" y="619"/>
                  </a:cubicBezTo>
                  <a:cubicBezTo>
                    <a:pt x="11919" y="595"/>
                    <a:pt x="11859" y="572"/>
                    <a:pt x="11812" y="548"/>
                  </a:cubicBezTo>
                  <a:cubicBezTo>
                    <a:pt x="11692" y="488"/>
                    <a:pt x="11633" y="405"/>
                    <a:pt x="11514" y="345"/>
                  </a:cubicBezTo>
                  <a:cubicBezTo>
                    <a:pt x="11407" y="286"/>
                    <a:pt x="11288" y="262"/>
                    <a:pt x="11157" y="226"/>
                  </a:cubicBezTo>
                  <a:cubicBezTo>
                    <a:pt x="11038" y="203"/>
                    <a:pt x="10895" y="131"/>
                    <a:pt x="10883" y="72"/>
                  </a:cubicBezTo>
                  <a:cubicBezTo>
                    <a:pt x="10871" y="12"/>
                    <a:pt x="10978" y="0"/>
                    <a:pt x="11073" y="36"/>
                  </a:cubicBezTo>
                  <a:cubicBezTo>
                    <a:pt x="11181" y="60"/>
                    <a:pt x="11288" y="119"/>
                    <a:pt x="11383" y="167"/>
                  </a:cubicBezTo>
                  <a:cubicBezTo>
                    <a:pt x="11442" y="191"/>
                    <a:pt x="11514" y="226"/>
                    <a:pt x="11562" y="226"/>
                  </a:cubicBezTo>
                  <a:cubicBezTo>
                    <a:pt x="11597" y="226"/>
                    <a:pt x="11621" y="214"/>
                    <a:pt x="11645" y="226"/>
                  </a:cubicBezTo>
                  <a:cubicBezTo>
                    <a:pt x="11692" y="238"/>
                    <a:pt x="11716" y="274"/>
                    <a:pt x="11752" y="298"/>
                  </a:cubicBezTo>
                  <a:cubicBezTo>
                    <a:pt x="11800" y="345"/>
                    <a:pt x="11883" y="369"/>
                    <a:pt x="11954" y="381"/>
                  </a:cubicBezTo>
                  <a:cubicBezTo>
                    <a:pt x="12026" y="393"/>
                    <a:pt x="12085" y="381"/>
                    <a:pt x="12121" y="357"/>
                  </a:cubicBezTo>
                  <a:cubicBezTo>
                    <a:pt x="12145" y="345"/>
                    <a:pt x="12169" y="345"/>
                    <a:pt x="12204" y="345"/>
                  </a:cubicBezTo>
                  <a:cubicBezTo>
                    <a:pt x="12252" y="357"/>
                    <a:pt x="12300" y="393"/>
                    <a:pt x="12335" y="417"/>
                  </a:cubicBezTo>
                  <a:cubicBezTo>
                    <a:pt x="12359" y="453"/>
                    <a:pt x="12383" y="476"/>
                    <a:pt x="12431" y="500"/>
                  </a:cubicBezTo>
                  <a:cubicBezTo>
                    <a:pt x="12490" y="548"/>
                    <a:pt x="12562" y="560"/>
                    <a:pt x="12633" y="572"/>
                  </a:cubicBezTo>
                  <a:cubicBezTo>
                    <a:pt x="12693" y="584"/>
                    <a:pt x="12752" y="584"/>
                    <a:pt x="12824" y="595"/>
                  </a:cubicBezTo>
                  <a:cubicBezTo>
                    <a:pt x="12847" y="595"/>
                    <a:pt x="12883" y="607"/>
                    <a:pt x="12919" y="619"/>
                  </a:cubicBezTo>
                  <a:cubicBezTo>
                    <a:pt x="12943" y="643"/>
                    <a:pt x="12955" y="667"/>
                    <a:pt x="12978" y="679"/>
                  </a:cubicBezTo>
                  <a:cubicBezTo>
                    <a:pt x="13038" y="726"/>
                    <a:pt x="13121" y="738"/>
                    <a:pt x="13193" y="738"/>
                  </a:cubicBezTo>
                  <a:cubicBezTo>
                    <a:pt x="13252" y="738"/>
                    <a:pt x="13324" y="726"/>
                    <a:pt x="13395" y="762"/>
                  </a:cubicBezTo>
                  <a:cubicBezTo>
                    <a:pt x="13419" y="774"/>
                    <a:pt x="13443" y="786"/>
                    <a:pt x="13467" y="798"/>
                  </a:cubicBezTo>
                  <a:cubicBezTo>
                    <a:pt x="13538" y="834"/>
                    <a:pt x="13597" y="834"/>
                    <a:pt x="13657" y="834"/>
                  </a:cubicBezTo>
                  <a:cubicBezTo>
                    <a:pt x="13705" y="822"/>
                    <a:pt x="13764" y="822"/>
                    <a:pt x="13812" y="822"/>
                  </a:cubicBezTo>
                  <a:cubicBezTo>
                    <a:pt x="13859" y="822"/>
                    <a:pt x="13919" y="810"/>
                    <a:pt x="13978" y="834"/>
                  </a:cubicBezTo>
                  <a:cubicBezTo>
                    <a:pt x="14086" y="857"/>
                    <a:pt x="14169" y="929"/>
                    <a:pt x="14252" y="976"/>
                  </a:cubicBezTo>
                  <a:cubicBezTo>
                    <a:pt x="14336" y="1036"/>
                    <a:pt x="14443" y="1096"/>
                    <a:pt x="14526" y="1084"/>
                  </a:cubicBezTo>
                  <a:cubicBezTo>
                    <a:pt x="14550" y="1060"/>
                    <a:pt x="14526" y="1036"/>
                    <a:pt x="14514" y="1000"/>
                  </a:cubicBezTo>
                  <a:cubicBezTo>
                    <a:pt x="14502" y="965"/>
                    <a:pt x="14502" y="929"/>
                    <a:pt x="14550" y="917"/>
                  </a:cubicBezTo>
                  <a:cubicBezTo>
                    <a:pt x="14586" y="917"/>
                    <a:pt x="14621" y="929"/>
                    <a:pt x="14657" y="929"/>
                  </a:cubicBezTo>
                  <a:cubicBezTo>
                    <a:pt x="14752" y="941"/>
                    <a:pt x="14812" y="917"/>
                    <a:pt x="14812" y="869"/>
                  </a:cubicBezTo>
                  <a:cubicBezTo>
                    <a:pt x="14871" y="917"/>
                    <a:pt x="14860" y="953"/>
                    <a:pt x="14836" y="988"/>
                  </a:cubicBezTo>
                  <a:cubicBezTo>
                    <a:pt x="14824" y="1024"/>
                    <a:pt x="14824" y="1072"/>
                    <a:pt x="14907" y="1119"/>
                  </a:cubicBezTo>
                  <a:cubicBezTo>
                    <a:pt x="14967" y="1143"/>
                    <a:pt x="15038" y="1155"/>
                    <a:pt x="15086" y="1191"/>
                  </a:cubicBezTo>
                  <a:cubicBezTo>
                    <a:pt x="15157" y="1227"/>
                    <a:pt x="15157" y="1274"/>
                    <a:pt x="15121" y="1286"/>
                  </a:cubicBezTo>
                  <a:cubicBezTo>
                    <a:pt x="15098" y="1310"/>
                    <a:pt x="15038" y="1310"/>
                    <a:pt x="14979" y="1322"/>
                  </a:cubicBezTo>
                  <a:cubicBezTo>
                    <a:pt x="14931" y="1322"/>
                    <a:pt x="14883" y="1346"/>
                    <a:pt x="14848" y="1357"/>
                  </a:cubicBezTo>
                  <a:cubicBezTo>
                    <a:pt x="14824" y="1369"/>
                    <a:pt x="14812" y="1381"/>
                    <a:pt x="14812" y="1393"/>
                  </a:cubicBezTo>
                  <a:cubicBezTo>
                    <a:pt x="14812" y="1417"/>
                    <a:pt x="14836" y="1441"/>
                    <a:pt x="14871" y="1453"/>
                  </a:cubicBezTo>
                  <a:cubicBezTo>
                    <a:pt x="14883" y="1465"/>
                    <a:pt x="14907" y="1465"/>
                    <a:pt x="14931" y="1477"/>
                  </a:cubicBezTo>
                  <a:cubicBezTo>
                    <a:pt x="15002" y="1500"/>
                    <a:pt x="15074" y="1548"/>
                    <a:pt x="15098" y="1584"/>
                  </a:cubicBezTo>
                  <a:cubicBezTo>
                    <a:pt x="15133" y="1631"/>
                    <a:pt x="15133" y="1667"/>
                    <a:pt x="15133" y="1703"/>
                  </a:cubicBezTo>
                  <a:cubicBezTo>
                    <a:pt x="15133" y="1715"/>
                    <a:pt x="15133" y="1738"/>
                    <a:pt x="15110" y="1738"/>
                  </a:cubicBezTo>
                  <a:cubicBezTo>
                    <a:pt x="15062" y="1738"/>
                    <a:pt x="14991" y="1691"/>
                    <a:pt x="14943" y="1655"/>
                  </a:cubicBezTo>
                  <a:cubicBezTo>
                    <a:pt x="14848" y="1596"/>
                    <a:pt x="14717" y="1572"/>
                    <a:pt x="14610" y="1560"/>
                  </a:cubicBezTo>
                  <a:cubicBezTo>
                    <a:pt x="14586" y="1548"/>
                    <a:pt x="14562" y="1548"/>
                    <a:pt x="14538" y="1548"/>
                  </a:cubicBezTo>
                  <a:cubicBezTo>
                    <a:pt x="14479" y="1560"/>
                    <a:pt x="14514" y="1631"/>
                    <a:pt x="14574" y="1679"/>
                  </a:cubicBezTo>
                  <a:cubicBezTo>
                    <a:pt x="14633" y="1727"/>
                    <a:pt x="14717" y="1774"/>
                    <a:pt x="14717" y="1822"/>
                  </a:cubicBezTo>
                  <a:cubicBezTo>
                    <a:pt x="14717" y="1834"/>
                    <a:pt x="14717" y="1858"/>
                    <a:pt x="14740" y="1869"/>
                  </a:cubicBezTo>
                  <a:cubicBezTo>
                    <a:pt x="14752" y="1881"/>
                    <a:pt x="14764" y="1893"/>
                    <a:pt x="14776" y="1893"/>
                  </a:cubicBezTo>
                  <a:cubicBezTo>
                    <a:pt x="14848" y="1929"/>
                    <a:pt x="14836" y="1977"/>
                    <a:pt x="14824" y="2012"/>
                  </a:cubicBezTo>
                  <a:cubicBezTo>
                    <a:pt x="14788" y="2084"/>
                    <a:pt x="14764" y="2179"/>
                    <a:pt x="14848" y="2286"/>
                  </a:cubicBezTo>
                  <a:cubicBezTo>
                    <a:pt x="14871" y="2310"/>
                    <a:pt x="14907" y="2346"/>
                    <a:pt x="14919" y="2370"/>
                  </a:cubicBezTo>
                  <a:cubicBezTo>
                    <a:pt x="14931" y="2417"/>
                    <a:pt x="14907" y="2441"/>
                    <a:pt x="14907" y="2489"/>
                  </a:cubicBezTo>
                  <a:cubicBezTo>
                    <a:pt x="14907" y="2524"/>
                    <a:pt x="14955" y="2584"/>
                    <a:pt x="15026" y="2608"/>
                  </a:cubicBezTo>
                  <a:cubicBezTo>
                    <a:pt x="15157" y="2667"/>
                    <a:pt x="15241" y="2727"/>
                    <a:pt x="15383" y="2762"/>
                  </a:cubicBezTo>
                  <a:cubicBezTo>
                    <a:pt x="15514" y="2810"/>
                    <a:pt x="15657" y="2822"/>
                    <a:pt x="15788" y="2881"/>
                  </a:cubicBezTo>
                  <a:cubicBezTo>
                    <a:pt x="15919" y="2941"/>
                    <a:pt x="16026" y="3048"/>
                    <a:pt x="16169" y="3084"/>
                  </a:cubicBezTo>
                  <a:cubicBezTo>
                    <a:pt x="16217" y="3108"/>
                    <a:pt x="16276" y="3108"/>
                    <a:pt x="16324" y="3132"/>
                  </a:cubicBezTo>
                  <a:cubicBezTo>
                    <a:pt x="16384" y="3155"/>
                    <a:pt x="16431" y="3179"/>
                    <a:pt x="16479" y="3203"/>
                  </a:cubicBezTo>
                  <a:cubicBezTo>
                    <a:pt x="16598" y="3262"/>
                    <a:pt x="16717" y="3274"/>
                    <a:pt x="16836" y="3334"/>
                  </a:cubicBezTo>
                  <a:cubicBezTo>
                    <a:pt x="16907" y="3382"/>
                    <a:pt x="16967" y="3429"/>
                    <a:pt x="17050" y="3465"/>
                  </a:cubicBezTo>
                  <a:cubicBezTo>
                    <a:pt x="17098" y="3489"/>
                    <a:pt x="17157" y="3501"/>
                    <a:pt x="17217" y="3513"/>
                  </a:cubicBezTo>
                  <a:cubicBezTo>
                    <a:pt x="17288" y="3536"/>
                    <a:pt x="17348" y="3584"/>
                    <a:pt x="17407" y="3620"/>
                  </a:cubicBezTo>
                  <a:cubicBezTo>
                    <a:pt x="17646" y="3763"/>
                    <a:pt x="17896" y="3882"/>
                    <a:pt x="18158" y="4013"/>
                  </a:cubicBezTo>
                  <a:cubicBezTo>
                    <a:pt x="18217" y="4048"/>
                    <a:pt x="18277" y="4072"/>
                    <a:pt x="18348" y="4096"/>
                  </a:cubicBezTo>
                  <a:cubicBezTo>
                    <a:pt x="18396" y="4108"/>
                    <a:pt x="18443" y="4120"/>
                    <a:pt x="18491" y="4144"/>
                  </a:cubicBezTo>
                  <a:cubicBezTo>
                    <a:pt x="18753" y="4239"/>
                    <a:pt x="18836" y="4453"/>
                    <a:pt x="19086" y="4572"/>
                  </a:cubicBezTo>
                  <a:cubicBezTo>
                    <a:pt x="19205" y="4620"/>
                    <a:pt x="19324" y="4632"/>
                    <a:pt x="19432" y="4644"/>
                  </a:cubicBezTo>
                  <a:cubicBezTo>
                    <a:pt x="19551" y="4656"/>
                    <a:pt x="19682" y="4667"/>
                    <a:pt x="19801" y="4679"/>
                  </a:cubicBezTo>
                  <a:cubicBezTo>
                    <a:pt x="19848" y="4679"/>
                    <a:pt x="19896" y="4691"/>
                    <a:pt x="19920" y="4679"/>
                  </a:cubicBezTo>
                  <a:cubicBezTo>
                    <a:pt x="19979" y="4656"/>
                    <a:pt x="19932" y="4584"/>
                    <a:pt x="19884" y="4525"/>
                  </a:cubicBezTo>
                  <a:cubicBezTo>
                    <a:pt x="19824" y="4429"/>
                    <a:pt x="19777" y="4334"/>
                    <a:pt x="19813" y="4275"/>
                  </a:cubicBezTo>
                  <a:cubicBezTo>
                    <a:pt x="19848" y="4227"/>
                    <a:pt x="19932" y="4191"/>
                    <a:pt x="19848" y="4108"/>
                  </a:cubicBezTo>
                  <a:cubicBezTo>
                    <a:pt x="19836" y="4072"/>
                    <a:pt x="19789" y="4036"/>
                    <a:pt x="19729" y="3989"/>
                  </a:cubicBezTo>
                  <a:cubicBezTo>
                    <a:pt x="19717" y="3977"/>
                    <a:pt x="19705" y="3965"/>
                    <a:pt x="19693" y="3953"/>
                  </a:cubicBezTo>
                  <a:cubicBezTo>
                    <a:pt x="19682" y="3929"/>
                    <a:pt x="19729" y="3917"/>
                    <a:pt x="19753" y="3917"/>
                  </a:cubicBezTo>
                  <a:cubicBezTo>
                    <a:pt x="19836" y="3894"/>
                    <a:pt x="19848" y="3822"/>
                    <a:pt x="19777" y="3751"/>
                  </a:cubicBezTo>
                  <a:cubicBezTo>
                    <a:pt x="19765" y="3739"/>
                    <a:pt x="19741" y="3715"/>
                    <a:pt x="19729" y="3691"/>
                  </a:cubicBezTo>
                  <a:cubicBezTo>
                    <a:pt x="19729" y="3667"/>
                    <a:pt x="19777" y="3667"/>
                    <a:pt x="19789" y="3643"/>
                  </a:cubicBezTo>
                  <a:cubicBezTo>
                    <a:pt x="19813" y="3596"/>
                    <a:pt x="19646" y="3513"/>
                    <a:pt x="19622" y="3441"/>
                  </a:cubicBezTo>
                  <a:cubicBezTo>
                    <a:pt x="19598" y="3382"/>
                    <a:pt x="19682" y="3370"/>
                    <a:pt x="19693" y="3322"/>
                  </a:cubicBezTo>
                  <a:cubicBezTo>
                    <a:pt x="19705" y="3274"/>
                    <a:pt x="19646" y="3215"/>
                    <a:pt x="19574" y="3155"/>
                  </a:cubicBezTo>
                  <a:cubicBezTo>
                    <a:pt x="19503" y="3096"/>
                    <a:pt x="19420" y="3036"/>
                    <a:pt x="19372" y="2977"/>
                  </a:cubicBezTo>
                  <a:cubicBezTo>
                    <a:pt x="19301" y="2905"/>
                    <a:pt x="19289" y="2846"/>
                    <a:pt x="19241" y="2774"/>
                  </a:cubicBezTo>
                  <a:cubicBezTo>
                    <a:pt x="19182" y="2691"/>
                    <a:pt x="19074" y="2596"/>
                    <a:pt x="18991" y="2512"/>
                  </a:cubicBezTo>
                  <a:cubicBezTo>
                    <a:pt x="18967" y="2477"/>
                    <a:pt x="18943" y="2441"/>
                    <a:pt x="18943" y="2417"/>
                  </a:cubicBezTo>
                  <a:cubicBezTo>
                    <a:pt x="18955" y="2393"/>
                    <a:pt x="18991" y="2381"/>
                    <a:pt x="19027" y="2370"/>
                  </a:cubicBezTo>
                  <a:cubicBezTo>
                    <a:pt x="19051" y="2358"/>
                    <a:pt x="19074" y="2322"/>
                    <a:pt x="19027" y="2298"/>
                  </a:cubicBezTo>
                  <a:cubicBezTo>
                    <a:pt x="19098" y="2203"/>
                    <a:pt x="19015" y="2084"/>
                    <a:pt x="18920" y="1953"/>
                  </a:cubicBezTo>
                  <a:cubicBezTo>
                    <a:pt x="18824" y="1822"/>
                    <a:pt x="18705" y="1679"/>
                    <a:pt x="18681" y="1560"/>
                  </a:cubicBezTo>
                  <a:cubicBezTo>
                    <a:pt x="18658" y="1477"/>
                    <a:pt x="18681" y="1405"/>
                    <a:pt x="18598" y="1322"/>
                  </a:cubicBezTo>
                  <a:cubicBezTo>
                    <a:pt x="18550" y="1262"/>
                    <a:pt x="18479" y="1215"/>
                    <a:pt x="18455" y="1167"/>
                  </a:cubicBezTo>
                  <a:cubicBezTo>
                    <a:pt x="18431" y="1131"/>
                    <a:pt x="18443" y="1107"/>
                    <a:pt x="18455" y="1084"/>
                  </a:cubicBezTo>
                  <a:cubicBezTo>
                    <a:pt x="18479" y="1048"/>
                    <a:pt x="18515" y="1000"/>
                    <a:pt x="18622" y="1012"/>
                  </a:cubicBezTo>
                  <a:cubicBezTo>
                    <a:pt x="18634" y="1048"/>
                    <a:pt x="18693" y="1096"/>
                    <a:pt x="18765" y="1131"/>
                  </a:cubicBezTo>
                  <a:cubicBezTo>
                    <a:pt x="18836" y="1167"/>
                    <a:pt x="18908" y="1203"/>
                    <a:pt x="18967" y="1250"/>
                  </a:cubicBezTo>
                  <a:cubicBezTo>
                    <a:pt x="19039" y="1298"/>
                    <a:pt x="19074" y="1357"/>
                    <a:pt x="19158" y="1405"/>
                  </a:cubicBezTo>
                  <a:cubicBezTo>
                    <a:pt x="19205" y="1429"/>
                    <a:pt x="19253" y="1453"/>
                    <a:pt x="19301" y="1477"/>
                  </a:cubicBezTo>
                  <a:cubicBezTo>
                    <a:pt x="19408" y="1536"/>
                    <a:pt x="19408" y="1619"/>
                    <a:pt x="19515" y="1691"/>
                  </a:cubicBezTo>
                  <a:cubicBezTo>
                    <a:pt x="19586" y="1738"/>
                    <a:pt x="19693" y="1762"/>
                    <a:pt x="19765" y="1798"/>
                  </a:cubicBezTo>
                  <a:cubicBezTo>
                    <a:pt x="19932" y="1893"/>
                    <a:pt x="19872" y="2000"/>
                    <a:pt x="20015" y="2096"/>
                  </a:cubicBezTo>
                  <a:cubicBezTo>
                    <a:pt x="20086" y="2143"/>
                    <a:pt x="20170" y="2179"/>
                    <a:pt x="20241" y="2227"/>
                  </a:cubicBezTo>
                  <a:cubicBezTo>
                    <a:pt x="20336" y="2274"/>
                    <a:pt x="20384" y="2334"/>
                    <a:pt x="20432" y="2393"/>
                  </a:cubicBezTo>
                  <a:cubicBezTo>
                    <a:pt x="20491" y="2465"/>
                    <a:pt x="20551" y="2536"/>
                    <a:pt x="20610" y="2620"/>
                  </a:cubicBezTo>
                  <a:cubicBezTo>
                    <a:pt x="20634" y="2643"/>
                    <a:pt x="20658" y="2679"/>
                    <a:pt x="20670" y="2703"/>
                  </a:cubicBezTo>
                  <a:cubicBezTo>
                    <a:pt x="20694" y="2751"/>
                    <a:pt x="20682" y="2798"/>
                    <a:pt x="20694" y="2846"/>
                  </a:cubicBezTo>
                  <a:cubicBezTo>
                    <a:pt x="20717" y="2941"/>
                    <a:pt x="20825" y="3048"/>
                    <a:pt x="20944" y="3167"/>
                  </a:cubicBezTo>
                  <a:cubicBezTo>
                    <a:pt x="20956" y="3179"/>
                    <a:pt x="20979" y="3203"/>
                    <a:pt x="21015" y="3227"/>
                  </a:cubicBezTo>
                  <a:cubicBezTo>
                    <a:pt x="21051" y="3251"/>
                    <a:pt x="21098" y="3262"/>
                    <a:pt x="21146" y="3274"/>
                  </a:cubicBezTo>
                  <a:cubicBezTo>
                    <a:pt x="21217" y="3286"/>
                    <a:pt x="21301" y="3286"/>
                    <a:pt x="21325" y="3262"/>
                  </a:cubicBezTo>
                  <a:cubicBezTo>
                    <a:pt x="21348" y="3215"/>
                    <a:pt x="21253" y="3120"/>
                    <a:pt x="21348" y="3108"/>
                  </a:cubicBezTo>
                  <a:cubicBezTo>
                    <a:pt x="21420" y="3096"/>
                    <a:pt x="21539" y="3167"/>
                    <a:pt x="21610" y="3227"/>
                  </a:cubicBezTo>
                  <a:cubicBezTo>
                    <a:pt x="21682" y="3286"/>
                    <a:pt x="21777" y="3358"/>
                    <a:pt x="21872" y="3382"/>
                  </a:cubicBezTo>
                  <a:cubicBezTo>
                    <a:pt x="21920" y="3393"/>
                    <a:pt x="21968" y="3382"/>
                    <a:pt x="22015" y="3405"/>
                  </a:cubicBezTo>
                  <a:cubicBezTo>
                    <a:pt x="22027" y="3417"/>
                    <a:pt x="22039" y="3441"/>
                    <a:pt x="22051" y="3453"/>
                  </a:cubicBezTo>
                  <a:cubicBezTo>
                    <a:pt x="22110" y="3513"/>
                    <a:pt x="22170" y="3572"/>
                    <a:pt x="22265" y="3632"/>
                  </a:cubicBezTo>
                  <a:cubicBezTo>
                    <a:pt x="22384" y="3691"/>
                    <a:pt x="22515" y="3751"/>
                    <a:pt x="22599" y="3834"/>
                  </a:cubicBezTo>
                  <a:cubicBezTo>
                    <a:pt x="22694" y="3929"/>
                    <a:pt x="22694" y="4001"/>
                    <a:pt x="22718" y="4084"/>
                  </a:cubicBezTo>
                  <a:cubicBezTo>
                    <a:pt x="22741" y="4179"/>
                    <a:pt x="22789" y="4275"/>
                    <a:pt x="22908" y="4382"/>
                  </a:cubicBezTo>
                  <a:cubicBezTo>
                    <a:pt x="22980" y="4441"/>
                    <a:pt x="23063" y="4501"/>
                    <a:pt x="23146" y="4548"/>
                  </a:cubicBezTo>
                  <a:cubicBezTo>
                    <a:pt x="23289" y="4656"/>
                    <a:pt x="23408" y="4775"/>
                    <a:pt x="23575" y="4870"/>
                  </a:cubicBezTo>
                  <a:cubicBezTo>
                    <a:pt x="23682" y="4941"/>
                    <a:pt x="23813" y="5001"/>
                    <a:pt x="23908" y="5060"/>
                  </a:cubicBezTo>
                  <a:cubicBezTo>
                    <a:pt x="24039" y="5156"/>
                    <a:pt x="24099" y="5251"/>
                    <a:pt x="24135" y="5346"/>
                  </a:cubicBezTo>
                  <a:cubicBezTo>
                    <a:pt x="24218" y="5513"/>
                    <a:pt x="24265" y="5679"/>
                    <a:pt x="24468" y="5870"/>
                  </a:cubicBezTo>
                  <a:cubicBezTo>
                    <a:pt x="24551" y="5941"/>
                    <a:pt x="24658" y="6025"/>
                    <a:pt x="24718" y="6096"/>
                  </a:cubicBezTo>
                  <a:cubicBezTo>
                    <a:pt x="24754" y="6144"/>
                    <a:pt x="24766" y="6180"/>
                    <a:pt x="24801" y="6227"/>
                  </a:cubicBezTo>
                  <a:cubicBezTo>
                    <a:pt x="24837" y="6275"/>
                    <a:pt x="24920" y="6322"/>
                    <a:pt x="24992" y="6334"/>
                  </a:cubicBezTo>
                  <a:cubicBezTo>
                    <a:pt x="25099" y="6418"/>
                    <a:pt x="25218" y="6441"/>
                    <a:pt x="25337" y="6441"/>
                  </a:cubicBezTo>
                  <a:cubicBezTo>
                    <a:pt x="25408" y="6441"/>
                    <a:pt x="25468" y="6430"/>
                    <a:pt x="25563" y="6453"/>
                  </a:cubicBezTo>
                  <a:cubicBezTo>
                    <a:pt x="25659" y="6489"/>
                    <a:pt x="25718" y="6561"/>
                    <a:pt x="25766" y="6608"/>
                  </a:cubicBezTo>
                  <a:cubicBezTo>
                    <a:pt x="25813" y="6656"/>
                    <a:pt x="25861" y="6703"/>
                    <a:pt x="25932" y="6739"/>
                  </a:cubicBezTo>
                  <a:cubicBezTo>
                    <a:pt x="26004" y="6775"/>
                    <a:pt x="26087" y="6799"/>
                    <a:pt x="26135" y="6799"/>
                  </a:cubicBezTo>
                  <a:cubicBezTo>
                    <a:pt x="26182" y="6799"/>
                    <a:pt x="26206" y="6787"/>
                    <a:pt x="26254" y="6775"/>
                  </a:cubicBezTo>
                  <a:cubicBezTo>
                    <a:pt x="26325" y="6775"/>
                    <a:pt x="26421" y="6811"/>
                    <a:pt x="26504" y="6858"/>
                  </a:cubicBezTo>
                  <a:cubicBezTo>
                    <a:pt x="26587" y="6906"/>
                    <a:pt x="26647" y="6953"/>
                    <a:pt x="26706" y="7013"/>
                  </a:cubicBezTo>
                  <a:cubicBezTo>
                    <a:pt x="26766" y="7084"/>
                    <a:pt x="26849" y="7168"/>
                    <a:pt x="26956" y="7203"/>
                  </a:cubicBezTo>
                  <a:cubicBezTo>
                    <a:pt x="27016" y="7227"/>
                    <a:pt x="27063" y="7227"/>
                    <a:pt x="27111" y="7251"/>
                  </a:cubicBezTo>
                  <a:cubicBezTo>
                    <a:pt x="27183" y="7275"/>
                    <a:pt x="27242" y="7323"/>
                    <a:pt x="27278" y="7370"/>
                  </a:cubicBezTo>
                  <a:cubicBezTo>
                    <a:pt x="27337" y="7453"/>
                    <a:pt x="27373" y="7525"/>
                    <a:pt x="27361" y="7584"/>
                  </a:cubicBezTo>
                  <a:cubicBezTo>
                    <a:pt x="27349" y="7620"/>
                    <a:pt x="27337" y="7644"/>
                    <a:pt x="27361" y="7680"/>
                  </a:cubicBezTo>
                  <a:cubicBezTo>
                    <a:pt x="27397" y="7715"/>
                    <a:pt x="27480" y="7763"/>
                    <a:pt x="27552" y="7799"/>
                  </a:cubicBezTo>
                  <a:cubicBezTo>
                    <a:pt x="27730" y="7882"/>
                    <a:pt x="27921" y="7930"/>
                    <a:pt x="28075" y="8037"/>
                  </a:cubicBezTo>
                  <a:cubicBezTo>
                    <a:pt x="28218" y="8132"/>
                    <a:pt x="28266" y="8251"/>
                    <a:pt x="28302" y="8346"/>
                  </a:cubicBezTo>
                  <a:cubicBezTo>
                    <a:pt x="28349" y="8477"/>
                    <a:pt x="28504" y="8656"/>
                    <a:pt x="28718" y="8799"/>
                  </a:cubicBezTo>
                  <a:cubicBezTo>
                    <a:pt x="28814" y="8858"/>
                    <a:pt x="28945" y="8906"/>
                    <a:pt x="29040" y="8918"/>
                  </a:cubicBezTo>
                  <a:cubicBezTo>
                    <a:pt x="29099" y="8918"/>
                    <a:pt x="29147" y="8906"/>
                    <a:pt x="29207" y="8918"/>
                  </a:cubicBezTo>
                  <a:cubicBezTo>
                    <a:pt x="29314" y="8930"/>
                    <a:pt x="29433" y="9001"/>
                    <a:pt x="29504" y="9073"/>
                  </a:cubicBezTo>
                  <a:cubicBezTo>
                    <a:pt x="29588" y="9144"/>
                    <a:pt x="29659" y="9216"/>
                    <a:pt x="29754" y="9275"/>
                  </a:cubicBezTo>
                  <a:cubicBezTo>
                    <a:pt x="29826" y="9323"/>
                    <a:pt x="29921" y="9358"/>
                    <a:pt x="29980" y="9418"/>
                  </a:cubicBezTo>
                  <a:cubicBezTo>
                    <a:pt x="30123" y="9525"/>
                    <a:pt x="30052" y="9620"/>
                    <a:pt x="30159" y="9739"/>
                  </a:cubicBezTo>
                  <a:cubicBezTo>
                    <a:pt x="30195" y="9775"/>
                    <a:pt x="30266" y="9823"/>
                    <a:pt x="30326" y="9870"/>
                  </a:cubicBezTo>
                  <a:cubicBezTo>
                    <a:pt x="30540" y="10013"/>
                    <a:pt x="30754" y="10156"/>
                    <a:pt x="30969" y="10299"/>
                  </a:cubicBezTo>
                  <a:cubicBezTo>
                    <a:pt x="31028" y="10323"/>
                    <a:pt x="31076" y="10371"/>
                    <a:pt x="31135" y="10394"/>
                  </a:cubicBezTo>
                  <a:cubicBezTo>
                    <a:pt x="31207" y="10430"/>
                    <a:pt x="31290" y="10442"/>
                    <a:pt x="31350" y="10490"/>
                  </a:cubicBezTo>
                  <a:cubicBezTo>
                    <a:pt x="31516" y="10573"/>
                    <a:pt x="31516" y="10692"/>
                    <a:pt x="31647" y="10799"/>
                  </a:cubicBezTo>
                  <a:cubicBezTo>
                    <a:pt x="31802" y="10930"/>
                    <a:pt x="32100" y="11002"/>
                    <a:pt x="32255" y="11133"/>
                  </a:cubicBezTo>
                  <a:cubicBezTo>
                    <a:pt x="32338" y="11204"/>
                    <a:pt x="32350" y="11287"/>
                    <a:pt x="32457" y="11347"/>
                  </a:cubicBezTo>
                  <a:cubicBezTo>
                    <a:pt x="32505" y="11383"/>
                    <a:pt x="32564" y="11406"/>
                    <a:pt x="32612" y="11430"/>
                  </a:cubicBezTo>
                  <a:cubicBezTo>
                    <a:pt x="32755" y="11502"/>
                    <a:pt x="32850" y="11609"/>
                    <a:pt x="32898" y="11692"/>
                  </a:cubicBezTo>
                  <a:cubicBezTo>
                    <a:pt x="33040" y="11966"/>
                    <a:pt x="32933" y="12168"/>
                    <a:pt x="33314" y="12502"/>
                  </a:cubicBezTo>
                  <a:cubicBezTo>
                    <a:pt x="33517" y="12680"/>
                    <a:pt x="33814" y="12847"/>
                    <a:pt x="33933" y="13026"/>
                  </a:cubicBezTo>
                  <a:cubicBezTo>
                    <a:pt x="33981" y="13085"/>
                    <a:pt x="33993" y="13157"/>
                    <a:pt x="34088" y="13228"/>
                  </a:cubicBezTo>
                  <a:cubicBezTo>
                    <a:pt x="34124" y="13252"/>
                    <a:pt x="34171" y="13276"/>
                    <a:pt x="34207" y="13299"/>
                  </a:cubicBezTo>
                  <a:cubicBezTo>
                    <a:pt x="34374" y="13395"/>
                    <a:pt x="34493" y="13538"/>
                    <a:pt x="34493" y="13621"/>
                  </a:cubicBezTo>
                  <a:cubicBezTo>
                    <a:pt x="34493" y="13692"/>
                    <a:pt x="34422" y="13728"/>
                    <a:pt x="34386" y="13788"/>
                  </a:cubicBezTo>
                  <a:cubicBezTo>
                    <a:pt x="34350" y="13847"/>
                    <a:pt x="34374" y="13954"/>
                    <a:pt x="34505" y="14038"/>
                  </a:cubicBezTo>
                  <a:cubicBezTo>
                    <a:pt x="34564" y="14073"/>
                    <a:pt x="34624" y="14097"/>
                    <a:pt x="34660" y="14133"/>
                  </a:cubicBezTo>
                  <a:cubicBezTo>
                    <a:pt x="34719" y="14192"/>
                    <a:pt x="34672" y="14228"/>
                    <a:pt x="34600" y="14216"/>
                  </a:cubicBezTo>
                  <a:cubicBezTo>
                    <a:pt x="34564" y="14216"/>
                    <a:pt x="34529" y="14216"/>
                    <a:pt x="34529" y="14228"/>
                  </a:cubicBezTo>
                  <a:cubicBezTo>
                    <a:pt x="34517" y="14252"/>
                    <a:pt x="34552" y="14264"/>
                    <a:pt x="34576" y="14288"/>
                  </a:cubicBezTo>
                  <a:lnTo>
                    <a:pt x="34767" y="1445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20;p28">
              <a:extLst>
                <a:ext uri="{FF2B5EF4-FFF2-40B4-BE49-F238E27FC236}">
                  <a16:creationId xmlns:a16="http://schemas.microsoft.com/office/drawing/2014/main" id="{5F9B8BA8-B39A-9C30-014A-6C8D78A5B339}"/>
                </a:ext>
              </a:extLst>
            </p:cNvPr>
            <p:cNvSpPr/>
            <p:nvPr/>
          </p:nvSpPr>
          <p:spPr>
            <a:xfrm>
              <a:off x="8000224" y="4717916"/>
              <a:ext cx="137952" cy="94880"/>
            </a:xfrm>
            <a:custGeom>
              <a:avLst/>
              <a:gdLst/>
              <a:ahLst/>
              <a:cxnLst/>
              <a:rect l="l" t="t" r="r" b="b"/>
              <a:pathLst>
                <a:path w="4311" h="2965" extrusionOk="0">
                  <a:moveTo>
                    <a:pt x="1382" y="548"/>
                  </a:moveTo>
                  <a:cubicBezTo>
                    <a:pt x="1263" y="476"/>
                    <a:pt x="1155" y="393"/>
                    <a:pt x="1024" y="334"/>
                  </a:cubicBezTo>
                  <a:cubicBezTo>
                    <a:pt x="893" y="262"/>
                    <a:pt x="751" y="214"/>
                    <a:pt x="631" y="203"/>
                  </a:cubicBezTo>
                  <a:cubicBezTo>
                    <a:pt x="501" y="191"/>
                    <a:pt x="358" y="191"/>
                    <a:pt x="239" y="107"/>
                  </a:cubicBezTo>
                  <a:cubicBezTo>
                    <a:pt x="215" y="84"/>
                    <a:pt x="203" y="72"/>
                    <a:pt x="167" y="48"/>
                  </a:cubicBezTo>
                  <a:cubicBezTo>
                    <a:pt x="108" y="12"/>
                    <a:pt x="36" y="0"/>
                    <a:pt x="12" y="36"/>
                  </a:cubicBezTo>
                  <a:cubicBezTo>
                    <a:pt x="0" y="72"/>
                    <a:pt x="36" y="119"/>
                    <a:pt x="72" y="167"/>
                  </a:cubicBezTo>
                  <a:cubicBezTo>
                    <a:pt x="191" y="298"/>
                    <a:pt x="381" y="417"/>
                    <a:pt x="489" y="536"/>
                  </a:cubicBezTo>
                  <a:cubicBezTo>
                    <a:pt x="572" y="643"/>
                    <a:pt x="620" y="750"/>
                    <a:pt x="751" y="834"/>
                  </a:cubicBezTo>
                  <a:cubicBezTo>
                    <a:pt x="810" y="869"/>
                    <a:pt x="882" y="905"/>
                    <a:pt x="929" y="941"/>
                  </a:cubicBezTo>
                  <a:cubicBezTo>
                    <a:pt x="1108" y="1048"/>
                    <a:pt x="1179" y="1191"/>
                    <a:pt x="1346" y="1310"/>
                  </a:cubicBezTo>
                  <a:cubicBezTo>
                    <a:pt x="1453" y="1381"/>
                    <a:pt x="1584" y="1429"/>
                    <a:pt x="1703" y="1488"/>
                  </a:cubicBezTo>
                  <a:cubicBezTo>
                    <a:pt x="1810" y="1560"/>
                    <a:pt x="1905" y="1691"/>
                    <a:pt x="1810" y="1691"/>
                  </a:cubicBezTo>
                  <a:cubicBezTo>
                    <a:pt x="1763" y="1691"/>
                    <a:pt x="1691" y="1655"/>
                    <a:pt x="1655" y="1655"/>
                  </a:cubicBezTo>
                  <a:cubicBezTo>
                    <a:pt x="1596" y="1667"/>
                    <a:pt x="1644" y="1750"/>
                    <a:pt x="1715" y="1798"/>
                  </a:cubicBezTo>
                  <a:cubicBezTo>
                    <a:pt x="1786" y="1858"/>
                    <a:pt x="1870" y="1905"/>
                    <a:pt x="1941" y="1953"/>
                  </a:cubicBezTo>
                  <a:cubicBezTo>
                    <a:pt x="2036" y="2036"/>
                    <a:pt x="2084" y="2108"/>
                    <a:pt x="2167" y="2191"/>
                  </a:cubicBezTo>
                  <a:cubicBezTo>
                    <a:pt x="2334" y="2334"/>
                    <a:pt x="2620" y="2429"/>
                    <a:pt x="2775" y="2584"/>
                  </a:cubicBezTo>
                  <a:cubicBezTo>
                    <a:pt x="2846" y="2655"/>
                    <a:pt x="2929" y="2751"/>
                    <a:pt x="3001" y="2751"/>
                  </a:cubicBezTo>
                  <a:cubicBezTo>
                    <a:pt x="3037" y="2751"/>
                    <a:pt x="3048" y="2727"/>
                    <a:pt x="3084" y="2751"/>
                  </a:cubicBezTo>
                  <a:cubicBezTo>
                    <a:pt x="3132" y="2762"/>
                    <a:pt x="3144" y="2798"/>
                    <a:pt x="3168" y="2822"/>
                  </a:cubicBezTo>
                  <a:cubicBezTo>
                    <a:pt x="3203" y="2870"/>
                    <a:pt x="3287" y="2917"/>
                    <a:pt x="3358" y="2941"/>
                  </a:cubicBezTo>
                  <a:cubicBezTo>
                    <a:pt x="3429" y="2965"/>
                    <a:pt x="3489" y="2965"/>
                    <a:pt x="3549" y="2965"/>
                  </a:cubicBezTo>
                  <a:cubicBezTo>
                    <a:pt x="3572" y="2965"/>
                    <a:pt x="3608" y="2965"/>
                    <a:pt x="3620" y="2953"/>
                  </a:cubicBezTo>
                  <a:cubicBezTo>
                    <a:pt x="3656" y="2905"/>
                    <a:pt x="3477" y="2786"/>
                    <a:pt x="3465" y="2715"/>
                  </a:cubicBezTo>
                  <a:cubicBezTo>
                    <a:pt x="3453" y="2643"/>
                    <a:pt x="3644" y="2691"/>
                    <a:pt x="3668" y="2631"/>
                  </a:cubicBezTo>
                  <a:cubicBezTo>
                    <a:pt x="3679" y="2608"/>
                    <a:pt x="3656" y="2560"/>
                    <a:pt x="3632" y="2512"/>
                  </a:cubicBezTo>
                  <a:cubicBezTo>
                    <a:pt x="3620" y="2465"/>
                    <a:pt x="3644" y="2429"/>
                    <a:pt x="3703" y="2453"/>
                  </a:cubicBezTo>
                  <a:cubicBezTo>
                    <a:pt x="3787" y="2500"/>
                    <a:pt x="3846" y="2560"/>
                    <a:pt x="3906" y="2620"/>
                  </a:cubicBezTo>
                  <a:cubicBezTo>
                    <a:pt x="3965" y="2679"/>
                    <a:pt x="4037" y="2739"/>
                    <a:pt x="4120" y="2786"/>
                  </a:cubicBezTo>
                  <a:cubicBezTo>
                    <a:pt x="4203" y="2834"/>
                    <a:pt x="4311" y="2846"/>
                    <a:pt x="4311" y="2798"/>
                  </a:cubicBezTo>
                  <a:cubicBezTo>
                    <a:pt x="4311" y="2751"/>
                    <a:pt x="4191" y="2667"/>
                    <a:pt x="4120" y="2608"/>
                  </a:cubicBezTo>
                  <a:cubicBezTo>
                    <a:pt x="3977" y="2489"/>
                    <a:pt x="3882" y="2358"/>
                    <a:pt x="3906" y="2274"/>
                  </a:cubicBezTo>
                  <a:cubicBezTo>
                    <a:pt x="3906" y="2227"/>
                    <a:pt x="3941" y="2191"/>
                    <a:pt x="3918" y="2131"/>
                  </a:cubicBezTo>
                  <a:cubicBezTo>
                    <a:pt x="3894" y="2084"/>
                    <a:pt x="3834" y="2024"/>
                    <a:pt x="3799" y="1965"/>
                  </a:cubicBezTo>
                  <a:cubicBezTo>
                    <a:pt x="3763" y="1905"/>
                    <a:pt x="3775" y="1858"/>
                    <a:pt x="3858" y="1869"/>
                  </a:cubicBezTo>
                  <a:cubicBezTo>
                    <a:pt x="3894" y="1881"/>
                    <a:pt x="3941" y="1917"/>
                    <a:pt x="3953" y="1905"/>
                  </a:cubicBezTo>
                  <a:cubicBezTo>
                    <a:pt x="3965" y="1893"/>
                    <a:pt x="3965" y="1893"/>
                    <a:pt x="3965" y="1881"/>
                  </a:cubicBezTo>
                  <a:cubicBezTo>
                    <a:pt x="3941" y="1715"/>
                    <a:pt x="3656" y="1488"/>
                    <a:pt x="3596" y="1310"/>
                  </a:cubicBezTo>
                  <a:cubicBezTo>
                    <a:pt x="3572" y="1250"/>
                    <a:pt x="3572" y="1203"/>
                    <a:pt x="3549" y="1155"/>
                  </a:cubicBezTo>
                  <a:cubicBezTo>
                    <a:pt x="3501" y="1036"/>
                    <a:pt x="3334" y="869"/>
                    <a:pt x="3132" y="774"/>
                  </a:cubicBezTo>
                  <a:cubicBezTo>
                    <a:pt x="3096" y="750"/>
                    <a:pt x="3060" y="738"/>
                    <a:pt x="3025" y="726"/>
                  </a:cubicBezTo>
                  <a:cubicBezTo>
                    <a:pt x="2894" y="691"/>
                    <a:pt x="2941" y="834"/>
                    <a:pt x="2882" y="881"/>
                  </a:cubicBezTo>
                  <a:cubicBezTo>
                    <a:pt x="2822" y="917"/>
                    <a:pt x="2656" y="869"/>
                    <a:pt x="2548" y="857"/>
                  </a:cubicBezTo>
                  <a:cubicBezTo>
                    <a:pt x="2429" y="846"/>
                    <a:pt x="2382" y="881"/>
                    <a:pt x="2251" y="846"/>
                  </a:cubicBezTo>
                  <a:cubicBezTo>
                    <a:pt x="2001" y="786"/>
                    <a:pt x="1644" y="691"/>
                    <a:pt x="1382" y="5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21;p28">
              <a:extLst>
                <a:ext uri="{FF2B5EF4-FFF2-40B4-BE49-F238E27FC236}">
                  <a16:creationId xmlns:a16="http://schemas.microsoft.com/office/drawing/2014/main" id="{F43F39E9-A761-6EAC-876B-F9452D6B3067}"/>
                </a:ext>
              </a:extLst>
            </p:cNvPr>
            <p:cNvSpPr/>
            <p:nvPr/>
          </p:nvSpPr>
          <p:spPr>
            <a:xfrm>
              <a:off x="8073760" y="4708764"/>
              <a:ext cx="27072" cy="22112"/>
            </a:xfrm>
            <a:custGeom>
              <a:avLst/>
              <a:gdLst/>
              <a:ahLst/>
              <a:cxnLst/>
              <a:rect l="l" t="t" r="r" b="b"/>
              <a:pathLst>
                <a:path w="846" h="691" extrusionOk="0">
                  <a:moveTo>
                    <a:pt x="191" y="334"/>
                  </a:moveTo>
                  <a:cubicBezTo>
                    <a:pt x="250" y="358"/>
                    <a:pt x="322" y="381"/>
                    <a:pt x="381" y="417"/>
                  </a:cubicBezTo>
                  <a:cubicBezTo>
                    <a:pt x="453" y="477"/>
                    <a:pt x="465" y="548"/>
                    <a:pt x="536" y="608"/>
                  </a:cubicBezTo>
                  <a:cubicBezTo>
                    <a:pt x="596" y="655"/>
                    <a:pt x="679" y="679"/>
                    <a:pt x="739" y="679"/>
                  </a:cubicBezTo>
                  <a:cubicBezTo>
                    <a:pt x="798" y="691"/>
                    <a:pt x="822" y="667"/>
                    <a:pt x="846" y="631"/>
                  </a:cubicBezTo>
                  <a:cubicBezTo>
                    <a:pt x="846" y="620"/>
                    <a:pt x="846" y="608"/>
                    <a:pt x="846" y="596"/>
                  </a:cubicBezTo>
                  <a:cubicBezTo>
                    <a:pt x="810" y="512"/>
                    <a:pt x="619" y="417"/>
                    <a:pt x="560" y="334"/>
                  </a:cubicBezTo>
                  <a:cubicBezTo>
                    <a:pt x="536" y="310"/>
                    <a:pt x="536" y="286"/>
                    <a:pt x="512" y="274"/>
                  </a:cubicBezTo>
                  <a:cubicBezTo>
                    <a:pt x="453" y="155"/>
                    <a:pt x="191" y="0"/>
                    <a:pt x="119" y="60"/>
                  </a:cubicBezTo>
                  <a:cubicBezTo>
                    <a:pt x="96" y="84"/>
                    <a:pt x="119" y="167"/>
                    <a:pt x="108" y="203"/>
                  </a:cubicBezTo>
                  <a:cubicBezTo>
                    <a:pt x="96" y="239"/>
                    <a:pt x="0" y="250"/>
                    <a:pt x="191"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22;p28">
              <a:extLst>
                <a:ext uri="{FF2B5EF4-FFF2-40B4-BE49-F238E27FC236}">
                  <a16:creationId xmlns:a16="http://schemas.microsoft.com/office/drawing/2014/main" id="{6BA33586-365D-1738-800A-326CE55A7E23}"/>
                </a:ext>
              </a:extLst>
            </p:cNvPr>
            <p:cNvSpPr/>
            <p:nvPr/>
          </p:nvSpPr>
          <p:spPr>
            <a:xfrm>
              <a:off x="2288640" y="3496412"/>
              <a:ext cx="199680" cy="36992"/>
            </a:xfrm>
            <a:custGeom>
              <a:avLst/>
              <a:gdLst/>
              <a:ahLst/>
              <a:cxnLst/>
              <a:rect l="l" t="t" r="r" b="b"/>
              <a:pathLst>
                <a:path w="6240" h="1156" extrusionOk="0">
                  <a:moveTo>
                    <a:pt x="584" y="275"/>
                  </a:moveTo>
                  <a:cubicBezTo>
                    <a:pt x="620" y="239"/>
                    <a:pt x="668" y="215"/>
                    <a:pt x="727" y="191"/>
                  </a:cubicBezTo>
                  <a:cubicBezTo>
                    <a:pt x="787" y="156"/>
                    <a:pt x="870" y="144"/>
                    <a:pt x="941" y="132"/>
                  </a:cubicBezTo>
                  <a:cubicBezTo>
                    <a:pt x="1120" y="96"/>
                    <a:pt x="1299" y="84"/>
                    <a:pt x="1453" y="72"/>
                  </a:cubicBezTo>
                  <a:cubicBezTo>
                    <a:pt x="1656" y="72"/>
                    <a:pt x="1858" y="60"/>
                    <a:pt x="2061" y="48"/>
                  </a:cubicBezTo>
                  <a:cubicBezTo>
                    <a:pt x="2120" y="48"/>
                    <a:pt x="2168" y="37"/>
                    <a:pt x="2204" y="48"/>
                  </a:cubicBezTo>
                  <a:cubicBezTo>
                    <a:pt x="2263" y="60"/>
                    <a:pt x="2299" y="96"/>
                    <a:pt x="2370" y="72"/>
                  </a:cubicBezTo>
                  <a:cubicBezTo>
                    <a:pt x="2418" y="60"/>
                    <a:pt x="2465" y="48"/>
                    <a:pt x="2513" y="37"/>
                  </a:cubicBezTo>
                  <a:cubicBezTo>
                    <a:pt x="2632" y="1"/>
                    <a:pt x="3156" y="120"/>
                    <a:pt x="3299" y="132"/>
                  </a:cubicBezTo>
                  <a:cubicBezTo>
                    <a:pt x="3597" y="168"/>
                    <a:pt x="4049" y="144"/>
                    <a:pt x="4228" y="251"/>
                  </a:cubicBezTo>
                  <a:cubicBezTo>
                    <a:pt x="4335" y="322"/>
                    <a:pt x="4359" y="429"/>
                    <a:pt x="4561" y="429"/>
                  </a:cubicBezTo>
                  <a:cubicBezTo>
                    <a:pt x="4644" y="429"/>
                    <a:pt x="4763" y="406"/>
                    <a:pt x="4811" y="429"/>
                  </a:cubicBezTo>
                  <a:cubicBezTo>
                    <a:pt x="4847" y="441"/>
                    <a:pt x="4847" y="465"/>
                    <a:pt x="4859" y="477"/>
                  </a:cubicBezTo>
                  <a:cubicBezTo>
                    <a:pt x="4954" y="584"/>
                    <a:pt x="5406" y="513"/>
                    <a:pt x="5585" y="370"/>
                  </a:cubicBezTo>
                  <a:cubicBezTo>
                    <a:pt x="5704" y="346"/>
                    <a:pt x="5716" y="418"/>
                    <a:pt x="5656" y="477"/>
                  </a:cubicBezTo>
                  <a:cubicBezTo>
                    <a:pt x="5609" y="537"/>
                    <a:pt x="5513" y="596"/>
                    <a:pt x="5561" y="644"/>
                  </a:cubicBezTo>
                  <a:cubicBezTo>
                    <a:pt x="5633" y="715"/>
                    <a:pt x="6061" y="560"/>
                    <a:pt x="6156" y="632"/>
                  </a:cubicBezTo>
                  <a:cubicBezTo>
                    <a:pt x="6240" y="679"/>
                    <a:pt x="6014" y="810"/>
                    <a:pt x="5835" y="834"/>
                  </a:cubicBezTo>
                  <a:cubicBezTo>
                    <a:pt x="5644" y="858"/>
                    <a:pt x="5513" y="834"/>
                    <a:pt x="5335" y="834"/>
                  </a:cubicBezTo>
                  <a:cubicBezTo>
                    <a:pt x="4859" y="858"/>
                    <a:pt x="4216" y="1156"/>
                    <a:pt x="3787" y="1132"/>
                  </a:cubicBezTo>
                  <a:cubicBezTo>
                    <a:pt x="3858" y="1049"/>
                    <a:pt x="4013" y="965"/>
                    <a:pt x="4180" y="918"/>
                  </a:cubicBezTo>
                  <a:cubicBezTo>
                    <a:pt x="4132" y="763"/>
                    <a:pt x="3573" y="834"/>
                    <a:pt x="3513" y="679"/>
                  </a:cubicBezTo>
                  <a:cubicBezTo>
                    <a:pt x="3501" y="632"/>
                    <a:pt x="3537" y="572"/>
                    <a:pt x="3489" y="525"/>
                  </a:cubicBezTo>
                  <a:cubicBezTo>
                    <a:pt x="3406" y="429"/>
                    <a:pt x="3013" y="525"/>
                    <a:pt x="2751" y="525"/>
                  </a:cubicBezTo>
                  <a:cubicBezTo>
                    <a:pt x="2549" y="537"/>
                    <a:pt x="2418" y="477"/>
                    <a:pt x="2299" y="418"/>
                  </a:cubicBezTo>
                  <a:cubicBezTo>
                    <a:pt x="2120" y="346"/>
                    <a:pt x="1918" y="263"/>
                    <a:pt x="1632" y="251"/>
                  </a:cubicBezTo>
                  <a:cubicBezTo>
                    <a:pt x="1346" y="251"/>
                    <a:pt x="941" y="322"/>
                    <a:pt x="656" y="477"/>
                  </a:cubicBezTo>
                  <a:cubicBezTo>
                    <a:pt x="549" y="537"/>
                    <a:pt x="203" y="775"/>
                    <a:pt x="72" y="691"/>
                  </a:cubicBezTo>
                  <a:cubicBezTo>
                    <a:pt x="1" y="656"/>
                    <a:pt x="489" y="334"/>
                    <a:pt x="584"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23;p28">
              <a:extLst>
                <a:ext uri="{FF2B5EF4-FFF2-40B4-BE49-F238E27FC236}">
                  <a16:creationId xmlns:a16="http://schemas.microsoft.com/office/drawing/2014/main" id="{291F67A8-324A-B02C-0779-18B08555DD62}"/>
                </a:ext>
              </a:extLst>
            </p:cNvPr>
            <p:cNvSpPr/>
            <p:nvPr/>
          </p:nvSpPr>
          <p:spPr>
            <a:xfrm>
              <a:off x="2380480" y="3542524"/>
              <a:ext cx="64032" cy="17952"/>
            </a:xfrm>
            <a:custGeom>
              <a:avLst/>
              <a:gdLst/>
              <a:ahLst/>
              <a:cxnLst/>
              <a:rect l="l" t="t" r="r" b="b"/>
              <a:pathLst>
                <a:path w="2001" h="561" extrusionOk="0">
                  <a:moveTo>
                    <a:pt x="1048" y="108"/>
                  </a:moveTo>
                  <a:cubicBezTo>
                    <a:pt x="846" y="131"/>
                    <a:pt x="643" y="143"/>
                    <a:pt x="465" y="131"/>
                  </a:cubicBezTo>
                  <a:cubicBezTo>
                    <a:pt x="429" y="131"/>
                    <a:pt x="381" y="131"/>
                    <a:pt x="334" y="131"/>
                  </a:cubicBezTo>
                  <a:cubicBezTo>
                    <a:pt x="250" y="143"/>
                    <a:pt x="167" y="191"/>
                    <a:pt x="107" y="239"/>
                  </a:cubicBezTo>
                  <a:cubicBezTo>
                    <a:pt x="48" y="274"/>
                    <a:pt x="12" y="322"/>
                    <a:pt x="0" y="358"/>
                  </a:cubicBezTo>
                  <a:cubicBezTo>
                    <a:pt x="0" y="393"/>
                    <a:pt x="36" y="417"/>
                    <a:pt x="119" y="417"/>
                  </a:cubicBezTo>
                  <a:cubicBezTo>
                    <a:pt x="203" y="405"/>
                    <a:pt x="298" y="370"/>
                    <a:pt x="381" y="346"/>
                  </a:cubicBezTo>
                  <a:cubicBezTo>
                    <a:pt x="524" y="310"/>
                    <a:pt x="643" y="346"/>
                    <a:pt x="631" y="417"/>
                  </a:cubicBezTo>
                  <a:cubicBezTo>
                    <a:pt x="607" y="453"/>
                    <a:pt x="548" y="512"/>
                    <a:pt x="596" y="536"/>
                  </a:cubicBezTo>
                  <a:cubicBezTo>
                    <a:pt x="631" y="560"/>
                    <a:pt x="715" y="548"/>
                    <a:pt x="798" y="524"/>
                  </a:cubicBezTo>
                  <a:cubicBezTo>
                    <a:pt x="1072" y="465"/>
                    <a:pt x="1346" y="370"/>
                    <a:pt x="1572" y="250"/>
                  </a:cubicBezTo>
                  <a:cubicBezTo>
                    <a:pt x="1620" y="227"/>
                    <a:pt x="1679" y="191"/>
                    <a:pt x="1739" y="179"/>
                  </a:cubicBezTo>
                  <a:cubicBezTo>
                    <a:pt x="1798" y="155"/>
                    <a:pt x="1870" y="155"/>
                    <a:pt x="1881" y="179"/>
                  </a:cubicBezTo>
                  <a:cubicBezTo>
                    <a:pt x="1965" y="143"/>
                    <a:pt x="2001" y="96"/>
                    <a:pt x="1965" y="60"/>
                  </a:cubicBezTo>
                  <a:cubicBezTo>
                    <a:pt x="1941" y="36"/>
                    <a:pt x="1881" y="24"/>
                    <a:pt x="1810" y="12"/>
                  </a:cubicBezTo>
                  <a:cubicBezTo>
                    <a:pt x="1584" y="0"/>
                    <a:pt x="1298" y="48"/>
                    <a:pt x="1024" y="8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024;p28">
              <a:extLst>
                <a:ext uri="{FF2B5EF4-FFF2-40B4-BE49-F238E27FC236}">
                  <a16:creationId xmlns:a16="http://schemas.microsoft.com/office/drawing/2014/main" id="{82EFBE97-7F94-8348-997B-E9A249B85385}"/>
                </a:ext>
              </a:extLst>
            </p:cNvPr>
            <p:cNvSpPr/>
            <p:nvPr/>
          </p:nvSpPr>
          <p:spPr>
            <a:xfrm>
              <a:off x="2469632" y="3514716"/>
              <a:ext cx="142144" cy="30880"/>
            </a:xfrm>
            <a:custGeom>
              <a:avLst/>
              <a:gdLst/>
              <a:ahLst/>
              <a:cxnLst/>
              <a:rect l="l" t="t" r="r" b="b"/>
              <a:pathLst>
                <a:path w="4442" h="965" extrusionOk="0">
                  <a:moveTo>
                    <a:pt x="274" y="667"/>
                  </a:moveTo>
                  <a:cubicBezTo>
                    <a:pt x="250" y="667"/>
                    <a:pt x="227" y="679"/>
                    <a:pt x="215" y="691"/>
                  </a:cubicBezTo>
                  <a:cubicBezTo>
                    <a:pt x="12" y="786"/>
                    <a:pt x="0" y="929"/>
                    <a:pt x="179" y="941"/>
                  </a:cubicBezTo>
                  <a:cubicBezTo>
                    <a:pt x="429" y="965"/>
                    <a:pt x="774" y="798"/>
                    <a:pt x="1072" y="762"/>
                  </a:cubicBezTo>
                  <a:cubicBezTo>
                    <a:pt x="1393" y="715"/>
                    <a:pt x="1655" y="822"/>
                    <a:pt x="1977" y="715"/>
                  </a:cubicBezTo>
                  <a:cubicBezTo>
                    <a:pt x="1977" y="750"/>
                    <a:pt x="1989" y="798"/>
                    <a:pt x="2001" y="846"/>
                  </a:cubicBezTo>
                  <a:cubicBezTo>
                    <a:pt x="2155" y="858"/>
                    <a:pt x="2370" y="798"/>
                    <a:pt x="2501" y="715"/>
                  </a:cubicBezTo>
                  <a:cubicBezTo>
                    <a:pt x="2620" y="631"/>
                    <a:pt x="2632" y="524"/>
                    <a:pt x="2524" y="488"/>
                  </a:cubicBezTo>
                  <a:cubicBezTo>
                    <a:pt x="2679" y="465"/>
                    <a:pt x="2810" y="488"/>
                    <a:pt x="2834" y="536"/>
                  </a:cubicBezTo>
                  <a:cubicBezTo>
                    <a:pt x="2846" y="572"/>
                    <a:pt x="2846" y="596"/>
                    <a:pt x="2882" y="619"/>
                  </a:cubicBezTo>
                  <a:cubicBezTo>
                    <a:pt x="2941" y="655"/>
                    <a:pt x="3144" y="608"/>
                    <a:pt x="3263" y="560"/>
                  </a:cubicBezTo>
                  <a:cubicBezTo>
                    <a:pt x="3394" y="500"/>
                    <a:pt x="3513" y="429"/>
                    <a:pt x="3667" y="393"/>
                  </a:cubicBezTo>
                  <a:cubicBezTo>
                    <a:pt x="3810" y="358"/>
                    <a:pt x="3941" y="381"/>
                    <a:pt x="4096" y="369"/>
                  </a:cubicBezTo>
                  <a:cubicBezTo>
                    <a:pt x="4239" y="358"/>
                    <a:pt x="4441" y="286"/>
                    <a:pt x="4441" y="227"/>
                  </a:cubicBezTo>
                  <a:cubicBezTo>
                    <a:pt x="4441" y="191"/>
                    <a:pt x="4394" y="179"/>
                    <a:pt x="4346" y="167"/>
                  </a:cubicBezTo>
                  <a:cubicBezTo>
                    <a:pt x="4156" y="143"/>
                    <a:pt x="3906" y="167"/>
                    <a:pt x="3703" y="155"/>
                  </a:cubicBezTo>
                  <a:cubicBezTo>
                    <a:pt x="3489" y="143"/>
                    <a:pt x="3346" y="72"/>
                    <a:pt x="3155" y="48"/>
                  </a:cubicBezTo>
                  <a:cubicBezTo>
                    <a:pt x="2977" y="12"/>
                    <a:pt x="2727" y="0"/>
                    <a:pt x="2489" y="84"/>
                  </a:cubicBezTo>
                  <a:cubicBezTo>
                    <a:pt x="2405" y="119"/>
                    <a:pt x="2334" y="143"/>
                    <a:pt x="2251" y="167"/>
                  </a:cubicBezTo>
                  <a:cubicBezTo>
                    <a:pt x="1977" y="238"/>
                    <a:pt x="1870" y="107"/>
                    <a:pt x="1655" y="96"/>
                  </a:cubicBezTo>
                  <a:cubicBezTo>
                    <a:pt x="1322" y="60"/>
                    <a:pt x="1489" y="429"/>
                    <a:pt x="1405" y="500"/>
                  </a:cubicBezTo>
                  <a:cubicBezTo>
                    <a:pt x="1048" y="774"/>
                    <a:pt x="631" y="560"/>
                    <a:pt x="274" y="6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9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p:txBody>
          <a:bodyPr/>
          <a:lstStyle/>
          <a:p>
            <a:fld id="{B4274E06-C9BE-6D47-BF82-8D1C59B33DFA}" type="datetimeFigureOut">
              <a:rPr lang="en-GR" smtClean="0"/>
              <a:t>12/08/2024</a:t>
            </a:fld>
            <a:endParaRPr lang="en-GR"/>
          </a:p>
        </p:txBody>
      </p:sp>
      <p:sp>
        <p:nvSpPr>
          <p:cNvPr id="5" name="Footer Placeholder 4">
            <a:extLst>
              <a:ext uri="{FF2B5EF4-FFF2-40B4-BE49-F238E27FC236}">
                <a16:creationId xmlns:a16="http://schemas.microsoft.com/office/drawing/2014/main" id="{04D14CF7-E5F5-563A-BBDF-6F0622CE14D4}"/>
              </a:ext>
            </a:extLst>
          </p:cNvPr>
          <p:cNvSpPr>
            <a:spLocks noGrp="1"/>
          </p:cNvSpPr>
          <p:nvPr>
            <p:ph type="ftr" sz="quarter" idx="11"/>
          </p:nvPr>
        </p:nvSpPr>
        <p:spPr>
          <a:xfrm>
            <a:off x="3343865" y="6356350"/>
            <a:ext cx="4114800" cy="365125"/>
          </a:xfrm>
        </p:spPr>
        <p:txBody>
          <a:bodyPr/>
          <a:lstStyle/>
          <a:p>
            <a:endParaRPr lang="en-GR" dirty="0"/>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8" name="Picture 7">
            <a:extLst>
              <a:ext uri="{FF2B5EF4-FFF2-40B4-BE49-F238E27FC236}">
                <a16:creationId xmlns:a16="http://schemas.microsoft.com/office/drawing/2014/main" id="{BBD90353-E4F9-4531-C94A-C65F1785C4EA}"/>
              </a:ext>
            </a:extLst>
          </p:cNvPr>
          <p:cNvPicPr>
            <a:picLocks noChangeAspect="1"/>
          </p:cNvPicPr>
          <p:nvPr userDrawn="1"/>
        </p:nvPicPr>
        <p:blipFill>
          <a:blip r:embed="rId2">
            <a:alphaModFix/>
          </a:blip>
          <a:stretch>
            <a:fillRect/>
          </a:stretch>
        </p:blipFill>
        <p:spPr>
          <a:xfrm>
            <a:off x="10681200" y="5709600"/>
            <a:ext cx="1183132" cy="783717"/>
          </a:xfrm>
          <a:prstGeom prst="rect">
            <a:avLst/>
          </a:prstGeom>
        </p:spPr>
      </p:pic>
    </p:spTree>
    <p:extLst>
      <p:ext uri="{BB962C8B-B14F-4D97-AF65-F5344CB8AC3E}">
        <p14:creationId xmlns:p14="http://schemas.microsoft.com/office/powerpoint/2010/main" val="164794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GREY">
    <p:bg>
      <p:bgPr>
        <a:solidFill>
          <a:srgbClr val="A9BCD0">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EE54-B65A-8469-427E-F92723B9C006}"/>
              </a:ext>
            </a:extLst>
          </p:cNvPr>
          <p:cNvSpPr>
            <a:spLocks noGrp="1"/>
          </p:cNvSpPr>
          <p:nvPr>
            <p:ph type="title"/>
          </p:nvPr>
        </p:nvSpPr>
        <p:spPr>
          <a:xfrm>
            <a:off x="324000" y="365125"/>
            <a:ext cx="10154530" cy="982800"/>
          </a:xfrm>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FC062C4F-437E-A6D9-43B5-5211CF637ED5}"/>
              </a:ext>
            </a:extLst>
          </p:cNvPr>
          <p:cNvSpPr>
            <a:spLocks noGrp="1"/>
          </p:cNvSpPr>
          <p:nvPr>
            <p:ph idx="1"/>
          </p:nvPr>
        </p:nvSpPr>
        <p:spPr>
          <a:xfrm>
            <a:off x="324000" y="1440000"/>
            <a:ext cx="10154530" cy="46642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673D6DB-4DB0-3084-8A5B-613277281A46}"/>
              </a:ext>
            </a:extLst>
          </p:cNvPr>
          <p:cNvSpPr>
            <a:spLocks noGrp="1"/>
          </p:cNvSpPr>
          <p:nvPr>
            <p:ph type="dt" sz="half" idx="10"/>
          </p:nvPr>
        </p:nvSpPr>
        <p:spPr>
          <a:xfrm>
            <a:off x="4685822" y="6356350"/>
            <a:ext cx="2743200" cy="365125"/>
          </a:xfrm>
        </p:spPr>
        <p:txBody>
          <a:bodyPr/>
          <a:lstStyle/>
          <a:p>
            <a:fld id="{B4274E06-C9BE-6D47-BF82-8D1C59B33DFA}" type="datetimeFigureOut">
              <a:rPr lang="en-GR" smtClean="0"/>
              <a:t>12/08/2024</a:t>
            </a:fld>
            <a:endParaRPr lang="en-GR"/>
          </a:p>
        </p:txBody>
      </p:sp>
      <p:sp>
        <p:nvSpPr>
          <p:cNvPr id="6" name="Slide Number Placeholder 5">
            <a:extLst>
              <a:ext uri="{FF2B5EF4-FFF2-40B4-BE49-F238E27FC236}">
                <a16:creationId xmlns:a16="http://schemas.microsoft.com/office/drawing/2014/main" id="{81AC7ACC-6AE8-7D3D-195E-F9950AF3645A}"/>
              </a:ext>
            </a:extLst>
          </p:cNvPr>
          <p:cNvSpPr>
            <a:spLocks noGrp="1"/>
          </p:cNvSpPr>
          <p:nvPr>
            <p:ph type="sldNum" sz="quarter" idx="12"/>
          </p:nvPr>
        </p:nvSpPr>
        <p:spPr>
          <a:xfrm>
            <a:off x="7735330" y="6356350"/>
            <a:ext cx="2743200" cy="365125"/>
          </a:xfrm>
        </p:spPr>
        <p:txBody>
          <a:bodyPr/>
          <a:lstStyle/>
          <a:p>
            <a:fld id="{C4930D86-88E6-E54E-AD53-55CDCC303E6B}" type="slidenum">
              <a:rPr lang="en-GR" smtClean="0"/>
              <a:t>‹#›</a:t>
            </a:fld>
            <a:endParaRPr lang="en-GR"/>
          </a:p>
        </p:txBody>
      </p:sp>
      <p:pic>
        <p:nvPicPr>
          <p:cNvPr id="9" name="Εικόνα 8">
            <a:extLst>
              <a:ext uri="{FF2B5EF4-FFF2-40B4-BE49-F238E27FC236}">
                <a16:creationId xmlns:a16="http://schemas.microsoft.com/office/drawing/2014/main" id="{5CF67EB8-57FE-806C-A1E0-C5AEFA87DB5A}"/>
              </a:ext>
            </a:extLst>
          </p:cNvPr>
          <p:cNvPicPr>
            <a:picLocks noChangeAspect="1"/>
          </p:cNvPicPr>
          <p:nvPr userDrawn="1"/>
        </p:nvPicPr>
        <p:blipFill>
          <a:blip r:embed="rId2"/>
          <a:stretch>
            <a:fillRect/>
          </a:stretch>
        </p:blipFill>
        <p:spPr>
          <a:xfrm>
            <a:off x="324000" y="6507162"/>
            <a:ext cx="4159152" cy="115532"/>
          </a:xfrm>
          <a:prstGeom prst="rect">
            <a:avLst/>
          </a:prstGeom>
        </p:spPr>
      </p:pic>
    </p:spTree>
    <p:extLst>
      <p:ext uri="{BB962C8B-B14F-4D97-AF65-F5344CB8AC3E}">
        <p14:creationId xmlns:p14="http://schemas.microsoft.com/office/powerpoint/2010/main" val="3082756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9F190-85EF-1ECD-1911-1BA8E17A0896}"/>
              </a:ext>
            </a:extLst>
          </p:cNvPr>
          <p:cNvSpPr>
            <a:spLocks noGrp="1"/>
          </p:cNvSpPr>
          <p:nvPr>
            <p:ph type="title"/>
          </p:nvPr>
        </p:nvSpPr>
        <p:spPr>
          <a:xfrm>
            <a:off x="324000" y="365125"/>
            <a:ext cx="10515600" cy="982800"/>
          </a:xfrm>
          <a:prstGeom prst="rect">
            <a:avLst/>
          </a:prstGeom>
        </p:spPr>
        <p:txBody>
          <a:bodyPr vert="horz" lIns="91440" tIns="45720" rIns="91440" bIns="45720" rtlCol="0" anchor="t">
            <a:normAutofit/>
          </a:bodyPr>
          <a:lstStyle/>
          <a:p>
            <a:r>
              <a:rPr lang="en-GB" dirty="0"/>
              <a:t>Click to edit Master title style</a:t>
            </a:r>
            <a:endParaRPr lang="en-GR" dirty="0"/>
          </a:p>
        </p:txBody>
      </p:sp>
      <p:sp>
        <p:nvSpPr>
          <p:cNvPr id="3" name="Text Placeholder 2">
            <a:extLst>
              <a:ext uri="{FF2B5EF4-FFF2-40B4-BE49-F238E27FC236}">
                <a16:creationId xmlns:a16="http://schemas.microsoft.com/office/drawing/2014/main" id="{F75DC7B8-FBE1-5D8E-AA4A-99DAC023EBFD}"/>
              </a:ext>
            </a:extLst>
          </p:cNvPr>
          <p:cNvSpPr>
            <a:spLocks noGrp="1"/>
          </p:cNvSpPr>
          <p:nvPr>
            <p:ph type="body" idx="1"/>
          </p:nvPr>
        </p:nvSpPr>
        <p:spPr>
          <a:xfrm>
            <a:off x="324000" y="1440000"/>
            <a:ext cx="10515600" cy="4664238"/>
          </a:xfrm>
          <a:prstGeom prst="rect">
            <a:avLst/>
          </a:prstGeom>
        </p:spPr>
        <p:txBody>
          <a:bodyPr vert="horz" lIns="91440" tIns="45720" rIns="91440" bIns="45720" rtlCol="0">
            <a:normAutofit/>
          </a:body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GR" dirty="0"/>
          </a:p>
        </p:txBody>
      </p:sp>
      <p:sp>
        <p:nvSpPr>
          <p:cNvPr id="4" name="Date Placeholder 3">
            <a:extLst>
              <a:ext uri="{FF2B5EF4-FFF2-40B4-BE49-F238E27FC236}">
                <a16:creationId xmlns:a16="http://schemas.microsoft.com/office/drawing/2014/main" id="{99D8B9AF-D3C8-0F77-EB05-06A73DBE4E7F}"/>
              </a:ext>
            </a:extLst>
          </p:cNvPr>
          <p:cNvSpPr>
            <a:spLocks noGrp="1"/>
          </p:cNvSpPr>
          <p:nvPr>
            <p:ph type="dt" sz="half" idx="2"/>
          </p:nvPr>
        </p:nvSpPr>
        <p:spPr>
          <a:xfrm>
            <a:off x="324000" y="6356350"/>
            <a:ext cx="2743200" cy="365125"/>
          </a:xfrm>
          <a:prstGeom prst="rect">
            <a:avLst/>
          </a:prstGeom>
        </p:spPr>
        <p:txBody>
          <a:bodyPr vert="horz" lIns="91440" tIns="45720" rIns="91440" bIns="45720" rtlCol="0" anchor="ctr"/>
          <a:lstStyle>
            <a:lvl1pPr algn="l">
              <a:defRPr sz="1200" b="0" i="0">
                <a:solidFill>
                  <a:srgbClr val="2E3B6B"/>
                </a:solidFill>
                <a:latin typeface="Century Gothic" panose="020B0502020202020204" pitchFamily="34" charset="0"/>
              </a:defRPr>
            </a:lvl1pPr>
          </a:lstStyle>
          <a:p>
            <a:fld id="{B4274E06-C9BE-6D47-BF82-8D1C59B33DFA}" type="datetimeFigureOut">
              <a:rPr lang="en-GR" smtClean="0"/>
              <a:pPr/>
              <a:t>12/08/2024</a:t>
            </a:fld>
            <a:endParaRPr lang="en-GR" dirty="0"/>
          </a:p>
        </p:txBody>
      </p:sp>
      <p:sp>
        <p:nvSpPr>
          <p:cNvPr id="5" name="Footer Placeholder 4">
            <a:extLst>
              <a:ext uri="{FF2B5EF4-FFF2-40B4-BE49-F238E27FC236}">
                <a16:creationId xmlns:a16="http://schemas.microsoft.com/office/drawing/2014/main" id="{7E637D68-641B-2DAB-B769-9E5523456D89}"/>
              </a:ext>
            </a:extLst>
          </p:cNvPr>
          <p:cNvSpPr>
            <a:spLocks noGrp="1"/>
          </p:cNvSpPr>
          <p:nvPr>
            <p:ph type="ftr" sz="quarter" idx="3"/>
          </p:nvPr>
        </p:nvSpPr>
        <p:spPr>
          <a:xfrm>
            <a:off x="3581401"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GR" dirty="0"/>
          </a:p>
        </p:txBody>
      </p:sp>
      <p:sp>
        <p:nvSpPr>
          <p:cNvPr id="6" name="Slide Number Placeholder 5">
            <a:extLst>
              <a:ext uri="{FF2B5EF4-FFF2-40B4-BE49-F238E27FC236}">
                <a16:creationId xmlns:a16="http://schemas.microsoft.com/office/drawing/2014/main" id="{5C96AEDF-B002-E779-EB5A-BB778884031A}"/>
              </a:ext>
            </a:extLst>
          </p:cNvPr>
          <p:cNvSpPr>
            <a:spLocks noGrp="1"/>
          </p:cNvSpPr>
          <p:nvPr>
            <p:ph type="sldNum" sz="quarter" idx="4"/>
          </p:nvPr>
        </p:nvSpPr>
        <p:spPr>
          <a:xfrm>
            <a:off x="8096400" y="6356350"/>
            <a:ext cx="2743200" cy="365125"/>
          </a:xfrm>
          <a:prstGeom prst="rect">
            <a:avLst/>
          </a:prstGeom>
        </p:spPr>
        <p:txBody>
          <a:bodyPr vert="horz" lIns="91440" tIns="45720" rIns="91440" bIns="45720" rtlCol="0" anchor="ctr"/>
          <a:lstStyle>
            <a:lvl1pPr algn="r">
              <a:defRPr sz="1400" b="1" i="0">
                <a:solidFill>
                  <a:srgbClr val="FF3B6B"/>
                </a:solidFill>
                <a:latin typeface="Century Gothic" panose="020B0502020202020204" pitchFamily="34" charset="0"/>
              </a:defRPr>
            </a:lvl1pPr>
          </a:lstStyle>
          <a:p>
            <a:fld id="{C4930D86-88E6-E54E-AD53-55CDCC303E6B}" type="slidenum">
              <a:rPr lang="en-GR" smtClean="0"/>
              <a:pPr/>
              <a:t>‹#›</a:t>
            </a:fld>
            <a:endParaRPr lang="en-GR" dirty="0"/>
          </a:p>
        </p:txBody>
      </p:sp>
    </p:spTree>
    <p:extLst>
      <p:ext uri="{BB962C8B-B14F-4D97-AF65-F5344CB8AC3E}">
        <p14:creationId xmlns:p14="http://schemas.microsoft.com/office/powerpoint/2010/main" val="375445413"/>
      </p:ext>
    </p:extLst>
  </p:cSld>
  <p:clrMap bg1="lt1" tx1="dk1" bg2="lt2" tx2="dk2" accent1="accent1" accent2="accent2" accent3="accent3" accent4="accent4" accent5="accent5" accent6="accent6" hlink="hlink" folHlink="folHlink"/>
  <p:sldLayoutIdLst>
    <p:sldLayoutId id="2147483662" r:id="rId1"/>
    <p:sldLayoutId id="2147483703" r:id="rId2"/>
    <p:sldLayoutId id="2147483698" r:id="rId3"/>
    <p:sldLayoutId id="2147483670" r:id="rId4"/>
    <p:sldLayoutId id="2147483650" r:id="rId5"/>
    <p:sldLayoutId id="2147483684" r:id="rId6"/>
    <p:sldLayoutId id="2147483692" r:id="rId7"/>
    <p:sldLayoutId id="2147483679" r:id="rId8"/>
    <p:sldLayoutId id="2147483685" r:id="rId9"/>
    <p:sldLayoutId id="2147483661" r:id="rId10"/>
    <p:sldLayoutId id="2147483651" r:id="rId11"/>
    <p:sldLayoutId id="2147483704" r:id="rId12"/>
    <p:sldLayoutId id="2147483652" r:id="rId13"/>
    <p:sldLayoutId id="2147483705" r:id="rId14"/>
    <p:sldLayoutId id="2147483678" r:id="rId15"/>
    <p:sldLayoutId id="2147483653" r:id="rId16"/>
    <p:sldLayoutId id="2147483676" r:id="rId17"/>
    <p:sldLayoutId id="2147483665" r:id="rId18"/>
    <p:sldLayoutId id="2147483686" r:id="rId19"/>
    <p:sldLayoutId id="2147483669" r:id="rId20"/>
    <p:sldLayoutId id="2147483668" r:id="rId21"/>
    <p:sldLayoutId id="2147483667" r:id="rId22"/>
    <p:sldLayoutId id="2147483666" r:id="rId23"/>
    <p:sldLayoutId id="2147483688" r:id="rId24"/>
    <p:sldLayoutId id="2147483691" r:id="rId25"/>
    <p:sldLayoutId id="2147483695" r:id="rId26"/>
    <p:sldLayoutId id="2147483664" r:id="rId27"/>
    <p:sldLayoutId id="2147483654" r:id="rId28"/>
    <p:sldLayoutId id="2147483663" r:id="rId29"/>
    <p:sldLayoutId id="2147483677" r:id="rId30"/>
    <p:sldLayoutId id="2147483689" r:id="rId31"/>
    <p:sldLayoutId id="2147483687" r:id="rId32"/>
    <p:sldLayoutId id="2147483655" r:id="rId33"/>
    <p:sldLayoutId id="2147483696" r:id="rId34"/>
    <p:sldLayoutId id="2147483699" r:id="rId35"/>
    <p:sldLayoutId id="2147483700" r:id="rId36"/>
    <p:sldLayoutId id="2147483697" r:id="rId37"/>
    <p:sldLayoutId id="2147483672" r:id="rId38"/>
    <p:sldLayoutId id="2147483674" r:id="rId39"/>
    <p:sldLayoutId id="2147483656" r:id="rId40"/>
    <p:sldLayoutId id="2147483657" r:id="rId41"/>
    <p:sldLayoutId id="2147483658" r:id="rId42"/>
    <p:sldLayoutId id="2147483659" r:id="rId43"/>
    <p:sldLayoutId id="2147483702" r:id="rId44"/>
  </p:sldLayoutIdLst>
  <p:txStyles>
    <p:titleStyle>
      <a:lvl1pPr algn="l" defTabSz="914400" rtl="0" eaLnBrk="1" latinLnBrk="0" hangingPunct="1">
        <a:lnSpc>
          <a:spcPct val="90000"/>
        </a:lnSpc>
        <a:spcBef>
          <a:spcPct val="0"/>
        </a:spcBef>
        <a:buNone/>
        <a:defRPr sz="3200" b="0" kern="1200">
          <a:solidFill>
            <a:srgbClr val="FF3B6B"/>
          </a:solidFill>
          <a:latin typeface="Century Gothic" panose="020B0502020202020204" pitchFamily="34" charset="0"/>
          <a:ea typeface="+mj-ea"/>
          <a:cs typeface="+mj-cs"/>
        </a:defRPr>
      </a:lvl1pPr>
    </p:titleStyle>
    <p:bodyStyle>
      <a:lvl1pPr marL="408600" indent="-408600" algn="l" defTabSz="914400" rtl="0" eaLnBrk="1" latinLnBrk="0" hangingPunct="1">
        <a:lnSpc>
          <a:spcPct val="90000"/>
        </a:lnSpc>
        <a:spcBef>
          <a:spcPts val="1000"/>
        </a:spcBef>
        <a:buClr>
          <a:srgbClr val="FF3B6B"/>
        </a:buClr>
        <a:buFont typeface="System Font Regular"/>
        <a:buChar char="→"/>
        <a:defRPr sz="2400" kern="1200">
          <a:solidFill>
            <a:srgbClr val="202949"/>
          </a:solidFill>
          <a:latin typeface="Minion Pro" panose="02040503050306020203" pitchFamily="18" charset="0"/>
          <a:ea typeface="+mn-ea"/>
          <a:cs typeface="+mn-cs"/>
        </a:defRPr>
      </a:lvl1pPr>
      <a:lvl2pPr marL="685800" indent="-408600" algn="l" defTabSz="914400" rtl="0" eaLnBrk="1" latinLnBrk="0" hangingPunct="1">
        <a:lnSpc>
          <a:spcPct val="90000"/>
        </a:lnSpc>
        <a:spcBef>
          <a:spcPts val="500"/>
        </a:spcBef>
        <a:buClr>
          <a:srgbClr val="FF3B6B"/>
        </a:buClr>
        <a:buFont typeface="System Font Regular"/>
        <a:buChar char="→"/>
        <a:defRPr sz="2000" kern="1200">
          <a:solidFill>
            <a:srgbClr val="2E3B6B"/>
          </a:solidFill>
          <a:latin typeface="Minion Pro" panose="02040503050306020203" pitchFamily="18" charset="0"/>
          <a:ea typeface="+mn-ea"/>
          <a:cs typeface="+mn-cs"/>
        </a:defRPr>
      </a:lvl2pPr>
      <a:lvl3pPr marL="1143000" indent="-408600" algn="l" defTabSz="914400" rtl="0" eaLnBrk="1" latinLnBrk="0" hangingPunct="1">
        <a:lnSpc>
          <a:spcPct val="90000"/>
        </a:lnSpc>
        <a:spcBef>
          <a:spcPts val="500"/>
        </a:spcBef>
        <a:buClr>
          <a:srgbClr val="FF3B6B"/>
        </a:buClr>
        <a:buFont typeface="System Font Regular"/>
        <a:buChar char="→"/>
        <a:defRPr sz="1800" kern="1200">
          <a:solidFill>
            <a:srgbClr val="4E5660"/>
          </a:solidFill>
          <a:latin typeface="Minion Pro" panose="02040503050306020203" pitchFamily="18" charset="0"/>
          <a:ea typeface="+mn-ea"/>
          <a:cs typeface="+mn-cs"/>
        </a:defRPr>
      </a:lvl3pPr>
      <a:lvl4pPr marL="1600200" indent="-408600" algn="l" defTabSz="914400" rtl="0" eaLnBrk="1" latinLnBrk="0" hangingPunct="1">
        <a:lnSpc>
          <a:spcPct val="90000"/>
        </a:lnSpc>
        <a:spcBef>
          <a:spcPts val="500"/>
        </a:spcBef>
        <a:buClr>
          <a:srgbClr val="FF3B6B"/>
        </a:buClr>
        <a:buFont typeface="System Font Regular"/>
        <a:buChar char="→"/>
        <a:defRPr sz="1600" kern="1200">
          <a:solidFill>
            <a:srgbClr val="5F6975"/>
          </a:solidFill>
          <a:latin typeface="Minion Pro" panose="02040503050306020203" pitchFamily="18" charset="0"/>
          <a:ea typeface="+mn-ea"/>
          <a:cs typeface="+mn-cs"/>
        </a:defRPr>
      </a:lvl4pPr>
      <a:lvl5pPr marL="2057400" indent="-408600" algn="l" defTabSz="914400" rtl="0" eaLnBrk="1" latinLnBrk="0" hangingPunct="1">
        <a:lnSpc>
          <a:spcPct val="90000"/>
        </a:lnSpc>
        <a:spcBef>
          <a:spcPts val="500"/>
        </a:spcBef>
        <a:buClr>
          <a:srgbClr val="FF3B6B"/>
        </a:buClr>
        <a:buFont typeface="System Font Regular"/>
        <a:buChar char="→"/>
        <a:defRPr sz="1600" kern="1200">
          <a:solidFill>
            <a:srgbClr val="8C9BAC"/>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8.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svg"/><Relationship Id="rId9"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64.png"/><Relationship Id="rId11" Type="http://schemas.openxmlformats.org/officeDocument/2006/relationships/image" Target="../media/image68.jpg"/><Relationship Id="rId5" Type="http://schemas.openxmlformats.org/officeDocument/2006/relationships/oleObject" Target="../embeddings/oleObject2.bin"/><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6.xml"/><Relationship Id="rId1" Type="http://schemas.openxmlformats.org/officeDocument/2006/relationships/slideLayout" Target="../slideLayouts/slideLayout28.xml"/><Relationship Id="rId6" Type="http://schemas.openxmlformats.org/officeDocument/2006/relationships/image" Target="../media/image77.png"/><Relationship Id="rId5" Type="http://schemas.openxmlformats.org/officeDocument/2006/relationships/oleObject" Target="../embeddings/oleObject5.bin"/><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40.xml"/><Relationship Id="rId1" Type="http://schemas.openxmlformats.org/officeDocument/2006/relationships/slideLayout" Target="../slideLayouts/slideLayout28.xml"/><Relationship Id="rId5" Type="http://schemas.openxmlformats.org/officeDocument/2006/relationships/image" Target="../media/image80.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28.xml"/><Relationship Id="rId5" Type="http://schemas.openxmlformats.org/officeDocument/2006/relationships/image" Target="../media/image84.pn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C12-9651-BBE6-8C75-181635131D73}"/>
              </a:ext>
            </a:extLst>
          </p:cNvPr>
          <p:cNvSpPr>
            <a:spLocks noGrp="1"/>
          </p:cNvSpPr>
          <p:nvPr>
            <p:ph type="ctrTitle"/>
          </p:nvPr>
        </p:nvSpPr>
        <p:spPr>
          <a:xfrm>
            <a:off x="638628" y="1300282"/>
            <a:ext cx="9259974" cy="1890845"/>
          </a:xfrm>
        </p:spPr>
        <p:txBody>
          <a:bodyPr anchor="ctr">
            <a:normAutofit/>
          </a:bodyPr>
          <a:lstStyle/>
          <a:p>
            <a:r>
              <a:rPr lang="el-GR" sz="4000" dirty="0"/>
              <a:t>Περιοδικότητα ιδιοτήτων</a:t>
            </a:r>
            <a:endParaRPr lang="en-US" sz="4000" dirty="0"/>
          </a:p>
        </p:txBody>
      </p:sp>
      <p:sp>
        <p:nvSpPr>
          <p:cNvPr id="3" name="Subtitle 2">
            <a:extLst>
              <a:ext uri="{FF2B5EF4-FFF2-40B4-BE49-F238E27FC236}">
                <a16:creationId xmlns:a16="http://schemas.microsoft.com/office/drawing/2014/main" id="{CFD939A8-2491-09AD-3701-2551B04CD51F}"/>
              </a:ext>
            </a:extLst>
          </p:cNvPr>
          <p:cNvSpPr>
            <a:spLocks noGrp="1"/>
          </p:cNvSpPr>
          <p:nvPr>
            <p:ph type="subTitle" idx="1"/>
          </p:nvPr>
        </p:nvSpPr>
        <p:spPr/>
        <p:txBody>
          <a:bodyPr>
            <a:normAutofit/>
          </a:bodyPr>
          <a:lstStyle/>
          <a:p>
            <a:r>
              <a:rPr lang="el-GR" sz="2800" dirty="0"/>
              <a:t>Διάλεξη 13 – </a:t>
            </a:r>
            <a:r>
              <a:rPr lang="en-US" sz="2800" dirty="0"/>
              <a:t>02</a:t>
            </a:r>
            <a:r>
              <a:rPr lang="el-GR" sz="2800" dirty="0"/>
              <a:t>/1</a:t>
            </a:r>
            <a:r>
              <a:rPr lang="en-US" sz="2800" dirty="0"/>
              <a:t>2</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13BAC137-8FB1-4933-5723-AB93406C1479}"/>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408969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A2E46-0312-0A5B-8090-3AD1BD29F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2D9AC-A154-76E1-0278-CA5254E9B42A}"/>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Ιοντικές ακτίνες</a:t>
            </a:r>
            <a:endParaRPr lang="en-US" dirty="0"/>
          </a:p>
        </p:txBody>
      </p:sp>
      <p:pic>
        <p:nvPicPr>
          <p:cNvPr id="5" name="Picture 4">
            <a:extLst>
              <a:ext uri="{FF2B5EF4-FFF2-40B4-BE49-F238E27FC236}">
                <a16:creationId xmlns:a16="http://schemas.microsoft.com/office/drawing/2014/main" id="{A5727B74-D93A-19CB-4D9F-AB3BD05C9282}"/>
              </a:ext>
            </a:extLst>
          </p:cNvPr>
          <p:cNvPicPr>
            <a:picLocks noChangeAspect="1"/>
          </p:cNvPicPr>
          <p:nvPr/>
        </p:nvPicPr>
        <p:blipFill>
          <a:blip r:embed="rId3"/>
          <a:stretch>
            <a:fillRect/>
          </a:stretch>
        </p:blipFill>
        <p:spPr>
          <a:xfrm>
            <a:off x="580255" y="1055141"/>
            <a:ext cx="3677163" cy="5125165"/>
          </a:xfrm>
          <a:prstGeom prst="rect">
            <a:avLst/>
          </a:prstGeom>
        </p:spPr>
      </p:pic>
      <p:sp>
        <p:nvSpPr>
          <p:cNvPr id="6" name="TextBox 5">
            <a:extLst>
              <a:ext uri="{FF2B5EF4-FFF2-40B4-BE49-F238E27FC236}">
                <a16:creationId xmlns:a16="http://schemas.microsoft.com/office/drawing/2014/main" id="{8AFA91C1-D96A-AC1F-D464-0DB4B92A7FBA}"/>
              </a:ext>
            </a:extLst>
          </p:cNvPr>
          <p:cNvSpPr txBox="1"/>
          <p:nvPr/>
        </p:nvSpPr>
        <p:spPr>
          <a:xfrm>
            <a:off x="4161844" y="1382374"/>
            <a:ext cx="7725356" cy="4093428"/>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buFont typeface="Wingdings" panose="05000000000000000000" pitchFamily="2" charset="2"/>
              <a:buChar char="§"/>
            </a:pPr>
            <a:r>
              <a:rPr lang="el-GR" sz="2000" b="1" dirty="0">
                <a:latin typeface="Minion Pro" panose="02040503050306020203"/>
              </a:rPr>
              <a:t>Η ιοντική ακτίνα των κατιόντων είναι πάντα μικρότερη από την ατομική ακτίνα των αντίστοιχων ουδέτερων ατόμων τους. </a:t>
            </a:r>
            <a:r>
              <a:rPr lang="el-GR" sz="2000" dirty="0">
                <a:latin typeface="Minion Pro" panose="02040503050306020203"/>
              </a:rPr>
              <a:t>Καθώς απομακρύνονται τα ηλεκτρόνια της εξωτερικής στοιβάδας, η έλξη του φορτίου του πυρήνα προς τα εναπομείναντα ηλεκτρόνια αυξάνει. </a:t>
            </a:r>
          </a:p>
          <a:p>
            <a:pPr marL="457200" indent="-457200" algn="just">
              <a:buFont typeface="Wingdings" panose="05000000000000000000" pitchFamily="2" charset="2"/>
              <a:buChar char="§"/>
            </a:pPr>
            <a:r>
              <a:rPr lang="el-GR" sz="2000" b="1" dirty="0">
                <a:latin typeface="Minion Pro" panose="02040503050306020203"/>
              </a:rPr>
              <a:t>Η ιοντική ακτίνα των ανιόντων είναι πάντα μεγαλύτερη από την ατομική ακτίνα των ουδέτερων ατόμων τους.</a:t>
            </a:r>
            <a:r>
              <a:rPr lang="el-GR" sz="2000" dirty="0">
                <a:latin typeface="Minion Pro" panose="02040503050306020203"/>
              </a:rPr>
              <a:t> Καθώς προσλαμβάνονται ηλεκτρόνια στην εξωτερική στοιβάδα οι απωστικές αλληλεπιδράσεις μεταξύ των ηλεκτρονίων της εξωτερικής στοιβάδας και αυτών της εσωτερικής αυξάνονται.  </a:t>
            </a:r>
          </a:p>
          <a:p>
            <a:pPr marL="457200" indent="-457200" algn="just">
              <a:buFont typeface="Wingdings" panose="05000000000000000000" pitchFamily="2" charset="2"/>
              <a:buChar char="§"/>
            </a:pPr>
            <a:r>
              <a:rPr lang="el-GR" sz="2000" dirty="0">
                <a:latin typeface="Minion Pro" panose="02040503050306020203"/>
              </a:rPr>
              <a:t>Οι ατομικές ακτίνες των στοιχείων μετάπτωσης (</a:t>
            </a:r>
            <a:r>
              <a:rPr lang="en-US" sz="2000" dirty="0">
                <a:latin typeface="Minion Pro" panose="02040503050306020203"/>
              </a:rPr>
              <a:t>d-block elements), </a:t>
            </a:r>
            <a:r>
              <a:rPr lang="el-GR" sz="2000" dirty="0">
                <a:latin typeface="Minion Pro" panose="02040503050306020203"/>
              </a:rPr>
              <a:t>αρχικά ακολουθούν τις τάσεις που περιγράφονται για τα κύρια στοιχεία αλλά με μικρότερες διακυμάνσεις.</a:t>
            </a:r>
          </a:p>
        </p:txBody>
      </p:sp>
    </p:spTree>
    <p:extLst>
      <p:ext uri="{BB962C8B-B14F-4D97-AF65-F5344CB8AC3E}">
        <p14:creationId xmlns:p14="http://schemas.microsoft.com/office/powerpoint/2010/main" val="424891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639D0-4A44-5409-F0C3-FD91F7C90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8D39D-9BEE-E058-7295-F7BE001CD5AD}"/>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a:t>
            </a:r>
            <a:r>
              <a:rPr lang="el-GR" dirty="0" err="1"/>
              <a:t>Ισοηλεκτρονιακά</a:t>
            </a:r>
            <a:r>
              <a:rPr lang="el-GR" dirty="0"/>
              <a:t> ιόντα</a:t>
            </a:r>
            <a:endParaRPr lang="en-US" dirty="0"/>
          </a:p>
        </p:txBody>
      </p:sp>
      <p:pic>
        <p:nvPicPr>
          <p:cNvPr id="3" name="Picture 2">
            <a:extLst>
              <a:ext uri="{FF2B5EF4-FFF2-40B4-BE49-F238E27FC236}">
                <a16:creationId xmlns:a16="http://schemas.microsoft.com/office/drawing/2014/main" id="{C28DF82F-998E-74D8-1B22-D3AC42224226}"/>
              </a:ext>
            </a:extLst>
          </p:cNvPr>
          <p:cNvPicPr>
            <a:picLocks noChangeAspect="1"/>
          </p:cNvPicPr>
          <p:nvPr/>
        </p:nvPicPr>
        <p:blipFill>
          <a:blip r:embed="rId3"/>
          <a:stretch>
            <a:fillRect/>
          </a:stretch>
        </p:blipFill>
        <p:spPr>
          <a:xfrm>
            <a:off x="3195831" y="3763673"/>
            <a:ext cx="5727314" cy="1291249"/>
          </a:xfrm>
          <a:prstGeom prst="rect">
            <a:avLst/>
          </a:prstGeom>
          <a:ln>
            <a:solidFill>
              <a:schemeClr val="tx1"/>
            </a:solidFill>
          </a:ln>
        </p:spPr>
      </p:pic>
      <p:sp>
        <p:nvSpPr>
          <p:cNvPr id="4" name="TextBox 3">
            <a:extLst>
              <a:ext uri="{FF2B5EF4-FFF2-40B4-BE49-F238E27FC236}">
                <a16:creationId xmlns:a16="http://schemas.microsoft.com/office/drawing/2014/main" id="{0A6E4DFE-595E-EBBC-3866-917C045BA1BD}"/>
              </a:ext>
            </a:extLst>
          </p:cNvPr>
          <p:cNvSpPr txBox="1"/>
          <p:nvPr/>
        </p:nvSpPr>
        <p:spPr>
          <a:xfrm>
            <a:off x="324000" y="1638622"/>
            <a:ext cx="11587162" cy="1554272"/>
          </a:xfrm>
          <a:prstGeom prst="rect">
            <a:avLst/>
          </a:prstGeom>
          <a:solidFill>
            <a:schemeClr val="accent3">
              <a:lumMod val="20000"/>
              <a:lumOff val="80000"/>
            </a:schemeClr>
          </a:solidFill>
        </p:spPr>
        <p:txBody>
          <a:bodyPr wrap="square" rtlCol="0">
            <a:spAutoFit/>
          </a:bodyPr>
          <a:lstStyle/>
          <a:p>
            <a:pPr marL="285750" indent="-285750">
              <a:spcAft>
                <a:spcPts val="600"/>
              </a:spcAft>
              <a:buFont typeface="Arial" panose="020B0604020202020204" pitchFamily="34" charset="0"/>
              <a:buChar char="•"/>
            </a:pPr>
            <a:r>
              <a:rPr lang="el-GR" dirty="0">
                <a:latin typeface="Minion Pro" panose="02040503050306020203"/>
              </a:rPr>
              <a:t>Ιόντα που έχουν ακριβώς την ίδια ηλεκτρονιακή σύσταση ονομάζονται </a:t>
            </a:r>
            <a:r>
              <a:rPr lang="el-GR" dirty="0" err="1">
                <a:latin typeface="Minion Pro" panose="02040503050306020203"/>
              </a:rPr>
              <a:t>ισοηλεκτρονιακά</a:t>
            </a:r>
            <a:r>
              <a:rPr lang="el-GR" dirty="0">
                <a:latin typeface="Minion Pro" panose="02040503050306020203"/>
              </a:rPr>
              <a:t>. Για παράδειγμα τα παρακάτω ιόντα έχουν όλα τη ηλεκτρονιακή σύσταση του </a:t>
            </a:r>
            <a:r>
              <a:rPr lang="en-US" dirty="0">
                <a:latin typeface="Minion Pro" panose="02040503050306020203"/>
              </a:rPr>
              <a:t>Ne, (1s</a:t>
            </a:r>
            <a:r>
              <a:rPr lang="en-US" baseline="30000" dirty="0">
                <a:latin typeface="Minion Pro" panose="02040503050306020203"/>
              </a:rPr>
              <a:t>2 </a:t>
            </a:r>
            <a:r>
              <a:rPr lang="en-US" dirty="0">
                <a:latin typeface="Minion Pro" panose="02040503050306020203"/>
              </a:rPr>
              <a:t>2s</a:t>
            </a:r>
            <a:r>
              <a:rPr lang="en-US" baseline="30000" dirty="0">
                <a:latin typeface="Minion Pro" panose="02040503050306020203"/>
              </a:rPr>
              <a:t>2 </a:t>
            </a:r>
            <a:r>
              <a:rPr lang="en-US" dirty="0">
                <a:latin typeface="Minion Pro" panose="02040503050306020203"/>
              </a:rPr>
              <a:t>2p</a:t>
            </a:r>
            <a:r>
              <a:rPr lang="en-US" baseline="30000" dirty="0">
                <a:latin typeface="Minion Pro" panose="02040503050306020203"/>
              </a:rPr>
              <a:t>6</a:t>
            </a:r>
            <a:r>
              <a:rPr lang="en-US" dirty="0">
                <a:latin typeface="Minion Pro" panose="02040503050306020203"/>
              </a:rPr>
              <a:t>).  </a:t>
            </a:r>
          </a:p>
          <a:p>
            <a:pPr marL="285750" indent="-285750">
              <a:spcAft>
                <a:spcPts val="600"/>
              </a:spcAft>
              <a:buFont typeface="Arial" panose="020B0604020202020204" pitchFamily="34" charset="0"/>
              <a:buChar char="•"/>
            </a:pPr>
            <a:r>
              <a:rPr lang="el-GR" dirty="0">
                <a:latin typeface="Minion Pro" panose="02040503050306020203"/>
              </a:rPr>
              <a:t>Όμως, αν δούμε τη θέση τους στον περιοδικό πίνακα, από </a:t>
            </a:r>
            <a:r>
              <a:rPr lang="en-US" dirty="0">
                <a:latin typeface="Minion Pro" panose="02040503050306020203"/>
              </a:rPr>
              <a:t>N </a:t>
            </a:r>
            <a:r>
              <a:rPr lang="el-GR" dirty="0">
                <a:latin typeface="Minion Pro" panose="02040503050306020203"/>
              </a:rPr>
              <a:t>μέχρι το </a:t>
            </a:r>
            <a:r>
              <a:rPr lang="en-US" dirty="0">
                <a:latin typeface="Minion Pro" panose="02040503050306020203"/>
              </a:rPr>
              <a:t>Al</a:t>
            </a:r>
            <a:r>
              <a:rPr lang="el-GR" dirty="0">
                <a:latin typeface="Minion Pro" panose="02040503050306020203"/>
              </a:rPr>
              <a:t> αυξάνεται ο αριθμός των πρωτονίων του πυρήνα και συνεπώς η έλξη του πυρήνα στα ηλεκτρόνια αυξάνει αντίστοιχα. Καθώς οι ελκτικές δυνάμεις κυριαρχούν, το μέγεθος των ιόντων γίνεται όλο και μικρότερο.</a:t>
            </a:r>
            <a:endParaRPr lang="en-US" dirty="0">
              <a:latin typeface="Minion Pro" panose="02040503050306020203"/>
            </a:endParaRPr>
          </a:p>
        </p:txBody>
      </p:sp>
    </p:spTree>
    <p:extLst>
      <p:ext uri="{BB962C8B-B14F-4D97-AF65-F5344CB8AC3E}">
        <p14:creationId xmlns:p14="http://schemas.microsoft.com/office/powerpoint/2010/main" val="1942932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1A9D8-E267-0E68-9BE2-BC057E23E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6DA33-A671-4B6D-1977-6BF7E9F89F85}"/>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Ενέργεια Ιονισμού</a:t>
            </a:r>
            <a:endParaRPr lang="en-US" dirty="0"/>
          </a:p>
        </p:txBody>
      </p:sp>
      <p:sp>
        <p:nvSpPr>
          <p:cNvPr id="7" name="TextBox 6">
            <a:extLst>
              <a:ext uri="{FF2B5EF4-FFF2-40B4-BE49-F238E27FC236}">
                <a16:creationId xmlns:a16="http://schemas.microsoft.com/office/drawing/2014/main" id="{83C6694D-5FDC-14EE-93C9-B8A9FF8B2D36}"/>
              </a:ext>
            </a:extLst>
          </p:cNvPr>
          <p:cNvSpPr txBox="1"/>
          <p:nvPr/>
        </p:nvSpPr>
        <p:spPr>
          <a:xfrm>
            <a:off x="300038" y="850684"/>
            <a:ext cx="11587162" cy="4708981"/>
          </a:xfrm>
          <a:prstGeom prst="rect">
            <a:avLst/>
          </a:prstGeom>
          <a:solidFill>
            <a:schemeClr val="accent3">
              <a:lumMod val="20000"/>
              <a:lumOff val="80000"/>
            </a:schemeClr>
          </a:solidFill>
        </p:spPr>
        <p:txBody>
          <a:bodyPr wrap="square" rtlCol="0">
            <a:spAutoFit/>
          </a:bodyPr>
          <a:lstStyle/>
          <a:p>
            <a:pPr marL="285750" indent="-285750" algn="just">
              <a:spcAft>
                <a:spcPts val="600"/>
              </a:spcAft>
              <a:buFont typeface="Arial" panose="020B0604020202020204" pitchFamily="34" charset="0"/>
              <a:buChar char="•"/>
            </a:pPr>
            <a:r>
              <a:rPr lang="el-GR" dirty="0">
                <a:latin typeface="Minion Pro"/>
              </a:rPr>
              <a:t>Είδαμε ήδη από την περιγραφή του </a:t>
            </a:r>
            <a:r>
              <a:rPr lang="en-US" dirty="0">
                <a:latin typeface="Minion Pro"/>
              </a:rPr>
              <a:t>Bohr</a:t>
            </a:r>
            <a:r>
              <a:rPr lang="el-GR" dirty="0">
                <a:latin typeface="Minion Pro"/>
              </a:rPr>
              <a:t> για το άτομο του Υδρογόνου ότι η ενέργεια ιονισμού του μοναδικού ηλεκτρονίου του στοιχείου αυτού είναι ίση με το ποσό της ενέργειας που απαιτείται για να μεταφερθεί αυτό εκτός από το ηλεκτρικό πεδίο του πυρήνα, στο άπειρο. </a:t>
            </a:r>
          </a:p>
          <a:p>
            <a:pPr marL="285750" indent="-285750" algn="just">
              <a:spcAft>
                <a:spcPts val="600"/>
              </a:spcAft>
              <a:buFont typeface="Arial" panose="020B0604020202020204" pitchFamily="34" charset="0"/>
              <a:buChar char="•"/>
            </a:pPr>
            <a:r>
              <a:rPr lang="el-GR" dirty="0">
                <a:latin typeface="Minion Pro"/>
              </a:rPr>
              <a:t>Επεκτείνουμε τώρα αυτό τον ορισμό για άτομα με πολλά ηλεκτρόνια, που εξ ορισμού θα έχουν περισσότερες ενέργειες ιονισμού.</a:t>
            </a:r>
          </a:p>
          <a:p>
            <a:pPr algn="just">
              <a:lnSpc>
                <a:spcPct val="150000"/>
              </a:lnSpc>
              <a:spcAft>
                <a:spcPts val="600"/>
              </a:spcAft>
            </a:pPr>
            <a:r>
              <a:rPr lang="el-GR" b="1" dirty="0">
                <a:solidFill>
                  <a:srgbClr val="00B050"/>
                </a:solidFill>
                <a:latin typeface="Minion Pro"/>
              </a:rPr>
              <a:t>Η ενέργεια που απαιτείται για την απομάκρυνση του ηλεκτρονίου που δέχεται τη λιγότερη ελκτική δύναμη από τον πυρήνα ενός ατόμου Χ στην αέρια κατάσταση ονομάζεται πρώτη ενέργεια ιονισμού, </a:t>
            </a:r>
            <a:r>
              <a:rPr lang="el-GR" b="1" i="1" dirty="0">
                <a:solidFill>
                  <a:srgbClr val="00B050"/>
                </a:solidFill>
                <a:latin typeface="Minion Pro"/>
              </a:rPr>
              <a:t>Ι</a:t>
            </a:r>
            <a:r>
              <a:rPr lang="el-GR" b="1" baseline="-25000" dirty="0">
                <a:solidFill>
                  <a:srgbClr val="00B050"/>
                </a:solidFill>
                <a:latin typeface="Minion Pro"/>
              </a:rPr>
              <a:t>1</a:t>
            </a:r>
            <a:r>
              <a:rPr lang="el-GR" b="1" dirty="0">
                <a:solidFill>
                  <a:srgbClr val="00B050"/>
                </a:solidFill>
                <a:latin typeface="Minion Pro"/>
              </a:rPr>
              <a:t>. </a:t>
            </a:r>
          </a:p>
          <a:p>
            <a:pPr algn="just">
              <a:spcAft>
                <a:spcPts val="600"/>
              </a:spcAft>
            </a:pPr>
            <a:endParaRPr lang="el-GR" dirty="0">
              <a:latin typeface="Minion Pro"/>
            </a:endParaRPr>
          </a:p>
          <a:p>
            <a:pPr marL="285750" indent="-285750" algn="just">
              <a:spcAft>
                <a:spcPts val="600"/>
              </a:spcAft>
              <a:buFont typeface="Arial" panose="020B0604020202020204" pitchFamily="34" charset="0"/>
              <a:buChar char="•"/>
            </a:pPr>
            <a:endParaRPr lang="el-GR" dirty="0">
              <a:latin typeface="Minion Pro"/>
            </a:endParaRPr>
          </a:p>
          <a:p>
            <a:pPr marL="285750" indent="-285750" algn="just">
              <a:spcAft>
                <a:spcPts val="600"/>
              </a:spcAft>
              <a:buFont typeface="Arial" panose="020B0604020202020204" pitchFamily="34" charset="0"/>
              <a:buChar char="•"/>
            </a:pPr>
            <a:r>
              <a:rPr lang="el-GR" dirty="0">
                <a:latin typeface="Minion Pro"/>
              </a:rPr>
              <a:t>Επειδή πάντα πρέπει να δοθεί ενέργεια (η απώλεια ενός ηλεκτρόνιου δεν είναι αυθόρμητη), οι αντιδράσεις ιονισμού είναι ενδόθερμες.</a:t>
            </a:r>
          </a:p>
          <a:p>
            <a:pPr marL="285750" indent="-285750" algn="just">
              <a:spcAft>
                <a:spcPts val="600"/>
              </a:spcAft>
              <a:buFont typeface="Arial" panose="020B0604020202020204" pitchFamily="34" charset="0"/>
              <a:buChar char="•"/>
            </a:pPr>
            <a:r>
              <a:rPr lang="el-GR" dirty="0">
                <a:latin typeface="Minion Pro"/>
              </a:rPr>
              <a:t>Η τιμή της πρώτης ενέργειας ιονισμού είναι συνάρτηση πολλών παραγόντων όπως της επίδρασης του φορτίου του πυρήνα, της ατομικής ακτίνας και της ηλεκτρονιακής κατανομής σε τροχιακά. </a:t>
            </a:r>
            <a:r>
              <a:rPr lang="el-GR" dirty="0" err="1">
                <a:latin typeface="Minion Pro"/>
              </a:rPr>
              <a:t>Παρόλ</a:t>
            </a:r>
            <a:r>
              <a:rPr lang="el-GR" dirty="0">
                <a:latin typeface="Minion Pro"/>
              </a:rPr>
              <a:t>’ αυτά υπάρχει μια περιοδική μεταβολή της ιδιότητας αυτής.</a:t>
            </a:r>
            <a:endParaRPr lang="en-US" dirty="0">
              <a:latin typeface="Minion Pro"/>
            </a:endParaRPr>
          </a:p>
        </p:txBody>
      </p:sp>
      <p:pic>
        <p:nvPicPr>
          <p:cNvPr id="4" name="Picture 3">
            <a:extLst>
              <a:ext uri="{FF2B5EF4-FFF2-40B4-BE49-F238E27FC236}">
                <a16:creationId xmlns:a16="http://schemas.microsoft.com/office/drawing/2014/main" id="{1F33C5F5-4239-7587-8D41-5CC9BEC25FE6}"/>
              </a:ext>
            </a:extLst>
          </p:cNvPr>
          <p:cNvPicPr>
            <a:picLocks noChangeAspect="1"/>
          </p:cNvPicPr>
          <p:nvPr/>
        </p:nvPicPr>
        <p:blipFill>
          <a:blip r:embed="rId3"/>
          <a:stretch>
            <a:fillRect/>
          </a:stretch>
        </p:blipFill>
        <p:spPr>
          <a:xfrm>
            <a:off x="3735496" y="3420803"/>
            <a:ext cx="4740207" cy="541738"/>
          </a:xfrm>
          <a:prstGeom prst="rect">
            <a:avLst/>
          </a:prstGeom>
        </p:spPr>
      </p:pic>
    </p:spTree>
    <p:extLst>
      <p:ext uri="{BB962C8B-B14F-4D97-AF65-F5344CB8AC3E}">
        <p14:creationId xmlns:p14="http://schemas.microsoft.com/office/powerpoint/2010/main" val="376444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024FF-4BF0-C474-4E27-6166570FB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97782-C7A8-7B93-219C-05E17FCD8D9F}"/>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Ενέργεια Ιονισμού</a:t>
            </a:r>
            <a:endParaRPr lang="en-US" b="1" dirty="0"/>
          </a:p>
        </p:txBody>
      </p:sp>
      <p:pic>
        <p:nvPicPr>
          <p:cNvPr id="5" name="Picture 4">
            <a:extLst>
              <a:ext uri="{FF2B5EF4-FFF2-40B4-BE49-F238E27FC236}">
                <a16:creationId xmlns:a16="http://schemas.microsoft.com/office/drawing/2014/main" id="{9FB22079-E1B7-9485-338F-5846F9E1ECEB}"/>
              </a:ext>
            </a:extLst>
          </p:cNvPr>
          <p:cNvPicPr>
            <a:picLocks noChangeAspect="1"/>
          </p:cNvPicPr>
          <p:nvPr/>
        </p:nvPicPr>
        <p:blipFill>
          <a:blip r:embed="rId3"/>
          <a:stretch>
            <a:fillRect/>
          </a:stretch>
        </p:blipFill>
        <p:spPr>
          <a:xfrm>
            <a:off x="458647" y="1048863"/>
            <a:ext cx="5459014" cy="5252526"/>
          </a:xfrm>
          <a:prstGeom prst="rect">
            <a:avLst/>
          </a:prstGeom>
        </p:spPr>
      </p:pic>
      <p:sp>
        <p:nvSpPr>
          <p:cNvPr id="3" name="TextBox 2">
            <a:extLst>
              <a:ext uri="{FF2B5EF4-FFF2-40B4-BE49-F238E27FC236}">
                <a16:creationId xmlns:a16="http://schemas.microsoft.com/office/drawing/2014/main" id="{F4C59032-F938-5767-5189-A4F13CD68AFF}"/>
              </a:ext>
            </a:extLst>
          </p:cNvPr>
          <p:cNvSpPr txBox="1"/>
          <p:nvPr/>
        </p:nvSpPr>
        <p:spPr>
          <a:xfrm>
            <a:off x="6274340" y="1034272"/>
            <a:ext cx="5612860" cy="563231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buFont typeface="Wingdings" panose="05000000000000000000" pitchFamily="2" charset="2"/>
              <a:buChar char="§"/>
            </a:pPr>
            <a:r>
              <a:rPr lang="el-GR" sz="2000" b="1" dirty="0">
                <a:latin typeface="Minion Pro" panose="02040503050306020203"/>
              </a:rPr>
              <a:t>Τα στοιχεία με τη μικρότερη ενέργεια ιονισμού (αυτά από τα οποία μπορούμε πιο εύκολα να αποσπάσουμε ένα ηλεκτρόνιο) βρίσκονται από τη μέση και προς τα αριστερά του περιοδικού πίνακα. </a:t>
            </a:r>
            <a:r>
              <a:rPr lang="el-GR" sz="2000" dirty="0">
                <a:latin typeface="Minion Pro" panose="02040503050306020203"/>
              </a:rPr>
              <a:t>Είναι πρακτικά όλα τα μέταλλα (αλκάλια, αλκαλικές γαίες και στοιχεία μετάπτωσης) που έχουν την τάση να σχηματίζουν κατιόντα.</a:t>
            </a:r>
          </a:p>
          <a:p>
            <a:pPr marL="457200" indent="-457200" algn="just">
              <a:buFont typeface="Wingdings" panose="05000000000000000000" pitchFamily="2" charset="2"/>
              <a:buChar char="§"/>
            </a:pPr>
            <a:r>
              <a:rPr lang="el-GR" sz="2000" b="1" dirty="0">
                <a:latin typeface="Minion Pro" panose="02040503050306020203"/>
              </a:rPr>
              <a:t>Τα στοιχεία με τη μεγαλύτερη ενέργεια ιονισμού (αυτά από τα οποία μπορούμε πιο δύσκολα να αποσπάσουμε ένα ηλεκτρόνιο) βρίσκονται στη δεξιά πλευρά του πίνακα. </a:t>
            </a:r>
            <a:r>
              <a:rPr lang="el-GR" sz="2000" dirty="0">
                <a:latin typeface="Minion Pro" panose="02040503050306020203"/>
              </a:rPr>
              <a:t>Είναι τα στοιχεία της </a:t>
            </a:r>
            <a:r>
              <a:rPr lang="en-US" sz="2000" dirty="0">
                <a:latin typeface="Minion Pro" panose="02040503050306020203"/>
              </a:rPr>
              <a:t>p-</a:t>
            </a:r>
            <a:r>
              <a:rPr lang="el-GR" sz="2000" dirty="0">
                <a:latin typeface="Minion Pro" panose="02040503050306020203"/>
              </a:rPr>
              <a:t>ομάδας που έχουν την τάση να σχηματίζουν ανιόντα και τα ευγενή αέρια. </a:t>
            </a:r>
          </a:p>
          <a:p>
            <a:pPr marL="457200" indent="-457200" algn="just">
              <a:buFont typeface="Wingdings" panose="05000000000000000000" pitchFamily="2" charset="2"/>
              <a:buChar char="§"/>
            </a:pPr>
            <a:r>
              <a:rPr lang="el-GR" sz="2000" dirty="0">
                <a:latin typeface="Minion Pro" panose="02040503050306020203"/>
              </a:rPr>
              <a:t>Παρατηρήστε τη σχετική ισότητα στις τιμές πρώτης ενέργειας ιονισμού για τα στοιχεία</a:t>
            </a:r>
            <a:r>
              <a:rPr lang="en-US" sz="2000" dirty="0">
                <a:latin typeface="Minion Pro" panose="02040503050306020203"/>
              </a:rPr>
              <a:t> </a:t>
            </a:r>
            <a:r>
              <a:rPr lang="el-GR" sz="2000" dirty="0">
                <a:latin typeface="Minion Pro" panose="02040503050306020203"/>
              </a:rPr>
              <a:t>της </a:t>
            </a:r>
            <a:r>
              <a:rPr lang="en-US" sz="2000" dirty="0">
                <a:latin typeface="Minion Pro" panose="02040503050306020203"/>
              </a:rPr>
              <a:t>f-</a:t>
            </a:r>
            <a:r>
              <a:rPr lang="el-GR" sz="2000" dirty="0">
                <a:latin typeface="Minion Pro" panose="02040503050306020203"/>
              </a:rPr>
              <a:t>ομάδας.</a:t>
            </a:r>
          </a:p>
        </p:txBody>
      </p:sp>
    </p:spTree>
    <p:extLst>
      <p:ext uri="{BB962C8B-B14F-4D97-AF65-F5344CB8AC3E}">
        <p14:creationId xmlns:p14="http://schemas.microsoft.com/office/powerpoint/2010/main" val="352193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9804-BD4F-AFA3-5F0A-0BBDF46D7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283ED-29EE-E739-A28A-9CD5BB2FFBF8}"/>
              </a:ext>
            </a:extLst>
          </p:cNvPr>
          <p:cNvSpPr>
            <a:spLocks noGrp="1"/>
          </p:cNvSpPr>
          <p:nvPr>
            <p:ph type="title"/>
          </p:nvPr>
        </p:nvSpPr>
        <p:spPr>
          <a:xfrm>
            <a:off x="324000" y="174625"/>
            <a:ext cx="11868000" cy="663575"/>
          </a:xfrm>
        </p:spPr>
        <p:txBody>
          <a:bodyPr anchor="ctr">
            <a:normAutofit/>
          </a:bodyPr>
          <a:lstStyle/>
          <a:p>
            <a:r>
              <a:rPr lang="el-GR" dirty="0"/>
              <a:t>Περιοδικότητα στις ιδιότητες – Διαδοχικές ενέργειες ιονισμού</a:t>
            </a:r>
            <a:endParaRPr lang="en-US" dirty="0"/>
          </a:p>
        </p:txBody>
      </p:sp>
      <p:graphicFrame>
        <p:nvGraphicFramePr>
          <p:cNvPr id="3" name="Table 2">
            <a:extLst>
              <a:ext uri="{FF2B5EF4-FFF2-40B4-BE49-F238E27FC236}">
                <a16:creationId xmlns:a16="http://schemas.microsoft.com/office/drawing/2014/main" id="{35D6EDEC-8B37-F1D3-1FB4-BF71A44053D7}"/>
              </a:ext>
            </a:extLst>
          </p:cNvPr>
          <p:cNvGraphicFramePr>
            <a:graphicFrameLocks noGrp="1"/>
          </p:cNvGraphicFramePr>
          <p:nvPr>
            <p:extLst>
              <p:ext uri="{D42A27DB-BD31-4B8C-83A1-F6EECF244321}">
                <p14:modId xmlns:p14="http://schemas.microsoft.com/office/powerpoint/2010/main" val="756047901"/>
              </p:ext>
            </p:extLst>
          </p:nvPr>
        </p:nvGraphicFramePr>
        <p:xfrm>
          <a:off x="325504" y="1615033"/>
          <a:ext cx="11561697" cy="3575709"/>
        </p:xfrm>
        <a:graphic>
          <a:graphicData uri="http://schemas.openxmlformats.org/drawingml/2006/table">
            <a:tbl>
              <a:tblPr firstRow="1" bandRow="1">
                <a:tableStyleId>{5C22544A-7EE6-4342-B048-85BDC9FD1C3A}</a:tableStyleId>
              </a:tblPr>
              <a:tblGrid>
                <a:gridCol w="1284633">
                  <a:extLst>
                    <a:ext uri="{9D8B030D-6E8A-4147-A177-3AD203B41FA5}">
                      <a16:colId xmlns:a16="http://schemas.microsoft.com/office/drawing/2014/main" val="966234483"/>
                    </a:ext>
                  </a:extLst>
                </a:gridCol>
                <a:gridCol w="1284633">
                  <a:extLst>
                    <a:ext uri="{9D8B030D-6E8A-4147-A177-3AD203B41FA5}">
                      <a16:colId xmlns:a16="http://schemas.microsoft.com/office/drawing/2014/main" val="3951255642"/>
                    </a:ext>
                  </a:extLst>
                </a:gridCol>
                <a:gridCol w="1284633">
                  <a:extLst>
                    <a:ext uri="{9D8B030D-6E8A-4147-A177-3AD203B41FA5}">
                      <a16:colId xmlns:a16="http://schemas.microsoft.com/office/drawing/2014/main" val="676197988"/>
                    </a:ext>
                  </a:extLst>
                </a:gridCol>
                <a:gridCol w="1284633">
                  <a:extLst>
                    <a:ext uri="{9D8B030D-6E8A-4147-A177-3AD203B41FA5}">
                      <a16:colId xmlns:a16="http://schemas.microsoft.com/office/drawing/2014/main" val="1277180452"/>
                    </a:ext>
                  </a:extLst>
                </a:gridCol>
                <a:gridCol w="1284633">
                  <a:extLst>
                    <a:ext uri="{9D8B030D-6E8A-4147-A177-3AD203B41FA5}">
                      <a16:colId xmlns:a16="http://schemas.microsoft.com/office/drawing/2014/main" val="3802120239"/>
                    </a:ext>
                  </a:extLst>
                </a:gridCol>
                <a:gridCol w="1284633">
                  <a:extLst>
                    <a:ext uri="{9D8B030D-6E8A-4147-A177-3AD203B41FA5}">
                      <a16:colId xmlns:a16="http://schemas.microsoft.com/office/drawing/2014/main" val="2828441011"/>
                    </a:ext>
                  </a:extLst>
                </a:gridCol>
                <a:gridCol w="1284633">
                  <a:extLst>
                    <a:ext uri="{9D8B030D-6E8A-4147-A177-3AD203B41FA5}">
                      <a16:colId xmlns:a16="http://schemas.microsoft.com/office/drawing/2014/main" val="1114817547"/>
                    </a:ext>
                  </a:extLst>
                </a:gridCol>
                <a:gridCol w="1284633">
                  <a:extLst>
                    <a:ext uri="{9D8B030D-6E8A-4147-A177-3AD203B41FA5}">
                      <a16:colId xmlns:a16="http://schemas.microsoft.com/office/drawing/2014/main" val="157961979"/>
                    </a:ext>
                  </a:extLst>
                </a:gridCol>
                <a:gridCol w="1284633">
                  <a:extLst>
                    <a:ext uri="{9D8B030D-6E8A-4147-A177-3AD203B41FA5}">
                      <a16:colId xmlns:a16="http://schemas.microsoft.com/office/drawing/2014/main" val="1899309271"/>
                    </a:ext>
                  </a:extLst>
                </a:gridCol>
              </a:tblGrid>
              <a:tr h="397301">
                <a:tc>
                  <a:txBody>
                    <a:bodyPr/>
                    <a:lstStyle/>
                    <a:p>
                      <a:pPr algn="ctr" fontAlgn="ctr"/>
                      <a:r>
                        <a:rPr lang="el-GR" sz="2000" b="0" dirty="0">
                          <a:effectLst/>
                          <a:latin typeface="Minion Pro"/>
                        </a:rPr>
                        <a:t>Στοιχείο</a:t>
                      </a:r>
                      <a:endParaRPr lang="en-US" sz="2000" b="0" dirty="0">
                        <a:effectLst/>
                        <a:latin typeface="Minion Pro"/>
                      </a:endParaRPr>
                    </a:p>
                  </a:txBody>
                  <a:tcPr marL="0" marR="0" marT="0" marB="0" anchor="ctr"/>
                </a:tc>
                <a:tc>
                  <a:txBody>
                    <a:bodyPr/>
                    <a:lstStyle/>
                    <a:p>
                      <a:pPr algn="ctr" fontAlgn="ctr"/>
                      <a:r>
                        <a:rPr lang="en-US" sz="2000" b="0" i="1" dirty="0">
                          <a:effectLst/>
                          <a:latin typeface="Minion Pro"/>
                        </a:rPr>
                        <a:t>I</a:t>
                      </a:r>
                      <a:r>
                        <a:rPr lang="en-US" sz="2000" b="0" dirty="0">
                          <a:effectLst/>
                          <a:latin typeface="Minion Pro"/>
                        </a:rPr>
                        <a:t> </a:t>
                      </a:r>
                      <a:r>
                        <a:rPr lang="en-US" sz="2000" b="0" baseline="-25000" dirty="0">
                          <a:effectLst/>
                          <a:latin typeface="Minion Pro"/>
                        </a:rPr>
                        <a:t>1</a:t>
                      </a:r>
                      <a:endParaRPr lang="en-US" sz="2000" b="0" dirty="0">
                        <a:effectLst/>
                        <a:latin typeface="Minion Pro"/>
                      </a:endParaRPr>
                    </a:p>
                  </a:txBody>
                  <a:tcPr marL="0" marR="0" marT="0" marB="0" anchor="ctr"/>
                </a:tc>
                <a:tc>
                  <a:txBody>
                    <a:bodyPr/>
                    <a:lstStyle/>
                    <a:p>
                      <a:pPr algn="ctr" fontAlgn="ctr"/>
                      <a:r>
                        <a:rPr lang="en-US" sz="2000" b="0" i="1">
                          <a:effectLst/>
                          <a:latin typeface="Minion Pro"/>
                        </a:rPr>
                        <a:t>I</a:t>
                      </a:r>
                      <a:r>
                        <a:rPr lang="en-US" sz="2000" b="0">
                          <a:effectLst/>
                          <a:latin typeface="Minion Pro"/>
                        </a:rPr>
                        <a:t> </a:t>
                      </a:r>
                      <a:r>
                        <a:rPr lang="en-US" sz="2000" b="0" baseline="-25000">
                          <a:effectLst/>
                          <a:latin typeface="Minion Pro"/>
                        </a:rPr>
                        <a:t>2</a:t>
                      </a:r>
                      <a:endParaRPr lang="en-US" sz="2000" b="0">
                        <a:effectLst/>
                        <a:latin typeface="Minion Pro"/>
                      </a:endParaRPr>
                    </a:p>
                  </a:txBody>
                  <a:tcPr marL="0" marR="0" marT="0" marB="0" anchor="ctr"/>
                </a:tc>
                <a:tc>
                  <a:txBody>
                    <a:bodyPr/>
                    <a:lstStyle/>
                    <a:p>
                      <a:pPr algn="ctr" fontAlgn="ctr"/>
                      <a:r>
                        <a:rPr lang="en-US" sz="2000" b="0" i="1">
                          <a:effectLst/>
                          <a:latin typeface="Minion Pro"/>
                        </a:rPr>
                        <a:t>I</a:t>
                      </a:r>
                      <a:r>
                        <a:rPr lang="en-US" sz="2000" b="0">
                          <a:effectLst/>
                          <a:latin typeface="Minion Pro"/>
                        </a:rPr>
                        <a:t> </a:t>
                      </a:r>
                      <a:r>
                        <a:rPr lang="en-US" sz="2000" b="0" baseline="-25000">
                          <a:effectLst/>
                          <a:latin typeface="Minion Pro"/>
                        </a:rPr>
                        <a:t>3</a:t>
                      </a:r>
                      <a:endParaRPr lang="en-US" sz="2000" b="0">
                        <a:effectLst/>
                        <a:latin typeface="Minion Pro"/>
                      </a:endParaRPr>
                    </a:p>
                  </a:txBody>
                  <a:tcPr marL="0" marR="0" marT="0" marB="0" anchor="ctr"/>
                </a:tc>
                <a:tc>
                  <a:txBody>
                    <a:bodyPr/>
                    <a:lstStyle/>
                    <a:p>
                      <a:pPr algn="ctr" fontAlgn="ctr"/>
                      <a:r>
                        <a:rPr lang="en-US" sz="2000" b="0" i="1">
                          <a:effectLst/>
                          <a:latin typeface="Minion Pro"/>
                        </a:rPr>
                        <a:t>I</a:t>
                      </a:r>
                      <a:r>
                        <a:rPr lang="en-US" sz="2000" b="0">
                          <a:effectLst/>
                          <a:latin typeface="Minion Pro"/>
                        </a:rPr>
                        <a:t> </a:t>
                      </a:r>
                      <a:r>
                        <a:rPr lang="en-US" sz="2000" b="0" baseline="-25000">
                          <a:effectLst/>
                          <a:latin typeface="Minion Pro"/>
                        </a:rPr>
                        <a:t>4</a:t>
                      </a:r>
                      <a:endParaRPr lang="en-US" sz="2000" b="0">
                        <a:effectLst/>
                        <a:latin typeface="Minion Pro"/>
                      </a:endParaRPr>
                    </a:p>
                  </a:txBody>
                  <a:tcPr marL="0" marR="0" marT="0" marB="0" anchor="ctr"/>
                </a:tc>
                <a:tc>
                  <a:txBody>
                    <a:bodyPr/>
                    <a:lstStyle/>
                    <a:p>
                      <a:pPr algn="ctr" fontAlgn="ctr"/>
                      <a:r>
                        <a:rPr lang="en-US" sz="2000" b="0" i="1" dirty="0">
                          <a:effectLst/>
                          <a:latin typeface="Minion Pro"/>
                        </a:rPr>
                        <a:t>I</a:t>
                      </a:r>
                      <a:r>
                        <a:rPr lang="en-US" sz="2000" b="0" dirty="0">
                          <a:effectLst/>
                          <a:latin typeface="Minion Pro"/>
                        </a:rPr>
                        <a:t> </a:t>
                      </a:r>
                      <a:r>
                        <a:rPr lang="en-US" sz="2000" b="0" baseline="-25000" dirty="0">
                          <a:effectLst/>
                          <a:latin typeface="Minion Pro"/>
                        </a:rPr>
                        <a:t>5</a:t>
                      </a:r>
                      <a:endParaRPr lang="en-US" sz="2000" b="0" dirty="0">
                        <a:effectLst/>
                        <a:latin typeface="Minion Pro"/>
                      </a:endParaRPr>
                    </a:p>
                  </a:txBody>
                  <a:tcPr marL="0" marR="0" marT="0" marB="0" anchor="ctr"/>
                </a:tc>
                <a:tc>
                  <a:txBody>
                    <a:bodyPr/>
                    <a:lstStyle/>
                    <a:p>
                      <a:pPr algn="ctr" fontAlgn="ctr"/>
                      <a:r>
                        <a:rPr lang="en-US" sz="2000" b="0" i="1">
                          <a:effectLst/>
                          <a:latin typeface="Minion Pro"/>
                        </a:rPr>
                        <a:t>I</a:t>
                      </a:r>
                      <a:r>
                        <a:rPr lang="en-US" sz="2000" b="0">
                          <a:effectLst/>
                          <a:latin typeface="Minion Pro"/>
                        </a:rPr>
                        <a:t> </a:t>
                      </a:r>
                      <a:r>
                        <a:rPr lang="en-US" sz="2000" b="0" baseline="-25000">
                          <a:effectLst/>
                          <a:latin typeface="Minion Pro"/>
                        </a:rPr>
                        <a:t>6</a:t>
                      </a:r>
                      <a:endParaRPr lang="en-US" sz="2000" b="0">
                        <a:effectLst/>
                        <a:latin typeface="Minion Pro"/>
                      </a:endParaRPr>
                    </a:p>
                  </a:txBody>
                  <a:tcPr marL="0" marR="0" marT="0" marB="0" anchor="ctr"/>
                </a:tc>
                <a:tc>
                  <a:txBody>
                    <a:bodyPr/>
                    <a:lstStyle/>
                    <a:p>
                      <a:pPr algn="ctr" fontAlgn="ctr"/>
                      <a:r>
                        <a:rPr lang="en-US" sz="2000" b="0" i="1" dirty="0">
                          <a:effectLst/>
                          <a:latin typeface="Minion Pro"/>
                        </a:rPr>
                        <a:t>I</a:t>
                      </a:r>
                      <a:r>
                        <a:rPr lang="en-US" sz="2000" b="0" dirty="0">
                          <a:effectLst/>
                          <a:latin typeface="Minion Pro"/>
                        </a:rPr>
                        <a:t> </a:t>
                      </a:r>
                      <a:r>
                        <a:rPr lang="en-US" sz="2000" b="0" baseline="-25000" dirty="0">
                          <a:effectLst/>
                          <a:latin typeface="Minion Pro"/>
                        </a:rPr>
                        <a:t>7</a:t>
                      </a:r>
                      <a:endParaRPr lang="en-US" sz="2000" b="0" dirty="0">
                        <a:effectLst/>
                        <a:latin typeface="Minion Pro"/>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0" i="1" dirty="0">
                          <a:effectLst/>
                          <a:latin typeface="Minion Pro"/>
                        </a:rPr>
                        <a:t>I</a:t>
                      </a:r>
                      <a:r>
                        <a:rPr lang="en-US" sz="2000" b="0" dirty="0">
                          <a:effectLst/>
                          <a:latin typeface="Minion Pro"/>
                        </a:rPr>
                        <a:t> </a:t>
                      </a:r>
                      <a:r>
                        <a:rPr lang="el-GR" sz="2000" b="0" baseline="-25000" dirty="0">
                          <a:effectLst/>
                          <a:latin typeface="Minion Pro"/>
                        </a:rPr>
                        <a:t>8</a:t>
                      </a:r>
                      <a:endParaRPr lang="en-US" sz="2000" b="0" dirty="0">
                        <a:effectLst/>
                        <a:latin typeface="Minion Pro"/>
                      </a:endParaRPr>
                    </a:p>
                  </a:txBody>
                  <a:tcPr marL="0" marR="0" marT="0" marB="0" anchor="ctr"/>
                </a:tc>
                <a:extLst>
                  <a:ext uri="{0D108BD9-81ED-4DB2-BD59-A6C34878D82A}">
                    <a16:rowId xmlns:a16="http://schemas.microsoft.com/office/drawing/2014/main" val="192856792"/>
                  </a:ext>
                </a:extLst>
              </a:tr>
              <a:tr h="397301">
                <a:tc>
                  <a:txBody>
                    <a:bodyPr/>
                    <a:lstStyle/>
                    <a:p>
                      <a:pPr algn="ctr" fontAlgn="ctr"/>
                      <a:r>
                        <a:rPr lang="en-US" sz="2000" dirty="0">
                          <a:effectLst/>
                          <a:latin typeface="Minion Pro"/>
                        </a:rPr>
                        <a:t>Na</a:t>
                      </a:r>
                    </a:p>
                  </a:txBody>
                  <a:tcPr marL="0" marR="0" marT="0" marB="0" anchor="ctr"/>
                </a:tc>
                <a:tc>
                  <a:txBody>
                    <a:bodyPr/>
                    <a:lstStyle/>
                    <a:p>
                      <a:pPr algn="ctr" fontAlgn="ctr"/>
                      <a:r>
                        <a:rPr lang="en-US" sz="2000" dirty="0">
                          <a:effectLst/>
                          <a:latin typeface="Minion Pro"/>
                        </a:rPr>
                        <a:t>495.8</a:t>
                      </a:r>
                    </a:p>
                  </a:txBody>
                  <a:tcPr marL="0" marR="0" marT="0" marB="0" anchor="ctr"/>
                </a:tc>
                <a:tc>
                  <a:txBody>
                    <a:bodyPr/>
                    <a:lstStyle/>
                    <a:p>
                      <a:pPr algn="ctr" fontAlgn="ctr"/>
                      <a:r>
                        <a:rPr lang="en-US" sz="2000" b="1">
                          <a:effectLst/>
                          <a:latin typeface="Minion Pro"/>
                        </a:rPr>
                        <a:t>4562.4</a:t>
                      </a: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dirty="0">
                          <a:effectLst/>
                          <a:latin typeface="Minion Pro"/>
                        </a:rPr>
                        <a:t>—</a:t>
                      </a:r>
                    </a:p>
                  </a:txBody>
                  <a:tcPr marL="0" marR="0" marT="0" marB="0" anchor="ctr"/>
                </a:tc>
                <a:tc>
                  <a:txBody>
                    <a:bodyPr/>
                    <a:lstStyle/>
                    <a:p>
                      <a:pPr algn="ctr" fontAlgn="ctr"/>
                      <a:r>
                        <a:rPr lang="en-US" sz="2000" dirty="0">
                          <a:effectLst/>
                          <a:latin typeface="Minion Pro"/>
                        </a:rPr>
                        <a:t>—</a:t>
                      </a:r>
                    </a:p>
                  </a:txBody>
                  <a:tcPr marL="0" marR="0" marT="0" marB="0" anchor="ctr"/>
                </a:tc>
                <a:tc>
                  <a:txBody>
                    <a:bodyPr/>
                    <a:lstStyle/>
                    <a:p>
                      <a:pPr algn="ctr" fontAlgn="ctr"/>
                      <a:endParaRPr lang="en-US" sz="2000" dirty="0">
                        <a:effectLst/>
                        <a:latin typeface="Minion Pro"/>
                      </a:endParaRPr>
                    </a:p>
                  </a:txBody>
                  <a:tcPr marL="0" marR="0" marT="0" marB="0" anchor="ctr"/>
                </a:tc>
                <a:extLst>
                  <a:ext uri="{0D108BD9-81ED-4DB2-BD59-A6C34878D82A}">
                    <a16:rowId xmlns:a16="http://schemas.microsoft.com/office/drawing/2014/main" val="4256233411"/>
                  </a:ext>
                </a:extLst>
              </a:tr>
              <a:tr h="397301">
                <a:tc>
                  <a:txBody>
                    <a:bodyPr/>
                    <a:lstStyle/>
                    <a:p>
                      <a:pPr algn="ctr" fontAlgn="ctr"/>
                      <a:r>
                        <a:rPr lang="en-US" sz="2000">
                          <a:effectLst/>
                          <a:latin typeface="Minion Pro"/>
                        </a:rPr>
                        <a:t>Mg</a:t>
                      </a:r>
                    </a:p>
                  </a:txBody>
                  <a:tcPr marL="0" marR="0" marT="0" marB="0" anchor="ctr"/>
                </a:tc>
                <a:tc>
                  <a:txBody>
                    <a:bodyPr/>
                    <a:lstStyle/>
                    <a:p>
                      <a:pPr algn="ctr" fontAlgn="ctr"/>
                      <a:r>
                        <a:rPr lang="en-US" sz="2000" dirty="0">
                          <a:effectLst/>
                          <a:latin typeface="Minion Pro"/>
                        </a:rPr>
                        <a:t>737.7</a:t>
                      </a:r>
                    </a:p>
                  </a:txBody>
                  <a:tcPr marL="0" marR="0" marT="0" marB="0" anchor="ctr"/>
                </a:tc>
                <a:tc>
                  <a:txBody>
                    <a:bodyPr/>
                    <a:lstStyle/>
                    <a:p>
                      <a:pPr algn="ctr" fontAlgn="ctr"/>
                      <a:r>
                        <a:rPr lang="en-US" sz="2000">
                          <a:effectLst/>
                          <a:latin typeface="Minion Pro"/>
                        </a:rPr>
                        <a:t>1450.7</a:t>
                      </a:r>
                    </a:p>
                  </a:txBody>
                  <a:tcPr marL="0" marR="0" marT="0" marB="0" anchor="ctr"/>
                </a:tc>
                <a:tc>
                  <a:txBody>
                    <a:bodyPr/>
                    <a:lstStyle/>
                    <a:p>
                      <a:pPr algn="ctr" fontAlgn="ctr"/>
                      <a:r>
                        <a:rPr lang="en-US" sz="2000" b="1">
                          <a:effectLst/>
                          <a:latin typeface="Minion Pro"/>
                        </a:rPr>
                        <a:t>7732.7</a:t>
                      </a:r>
                      <a:endParaRPr lang="en-US" sz="2000">
                        <a:effectLst/>
                        <a:latin typeface="Minion Pro"/>
                      </a:endParaRP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endParaRPr lang="en-US" sz="2000">
                        <a:effectLst/>
                        <a:latin typeface="Minion Pro"/>
                      </a:endParaRPr>
                    </a:p>
                  </a:txBody>
                  <a:tcPr marL="0" marR="0" marT="0" marB="0" anchor="ctr"/>
                </a:tc>
                <a:extLst>
                  <a:ext uri="{0D108BD9-81ED-4DB2-BD59-A6C34878D82A}">
                    <a16:rowId xmlns:a16="http://schemas.microsoft.com/office/drawing/2014/main" val="1720509483"/>
                  </a:ext>
                </a:extLst>
              </a:tr>
              <a:tr h="397301">
                <a:tc>
                  <a:txBody>
                    <a:bodyPr/>
                    <a:lstStyle/>
                    <a:p>
                      <a:pPr algn="ctr" fontAlgn="ctr"/>
                      <a:r>
                        <a:rPr lang="en-US" sz="2000">
                          <a:effectLst/>
                          <a:latin typeface="Minion Pro"/>
                        </a:rPr>
                        <a:t>Al</a:t>
                      </a:r>
                    </a:p>
                  </a:txBody>
                  <a:tcPr marL="0" marR="0" marT="0" marB="0" anchor="ctr"/>
                </a:tc>
                <a:tc>
                  <a:txBody>
                    <a:bodyPr/>
                    <a:lstStyle/>
                    <a:p>
                      <a:pPr algn="ctr" fontAlgn="ctr"/>
                      <a:r>
                        <a:rPr lang="en-US" sz="2000" dirty="0">
                          <a:effectLst/>
                          <a:latin typeface="Minion Pro"/>
                        </a:rPr>
                        <a:t>572.9.4</a:t>
                      </a:r>
                    </a:p>
                  </a:txBody>
                  <a:tcPr marL="0" marR="0" marT="0" marB="0" anchor="ctr"/>
                </a:tc>
                <a:tc>
                  <a:txBody>
                    <a:bodyPr/>
                    <a:lstStyle/>
                    <a:p>
                      <a:pPr algn="ctr" fontAlgn="ctr"/>
                      <a:r>
                        <a:rPr lang="en-US" sz="2000">
                          <a:effectLst/>
                          <a:latin typeface="Minion Pro"/>
                        </a:rPr>
                        <a:t>1816.7</a:t>
                      </a:r>
                    </a:p>
                  </a:txBody>
                  <a:tcPr marL="0" marR="0" marT="0" marB="0" anchor="ctr"/>
                </a:tc>
                <a:tc>
                  <a:txBody>
                    <a:bodyPr/>
                    <a:lstStyle/>
                    <a:p>
                      <a:pPr algn="ctr" fontAlgn="ctr"/>
                      <a:r>
                        <a:rPr lang="en-US" sz="2000">
                          <a:effectLst/>
                          <a:latin typeface="Minion Pro"/>
                        </a:rPr>
                        <a:t>2744.8</a:t>
                      </a:r>
                    </a:p>
                  </a:txBody>
                  <a:tcPr marL="0" marR="0" marT="0" marB="0" anchor="ctr"/>
                </a:tc>
                <a:tc>
                  <a:txBody>
                    <a:bodyPr/>
                    <a:lstStyle/>
                    <a:p>
                      <a:pPr algn="ctr" fontAlgn="ctr"/>
                      <a:r>
                        <a:rPr lang="en-US" sz="2000" b="1">
                          <a:effectLst/>
                          <a:latin typeface="Minion Pro"/>
                        </a:rPr>
                        <a:t>11,572.9.4</a:t>
                      </a:r>
                      <a:endParaRPr lang="en-US" sz="2000">
                        <a:effectLst/>
                        <a:latin typeface="Minion Pro"/>
                      </a:endParaRP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dirty="0">
                          <a:effectLst/>
                          <a:latin typeface="Minion Pro"/>
                        </a:rPr>
                        <a:t>—</a:t>
                      </a:r>
                    </a:p>
                  </a:txBody>
                  <a:tcPr marL="0" marR="0" marT="0" marB="0" anchor="ctr"/>
                </a:tc>
                <a:tc>
                  <a:txBody>
                    <a:bodyPr/>
                    <a:lstStyle/>
                    <a:p>
                      <a:pPr algn="ctr" fontAlgn="ctr"/>
                      <a:endParaRPr lang="en-US" sz="2000" dirty="0">
                        <a:effectLst/>
                        <a:latin typeface="Minion Pro"/>
                      </a:endParaRPr>
                    </a:p>
                  </a:txBody>
                  <a:tcPr marL="0" marR="0" marT="0" marB="0" anchor="ctr"/>
                </a:tc>
                <a:extLst>
                  <a:ext uri="{0D108BD9-81ED-4DB2-BD59-A6C34878D82A}">
                    <a16:rowId xmlns:a16="http://schemas.microsoft.com/office/drawing/2014/main" val="2549444775"/>
                  </a:ext>
                </a:extLst>
              </a:tr>
              <a:tr h="397301">
                <a:tc>
                  <a:txBody>
                    <a:bodyPr/>
                    <a:lstStyle/>
                    <a:p>
                      <a:pPr algn="ctr" fontAlgn="ctr"/>
                      <a:r>
                        <a:rPr lang="en-US" sz="2000">
                          <a:effectLst/>
                          <a:latin typeface="Minion Pro"/>
                        </a:rPr>
                        <a:t>Si</a:t>
                      </a:r>
                    </a:p>
                  </a:txBody>
                  <a:tcPr marL="0" marR="0" marT="0" marB="0" anchor="ctr"/>
                </a:tc>
                <a:tc>
                  <a:txBody>
                    <a:bodyPr/>
                    <a:lstStyle/>
                    <a:p>
                      <a:pPr algn="ctr" fontAlgn="ctr"/>
                      <a:r>
                        <a:rPr lang="en-US" sz="2000">
                          <a:effectLst/>
                          <a:latin typeface="Minion Pro"/>
                        </a:rPr>
                        <a:t>786.5</a:t>
                      </a:r>
                    </a:p>
                  </a:txBody>
                  <a:tcPr marL="0" marR="0" marT="0" marB="0" anchor="ctr"/>
                </a:tc>
                <a:tc>
                  <a:txBody>
                    <a:bodyPr/>
                    <a:lstStyle/>
                    <a:p>
                      <a:pPr algn="ctr" fontAlgn="ctr"/>
                      <a:r>
                        <a:rPr lang="en-US" sz="2000">
                          <a:effectLst/>
                          <a:latin typeface="Minion Pro"/>
                        </a:rPr>
                        <a:t>1577.1</a:t>
                      </a:r>
                    </a:p>
                  </a:txBody>
                  <a:tcPr marL="0" marR="0" marT="0" marB="0" anchor="ctr"/>
                </a:tc>
                <a:tc>
                  <a:txBody>
                    <a:bodyPr/>
                    <a:lstStyle/>
                    <a:p>
                      <a:pPr algn="ctr" fontAlgn="ctr"/>
                      <a:r>
                        <a:rPr lang="en-US" sz="2000" dirty="0">
                          <a:effectLst/>
                          <a:latin typeface="Minion Pro"/>
                        </a:rPr>
                        <a:t>3231.6</a:t>
                      </a:r>
                    </a:p>
                  </a:txBody>
                  <a:tcPr marL="0" marR="0" marT="0" marB="0" anchor="ctr"/>
                </a:tc>
                <a:tc>
                  <a:txBody>
                    <a:bodyPr/>
                    <a:lstStyle/>
                    <a:p>
                      <a:pPr algn="ctr" fontAlgn="ctr"/>
                      <a:r>
                        <a:rPr lang="en-US" sz="2000" dirty="0">
                          <a:effectLst/>
                          <a:latin typeface="Minion Pro"/>
                        </a:rPr>
                        <a:t>4355.5</a:t>
                      </a:r>
                    </a:p>
                  </a:txBody>
                  <a:tcPr marL="0" marR="0" marT="0" marB="0" anchor="ctr"/>
                </a:tc>
                <a:tc>
                  <a:txBody>
                    <a:bodyPr/>
                    <a:lstStyle/>
                    <a:p>
                      <a:pPr algn="ctr" fontAlgn="ctr"/>
                      <a:r>
                        <a:rPr lang="en-US" sz="2000" b="1" dirty="0">
                          <a:effectLst/>
                          <a:latin typeface="Minion Pro"/>
                        </a:rPr>
                        <a:t>16,090.6</a:t>
                      </a:r>
                      <a:endParaRPr lang="en-US" sz="2000" dirty="0">
                        <a:effectLst/>
                        <a:latin typeface="Minion Pro"/>
                      </a:endParaRP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r>
                        <a:rPr lang="en-US" sz="2000">
                          <a:effectLst/>
                          <a:latin typeface="Minion Pro"/>
                        </a:rPr>
                        <a:t>—</a:t>
                      </a:r>
                    </a:p>
                  </a:txBody>
                  <a:tcPr marL="0" marR="0" marT="0" marB="0" anchor="ctr"/>
                </a:tc>
                <a:tc>
                  <a:txBody>
                    <a:bodyPr/>
                    <a:lstStyle/>
                    <a:p>
                      <a:pPr algn="ctr" fontAlgn="ctr"/>
                      <a:endParaRPr lang="en-US" sz="2000">
                        <a:effectLst/>
                        <a:latin typeface="Minion Pro"/>
                      </a:endParaRPr>
                    </a:p>
                  </a:txBody>
                  <a:tcPr marL="0" marR="0" marT="0" marB="0" anchor="ctr"/>
                </a:tc>
                <a:extLst>
                  <a:ext uri="{0D108BD9-81ED-4DB2-BD59-A6C34878D82A}">
                    <a16:rowId xmlns:a16="http://schemas.microsoft.com/office/drawing/2014/main" val="2874292464"/>
                  </a:ext>
                </a:extLst>
              </a:tr>
              <a:tr h="397301">
                <a:tc>
                  <a:txBody>
                    <a:bodyPr/>
                    <a:lstStyle/>
                    <a:p>
                      <a:pPr algn="ctr" fontAlgn="ctr"/>
                      <a:r>
                        <a:rPr lang="en-US" sz="2000">
                          <a:effectLst/>
                          <a:latin typeface="Minion Pro"/>
                        </a:rPr>
                        <a:t>P</a:t>
                      </a:r>
                    </a:p>
                  </a:txBody>
                  <a:tcPr marL="0" marR="0" marT="0" marB="0" anchor="ctr"/>
                </a:tc>
                <a:tc>
                  <a:txBody>
                    <a:bodyPr/>
                    <a:lstStyle/>
                    <a:p>
                      <a:pPr algn="ctr" fontAlgn="ctr"/>
                      <a:r>
                        <a:rPr lang="en-US" sz="2000">
                          <a:effectLst/>
                          <a:latin typeface="Minion Pro"/>
                        </a:rPr>
                        <a:t>1011.8</a:t>
                      </a:r>
                    </a:p>
                  </a:txBody>
                  <a:tcPr marL="0" marR="0" marT="0" marB="0" anchor="ctr"/>
                </a:tc>
                <a:tc>
                  <a:txBody>
                    <a:bodyPr/>
                    <a:lstStyle/>
                    <a:p>
                      <a:pPr algn="ctr" fontAlgn="ctr"/>
                      <a:r>
                        <a:rPr lang="en-US" sz="2000">
                          <a:effectLst/>
                          <a:latin typeface="Minion Pro"/>
                        </a:rPr>
                        <a:t>1902.9.4</a:t>
                      </a:r>
                    </a:p>
                  </a:txBody>
                  <a:tcPr marL="0" marR="0" marT="0" marB="0" anchor="ctr"/>
                </a:tc>
                <a:tc>
                  <a:txBody>
                    <a:bodyPr/>
                    <a:lstStyle/>
                    <a:p>
                      <a:pPr algn="ctr" fontAlgn="ctr"/>
                      <a:r>
                        <a:rPr lang="en-US" sz="2000">
                          <a:effectLst/>
                          <a:latin typeface="Minion Pro"/>
                        </a:rPr>
                        <a:t>2914.1</a:t>
                      </a:r>
                    </a:p>
                  </a:txBody>
                  <a:tcPr marL="0" marR="0" marT="0" marB="0" anchor="ctr"/>
                </a:tc>
                <a:tc>
                  <a:txBody>
                    <a:bodyPr/>
                    <a:lstStyle/>
                    <a:p>
                      <a:pPr algn="ctr" fontAlgn="ctr"/>
                      <a:r>
                        <a:rPr lang="en-US" sz="2000" dirty="0">
                          <a:effectLst/>
                          <a:latin typeface="Minion Pro"/>
                        </a:rPr>
                        <a:t>4963.6</a:t>
                      </a:r>
                    </a:p>
                  </a:txBody>
                  <a:tcPr marL="0" marR="0" marT="0" marB="0" anchor="ctr"/>
                </a:tc>
                <a:tc>
                  <a:txBody>
                    <a:bodyPr/>
                    <a:lstStyle/>
                    <a:p>
                      <a:pPr algn="ctr" fontAlgn="ctr"/>
                      <a:r>
                        <a:rPr lang="en-US" sz="2000" dirty="0">
                          <a:effectLst/>
                          <a:latin typeface="Minion Pro"/>
                        </a:rPr>
                        <a:t>6274.0</a:t>
                      </a:r>
                    </a:p>
                  </a:txBody>
                  <a:tcPr marL="0" marR="0" marT="0" marB="0" anchor="ctr"/>
                </a:tc>
                <a:tc>
                  <a:txBody>
                    <a:bodyPr/>
                    <a:lstStyle/>
                    <a:p>
                      <a:pPr algn="ctr" fontAlgn="ctr"/>
                      <a:r>
                        <a:rPr lang="en-US" sz="2000" b="1" dirty="0">
                          <a:effectLst/>
                          <a:latin typeface="Minion Pro"/>
                        </a:rPr>
                        <a:t>21,262.9</a:t>
                      </a:r>
                      <a:endParaRPr lang="en-US" sz="2000" dirty="0">
                        <a:effectLst/>
                        <a:latin typeface="Minion Pro"/>
                      </a:endParaRPr>
                    </a:p>
                  </a:txBody>
                  <a:tcPr marL="0" marR="0" marT="0" marB="0" anchor="ctr"/>
                </a:tc>
                <a:tc>
                  <a:txBody>
                    <a:bodyPr/>
                    <a:lstStyle/>
                    <a:p>
                      <a:pPr algn="ctr" fontAlgn="ctr"/>
                      <a:r>
                        <a:rPr lang="en-US" sz="2000" dirty="0">
                          <a:effectLst/>
                          <a:latin typeface="Minion Pro"/>
                        </a:rPr>
                        <a:t>—</a:t>
                      </a:r>
                    </a:p>
                  </a:txBody>
                  <a:tcPr marL="0" marR="0" marT="0" marB="0" anchor="ctr"/>
                </a:tc>
                <a:tc>
                  <a:txBody>
                    <a:bodyPr/>
                    <a:lstStyle/>
                    <a:p>
                      <a:pPr algn="ctr" fontAlgn="ctr"/>
                      <a:endParaRPr lang="en-US" sz="2000" dirty="0">
                        <a:effectLst/>
                        <a:latin typeface="Minion Pro"/>
                      </a:endParaRPr>
                    </a:p>
                  </a:txBody>
                  <a:tcPr marL="0" marR="0" marT="0" marB="0" anchor="ctr"/>
                </a:tc>
                <a:extLst>
                  <a:ext uri="{0D108BD9-81ED-4DB2-BD59-A6C34878D82A}">
                    <a16:rowId xmlns:a16="http://schemas.microsoft.com/office/drawing/2014/main" val="1551541917"/>
                  </a:ext>
                </a:extLst>
              </a:tr>
              <a:tr h="397301">
                <a:tc>
                  <a:txBody>
                    <a:bodyPr/>
                    <a:lstStyle/>
                    <a:p>
                      <a:pPr algn="ctr" fontAlgn="ctr"/>
                      <a:r>
                        <a:rPr lang="en-US" sz="2000">
                          <a:effectLst/>
                          <a:latin typeface="Minion Pro"/>
                        </a:rPr>
                        <a:t>S</a:t>
                      </a:r>
                    </a:p>
                  </a:txBody>
                  <a:tcPr marL="0" marR="0" marT="0" marB="0" anchor="ctr"/>
                </a:tc>
                <a:tc>
                  <a:txBody>
                    <a:bodyPr/>
                    <a:lstStyle/>
                    <a:p>
                      <a:pPr algn="ctr" fontAlgn="ctr"/>
                      <a:r>
                        <a:rPr lang="en-US" sz="2000">
                          <a:effectLst/>
                          <a:latin typeface="Minion Pro"/>
                        </a:rPr>
                        <a:t>999.6</a:t>
                      </a:r>
                    </a:p>
                  </a:txBody>
                  <a:tcPr marL="0" marR="0" marT="0" marB="0" anchor="ctr"/>
                </a:tc>
                <a:tc>
                  <a:txBody>
                    <a:bodyPr/>
                    <a:lstStyle/>
                    <a:p>
                      <a:pPr algn="ctr" fontAlgn="ctr"/>
                      <a:r>
                        <a:rPr lang="en-US" sz="2000">
                          <a:effectLst/>
                          <a:latin typeface="Minion Pro"/>
                        </a:rPr>
                        <a:t>2251.8</a:t>
                      </a:r>
                    </a:p>
                  </a:txBody>
                  <a:tcPr marL="0" marR="0" marT="0" marB="0" anchor="ctr"/>
                </a:tc>
                <a:tc>
                  <a:txBody>
                    <a:bodyPr/>
                    <a:lstStyle/>
                    <a:p>
                      <a:pPr algn="ctr" fontAlgn="ctr"/>
                      <a:r>
                        <a:rPr lang="en-US" sz="2000">
                          <a:effectLst/>
                          <a:latin typeface="Minion Pro"/>
                        </a:rPr>
                        <a:t>3357</a:t>
                      </a:r>
                    </a:p>
                  </a:txBody>
                  <a:tcPr marL="0" marR="0" marT="0" marB="0" anchor="ctr"/>
                </a:tc>
                <a:tc>
                  <a:txBody>
                    <a:bodyPr/>
                    <a:lstStyle/>
                    <a:p>
                      <a:pPr algn="ctr" fontAlgn="ctr"/>
                      <a:r>
                        <a:rPr lang="en-US" sz="2000" dirty="0">
                          <a:effectLst/>
                          <a:latin typeface="Minion Pro"/>
                        </a:rPr>
                        <a:t>4556.2</a:t>
                      </a:r>
                    </a:p>
                  </a:txBody>
                  <a:tcPr marL="0" marR="0" marT="0" marB="0" anchor="ctr"/>
                </a:tc>
                <a:tc>
                  <a:txBody>
                    <a:bodyPr/>
                    <a:lstStyle/>
                    <a:p>
                      <a:pPr algn="ctr" fontAlgn="ctr"/>
                      <a:r>
                        <a:rPr lang="en-US" sz="2000" dirty="0">
                          <a:effectLst/>
                          <a:latin typeface="Minion Pro"/>
                        </a:rPr>
                        <a:t>7004.3</a:t>
                      </a:r>
                    </a:p>
                  </a:txBody>
                  <a:tcPr marL="0" marR="0" marT="0" marB="0" anchor="ctr"/>
                </a:tc>
                <a:tc>
                  <a:txBody>
                    <a:bodyPr/>
                    <a:lstStyle/>
                    <a:p>
                      <a:pPr algn="ctr" fontAlgn="ctr"/>
                      <a:r>
                        <a:rPr lang="en-US" sz="2000">
                          <a:effectLst/>
                          <a:latin typeface="Minion Pro"/>
                        </a:rPr>
                        <a:t>8495.8</a:t>
                      </a:r>
                    </a:p>
                  </a:txBody>
                  <a:tcPr marL="0" marR="0" marT="0" marB="0" anchor="ctr"/>
                </a:tc>
                <a:tc>
                  <a:txBody>
                    <a:bodyPr/>
                    <a:lstStyle/>
                    <a:p>
                      <a:pPr algn="ctr" fontAlgn="ctr"/>
                      <a:r>
                        <a:rPr lang="en-US" sz="2000" b="1" dirty="0">
                          <a:effectLst/>
                          <a:latin typeface="Minion Pro"/>
                        </a:rPr>
                        <a:t>27,102.9</a:t>
                      </a:r>
                      <a:endParaRPr lang="en-US" sz="2000" dirty="0">
                        <a:effectLst/>
                        <a:latin typeface="Minion Pro"/>
                      </a:endParaRPr>
                    </a:p>
                  </a:txBody>
                  <a:tcPr marL="0" marR="0" marT="0" marB="0" anchor="ctr"/>
                </a:tc>
                <a:tc>
                  <a:txBody>
                    <a:bodyPr/>
                    <a:lstStyle/>
                    <a:p>
                      <a:pPr algn="ctr" fontAlgn="ctr"/>
                      <a:endParaRPr lang="en-US" sz="2000" dirty="0">
                        <a:effectLst/>
                        <a:latin typeface="Minion Pro"/>
                      </a:endParaRPr>
                    </a:p>
                  </a:txBody>
                  <a:tcPr marL="0" marR="0" marT="0" marB="0" anchor="ctr"/>
                </a:tc>
                <a:extLst>
                  <a:ext uri="{0D108BD9-81ED-4DB2-BD59-A6C34878D82A}">
                    <a16:rowId xmlns:a16="http://schemas.microsoft.com/office/drawing/2014/main" val="228450675"/>
                  </a:ext>
                </a:extLst>
              </a:tr>
              <a:tr h="397301">
                <a:tc>
                  <a:txBody>
                    <a:bodyPr/>
                    <a:lstStyle/>
                    <a:p>
                      <a:pPr algn="ctr" fontAlgn="ctr"/>
                      <a:r>
                        <a:rPr lang="en-US" sz="2000">
                          <a:effectLst/>
                          <a:latin typeface="Minion Pro"/>
                        </a:rPr>
                        <a:t>Cl</a:t>
                      </a:r>
                    </a:p>
                  </a:txBody>
                  <a:tcPr marL="0" marR="0" marT="0" marB="0" anchor="ctr"/>
                </a:tc>
                <a:tc>
                  <a:txBody>
                    <a:bodyPr/>
                    <a:lstStyle/>
                    <a:p>
                      <a:pPr algn="ctr" fontAlgn="ctr"/>
                      <a:r>
                        <a:rPr lang="en-US" sz="2000">
                          <a:effectLst/>
                          <a:latin typeface="Minion Pro"/>
                        </a:rPr>
                        <a:t>1251.2</a:t>
                      </a:r>
                    </a:p>
                  </a:txBody>
                  <a:tcPr marL="0" marR="0" marT="0" marB="0" anchor="ctr"/>
                </a:tc>
                <a:tc>
                  <a:txBody>
                    <a:bodyPr/>
                    <a:lstStyle/>
                    <a:p>
                      <a:pPr algn="ctr" fontAlgn="ctr"/>
                      <a:r>
                        <a:rPr lang="en-US" sz="2000">
                          <a:effectLst/>
                          <a:latin typeface="Minion Pro"/>
                        </a:rPr>
                        <a:t>2297.7</a:t>
                      </a:r>
                    </a:p>
                  </a:txBody>
                  <a:tcPr marL="0" marR="0" marT="0" marB="0" anchor="ctr"/>
                </a:tc>
                <a:tc>
                  <a:txBody>
                    <a:bodyPr/>
                    <a:lstStyle/>
                    <a:p>
                      <a:pPr algn="ctr" fontAlgn="ctr"/>
                      <a:r>
                        <a:rPr lang="en-US" sz="2000">
                          <a:effectLst/>
                          <a:latin typeface="Minion Pro"/>
                        </a:rPr>
                        <a:t>3822</a:t>
                      </a:r>
                    </a:p>
                  </a:txBody>
                  <a:tcPr marL="0" marR="0" marT="0" marB="0" anchor="ctr"/>
                </a:tc>
                <a:tc>
                  <a:txBody>
                    <a:bodyPr/>
                    <a:lstStyle/>
                    <a:p>
                      <a:pPr algn="ctr" fontAlgn="ctr"/>
                      <a:r>
                        <a:rPr lang="en-US" sz="2000" dirty="0">
                          <a:effectLst/>
                          <a:latin typeface="Minion Pro"/>
                        </a:rPr>
                        <a:t>5158.6</a:t>
                      </a:r>
                    </a:p>
                  </a:txBody>
                  <a:tcPr marL="0" marR="0" marT="0" marB="0" anchor="ctr"/>
                </a:tc>
                <a:tc>
                  <a:txBody>
                    <a:bodyPr/>
                    <a:lstStyle/>
                    <a:p>
                      <a:pPr algn="ctr" fontAlgn="ctr"/>
                      <a:r>
                        <a:rPr lang="en-US" sz="2000">
                          <a:effectLst/>
                          <a:latin typeface="Minion Pro"/>
                        </a:rPr>
                        <a:t>6540</a:t>
                      </a:r>
                    </a:p>
                  </a:txBody>
                  <a:tcPr marL="0" marR="0" marT="0" marB="0" anchor="ctr"/>
                </a:tc>
                <a:tc>
                  <a:txBody>
                    <a:bodyPr/>
                    <a:lstStyle/>
                    <a:p>
                      <a:pPr algn="ctr" fontAlgn="ctr"/>
                      <a:r>
                        <a:rPr lang="en-US" sz="2000" dirty="0">
                          <a:effectLst/>
                          <a:latin typeface="Minion Pro"/>
                        </a:rPr>
                        <a:t>9362</a:t>
                      </a:r>
                    </a:p>
                  </a:txBody>
                  <a:tcPr marL="0" marR="0" marT="0" marB="0" anchor="ctr"/>
                </a:tc>
                <a:tc>
                  <a:txBody>
                    <a:bodyPr/>
                    <a:lstStyle/>
                    <a:p>
                      <a:pPr algn="ctr" fontAlgn="ctr"/>
                      <a:r>
                        <a:rPr lang="en-US" sz="2000" dirty="0">
                          <a:effectLst/>
                          <a:latin typeface="Minion Pro"/>
                        </a:rPr>
                        <a:t>11,018.2</a:t>
                      </a:r>
                    </a:p>
                  </a:txBody>
                  <a:tcPr marL="0" marR="0" marT="0" marB="0" anchor="ctr"/>
                </a:tc>
                <a:tc>
                  <a:txBody>
                    <a:bodyPr/>
                    <a:lstStyle/>
                    <a:p>
                      <a:pPr algn="ctr" fontAlgn="ctr"/>
                      <a:r>
                        <a:rPr lang="el-GR" sz="2000" b="1" dirty="0">
                          <a:effectLst/>
                          <a:latin typeface="Minion Pro"/>
                        </a:rPr>
                        <a:t>33,605</a:t>
                      </a:r>
                      <a:endParaRPr lang="en-US" sz="2000" b="1" dirty="0">
                        <a:effectLst/>
                        <a:latin typeface="Minion Pro"/>
                      </a:endParaRPr>
                    </a:p>
                  </a:txBody>
                  <a:tcPr marL="0" marR="0" marT="0" marB="0" anchor="ctr"/>
                </a:tc>
                <a:extLst>
                  <a:ext uri="{0D108BD9-81ED-4DB2-BD59-A6C34878D82A}">
                    <a16:rowId xmlns:a16="http://schemas.microsoft.com/office/drawing/2014/main" val="4051199153"/>
                  </a:ext>
                </a:extLst>
              </a:tr>
              <a:tr h="397301">
                <a:tc gridSpan="9">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l-GR" sz="1800" b="0" i="0" u="none" strike="noStrike" kern="1200" cap="none" spc="0" normalizeH="0" baseline="0" noProof="0" dirty="0">
                          <a:ln>
                            <a:noFill/>
                          </a:ln>
                          <a:solidFill>
                            <a:srgbClr val="202849"/>
                          </a:solidFill>
                          <a:effectLst/>
                          <a:uLnTx/>
                          <a:uFillTx/>
                          <a:latin typeface="Minion Pro" panose="02040503050306020203"/>
                          <a:ea typeface="+mn-ea"/>
                          <a:cs typeface="+mn-cs"/>
                        </a:rPr>
                        <a:t>Πρώτο ηλεκτρόνιο στην εσωτερική στοιβάδα.</a:t>
                      </a:r>
                      <a:endParaRPr kumimoji="0" lang="en-US" sz="1800" b="0" i="0" u="none" strike="noStrike" kern="1200" cap="none" spc="0" normalizeH="0" baseline="0" noProof="0" dirty="0">
                        <a:ln>
                          <a:noFill/>
                        </a:ln>
                        <a:solidFill>
                          <a:srgbClr val="202849"/>
                        </a:solidFill>
                        <a:effectLst/>
                        <a:uLnTx/>
                        <a:uFillTx/>
                        <a:latin typeface="Minion Pro" panose="02040503050306020203"/>
                        <a:ea typeface="+mn-ea"/>
                        <a:cs typeface="+mn-cs"/>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algn="ctr" fontAlgn="ctr"/>
                      <a:endParaRPr lang="en-US" dirty="0">
                        <a:effectLst/>
                      </a:endParaRPr>
                    </a:p>
                  </a:txBody>
                  <a:tcPr marL="0" marR="0" marT="0" marB="0"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2849"/>
                        </a:solidFill>
                        <a:effectLst/>
                        <a:uLnTx/>
                        <a:uFillTx/>
                        <a:latin typeface="Minion Pro" panose="02040503050306020203"/>
                        <a:ea typeface="+mn-ea"/>
                        <a:cs typeface="+mn-cs"/>
                      </a:endParaRPr>
                    </a:p>
                  </a:txBody>
                  <a:tcPr marL="0" marR="0" marT="0" marB="0" anchor="ctr"/>
                </a:tc>
                <a:extLst>
                  <a:ext uri="{0D108BD9-81ED-4DB2-BD59-A6C34878D82A}">
                    <a16:rowId xmlns:a16="http://schemas.microsoft.com/office/drawing/2014/main" val="912631825"/>
                  </a:ext>
                </a:extLst>
              </a:tr>
            </a:tbl>
          </a:graphicData>
        </a:graphic>
      </p:graphicFrame>
      <p:sp>
        <p:nvSpPr>
          <p:cNvPr id="7" name="TextBox 6">
            <a:extLst>
              <a:ext uri="{FF2B5EF4-FFF2-40B4-BE49-F238E27FC236}">
                <a16:creationId xmlns:a16="http://schemas.microsoft.com/office/drawing/2014/main" id="{C40AFD19-DE76-2BD8-6D28-49CB6B4142BF}"/>
              </a:ext>
            </a:extLst>
          </p:cNvPr>
          <p:cNvSpPr txBox="1"/>
          <p:nvPr/>
        </p:nvSpPr>
        <p:spPr>
          <a:xfrm>
            <a:off x="393597" y="838200"/>
            <a:ext cx="10929396" cy="646331"/>
          </a:xfrm>
          <a:prstGeom prst="rect">
            <a:avLst/>
          </a:prstGeom>
          <a:noFill/>
        </p:spPr>
        <p:txBody>
          <a:bodyPr wrap="square">
            <a:spAutoFit/>
          </a:bodyPr>
          <a:lstStyle/>
          <a:p>
            <a:r>
              <a:rPr lang="el-GR" b="1" i="1" dirty="0">
                <a:latin typeface="Minion Pro" panose="02040503050306020203"/>
              </a:rPr>
              <a:t>Διαδοχικές ενέργειες ιονισμού </a:t>
            </a:r>
            <a:r>
              <a:rPr lang="en-US" b="1" i="1" dirty="0">
                <a:latin typeface="Minion Pro" panose="02040503050306020203"/>
              </a:rPr>
              <a:t>(</a:t>
            </a:r>
            <a:r>
              <a:rPr lang="el-GR" b="1" i="1" dirty="0">
                <a:latin typeface="Minion Pro" panose="02040503050306020203"/>
              </a:rPr>
              <a:t>σε</a:t>
            </a:r>
            <a:r>
              <a:rPr lang="en-US" b="1" i="1" dirty="0">
                <a:latin typeface="Minion Pro" panose="02040503050306020203"/>
              </a:rPr>
              <a:t> kJ/mol) </a:t>
            </a:r>
            <a:r>
              <a:rPr lang="el-GR" b="1" i="1" dirty="0">
                <a:latin typeface="Minion Pro" panose="02040503050306020203"/>
              </a:rPr>
              <a:t>για τα στοιχειά της τρίτης περιόδου </a:t>
            </a:r>
            <a:br>
              <a:rPr lang="el-GR" b="1" i="1" dirty="0">
                <a:latin typeface="Minion Pro" panose="02040503050306020203"/>
              </a:rPr>
            </a:br>
            <a:r>
              <a:rPr lang="el-GR" b="1" i="1" dirty="0">
                <a:latin typeface="Minion Pro" panose="02040503050306020203"/>
              </a:rPr>
              <a:t>(μέχρι το πρώτο ηλεκτρόνιο εσωτερικής στοιβάδας)</a:t>
            </a:r>
            <a:endParaRPr lang="en-US" b="1" i="1" dirty="0">
              <a:latin typeface="Minion Pro" panose="02040503050306020203"/>
            </a:endParaRPr>
          </a:p>
        </p:txBody>
      </p:sp>
      <p:sp>
        <p:nvSpPr>
          <p:cNvPr id="5" name="TextBox 4">
            <a:extLst>
              <a:ext uri="{FF2B5EF4-FFF2-40B4-BE49-F238E27FC236}">
                <a16:creationId xmlns:a16="http://schemas.microsoft.com/office/drawing/2014/main" id="{B247CCA2-F0F7-4245-53F2-B0BDEF054626}"/>
              </a:ext>
            </a:extLst>
          </p:cNvPr>
          <p:cNvSpPr txBox="1"/>
          <p:nvPr/>
        </p:nvSpPr>
        <p:spPr>
          <a:xfrm>
            <a:off x="8662108" y="4848653"/>
            <a:ext cx="3225093" cy="261610"/>
          </a:xfrm>
          <a:prstGeom prst="rect">
            <a:avLst/>
          </a:prstGeom>
          <a:noFill/>
        </p:spPr>
        <p:txBody>
          <a:bodyPr wrap="square">
            <a:spAutoFit/>
          </a:bodyPr>
          <a:lstStyle/>
          <a:p>
            <a:r>
              <a:rPr lang="el-GR" sz="1050" b="1" i="1" dirty="0">
                <a:latin typeface="Minion Pro" panose="02040503050306020203"/>
              </a:rPr>
              <a:t>Πηγή</a:t>
            </a:r>
            <a:r>
              <a:rPr lang="en-US" sz="1050" b="1" i="1" dirty="0">
                <a:latin typeface="Minion Pro" panose="02040503050306020203"/>
              </a:rPr>
              <a:t>: CRC Handbook of Chemistry and Physics (2004).</a:t>
            </a:r>
            <a:endParaRPr lang="en-US" sz="1050" dirty="0"/>
          </a:p>
        </p:txBody>
      </p:sp>
      <p:sp>
        <p:nvSpPr>
          <p:cNvPr id="6" name="TextBox 5">
            <a:extLst>
              <a:ext uri="{FF2B5EF4-FFF2-40B4-BE49-F238E27FC236}">
                <a16:creationId xmlns:a16="http://schemas.microsoft.com/office/drawing/2014/main" id="{082D8265-E0FC-DBD2-77BB-B05500E173E7}"/>
              </a:ext>
            </a:extLst>
          </p:cNvPr>
          <p:cNvSpPr txBox="1"/>
          <p:nvPr/>
        </p:nvSpPr>
        <p:spPr>
          <a:xfrm>
            <a:off x="300038" y="5329448"/>
            <a:ext cx="10176651" cy="1200329"/>
          </a:xfrm>
          <a:prstGeom prst="rect">
            <a:avLst/>
          </a:prstGeom>
          <a:solidFill>
            <a:schemeClr val="accent3">
              <a:lumMod val="20000"/>
              <a:lumOff val="80000"/>
            </a:schemeClr>
          </a:solidFill>
        </p:spPr>
        <p:txBody>
          <a:bodyPr wrap="square" rtlCol="0">
            <a:spAutoFit/>
          </a:bodyPr>
          <a:lstStyle/>
          <a:p>
            <a:pPr marL="285750" indent="-285750" algn="just">
              <a:spcAft>
                <a:spcPts val="600"/>
              </a:spcAft>
              <a:buFont typeface="Arial" panose="020B0604020202020204" pitchFamily="34" charset="0"/>
              <a:buChar char="•"/>
            </a:pPr>
            <a:r>
              <a:rPr lang="el-GR" dirty="0">
                <a:latin typeface="Minion Pro"/>
              </a:rPr>
              <a:t>Οι τιμές των διαδοχικών ενεργειών ιονισμού υποστηρίζουν και πειραματικά την ιδέα ότι μόνο τα ηλεκτρόνια της εξωτερικής στοιβάδας σχετίζονται με τις χημικές μεταβολές (συμμετέχουν σε χημικές αντιδράσεις). Τα εσωτερικά ηλεκτρόνια είναι πολύ ισχυρά δεσμευμένα από τον πυρήνα για να μπορούν να αναδιατάσσονται κατά τις χημικές μεταβολές. </a:t>
            </a:r>
          </a:p>
        </p:txBody>
      </p:sp>
    </p:spTree>
    <p:extLst>
      <p:ext uri="{BB962C8B-B14F-4D97-AF65-F5344CB8AC3E}">
        <p14:creationId xmlns:p14="http://schemas.microsoft.com/office/powerpoint/2010/main" val="238123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A390E-7667-C4DF-668F-AF9D36BEF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3CB20-6D40-90B5-05C8-3FB7EEC3CE76}"/>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a:t>
            </a:r>
            <a:r>
              <a:rPr lang="el-GR" dirty="0" err="1"/>
              <a:t>Ηλεκτρονιακή</a:t>
            </a:r>
            <a:r>
              <a:rPr lang="el-GR" dirty="0"/>
              <a:t> συγγένεια</a:t>
            </a:r>
            <a:endParaRPr lang="en-US" dirty="0"/>
          </a:p>
        </p:txBody>
      </p:sp>
      <p:sp>
        <p:nvSpPr>
          <p:cNvPr id="7" name="TextBox 6">
            <a:extLst>
              <a:ext uri="{FF2B5EF4-FFF2-40B4-BE49-F238E27FC236}">
                <a16:creationId xmlns:a16="http://schemas.microsoft.com/office/drawing/2014/main" id="{FE5E0A61-636C-F763-769B-A04893878DCA}"/>
              </a:ext>
            </a:extLst>
          </p:cNvPr>
          <p:cNvSpPr txBox="1"/>
          <p:nvPr/>
        </p:nvSpPr>
        <p:spPr>
          <a:xfrm>
            <a:off x="324000" y="1112619"/>
            <a:ext cx="11587162" cy="5570756"/>
          </a:xfrm>
          <a:prstGeom prst="rect">
            <a:avLst/>
          </a:prstGeom>
          <a:solidFill>
            <a:schemeClr val="accent3">
              <a:lumMod val="20000"/>
              <a:lumOff val="80000"/>
            </a:schemeClr>
          </a:solidFill>
        </p:spPr>
        <p:txBody>
          <a:bodyPr wrap="square" rtlCol="0">
            <a:spAutoFit/>
          </a:bodyPr>
          <a:lstStyle/>
          <a:p>
            <a:pPr marL="285750" indent="-285750" algn="just">
              <a:spcAft>
                <a:spcPts val="600"/>
              </a:spcAft>
              <a:buFont typeface="Arial" panose="020B0604020202020204" pitchFamily="34" charset="0"/>
              <a:buChar char="•"/>
            </a:pPr>
            <a:r>
              <a:rPr lang="el-GR" dirty="0">
                <a:latin typeface="Minion Pro"/>
              </a:rPr>
              <a:t>Για να προβλέψουμε τις χημικές ιδιότητες κάποιων στοιχείων πρέπει να γνωρίζουμε πως μεταβάλλεται η ενέργεια όταν ένα ηλεκτρόνιο προστίθεται στο άτομο ενός στοιχείου. </a:t>
            </a:r>
          </a:p>
          <a:p>
            <a:pPr algn="just">
              <a:lnSpc>
                <a:spcPct val="150000"/>
              </a:lnSpc>
              <a:spcAft>
                <a:spcPts val="600"/>
              </a:spcAft>
            </a:pPr>
            <a:r>
              <a:rPr lang="el-GR" b="1" dirty="0">
                <a:solidFill>
                  <a:srgbClr val="00B050"/>
                </a:solidFill>
                <a:latin typeface="Minion Pro"/>
              </a:rPr>
              <a:t>Η </a:t>
            </a:r>
            <a:r>
              <a:rPr lang="el-GR" b="1" dirty="0" err="1">
                <a:solidFill>
                  <a:srgbClr val="00B050"/>
                </a:solidFill>
                <a:latin typeface="Minion Pro"/>
              </a:rPr>
              <a:t>ηλεκτρονιακή</a:t>
            </a:r>
            <a:r>
              <a:rPr lang="el-GR" b="1" dirty="0">
                <a:solidFill>
                  <a:srgbClr val="00B050"/>
                </a:solidFill>
                <a:latin typeface="Minion Pro"/>
              </a:rPr>
              <a:t> συγγένεια ορίζεται ως το πόσο της ενέργειας που απελευθερώνεται (εξώθερμη δράση) όταν ένα ηλεκτρόνιο προστίθεται σε ένα άτομο του στοιχείου Χ που βρίσκεται στην αέρια κατάσταση.</a:t>
            </a:r>
          </a:p>
          <a:p>
            <a:pPr algn="just">
              <a:spcAft>
                <a:spcPts val="600"/>
              </a:spcAft>
            </a:pPr>
            <a:endParaRPr lang="el-GR" dirty="0">
              <a:latin typeface="Minion Pro"/>
            </a:endParaRPr>
          </a:p>
          <a:p>
            <a:pPr algn="just">
              <a:spcAft>
                <a:spcPts val="600"/>
              </a:spcAft>
            </a:pPr>
            <a:endParaRPr lang="el-GR" dirty="0">
              <a:latin typeface="Minion Pro"/>
            </a:endParaRPr>
          </a:p>
          <a:p>
            <a:pPr marL="285750" indent="-285750" algn="just">
              <a:spcAft>
                <a:spcPts val="600"/>
              </a:spcAft>
              <a:buFont typeface="Arial" panose="020B0604020202020204" pitchFamily="34" charset="0"/>
              <a:buChar char="•"/>
            </a:pPr>
            <a:r>
              <a:rPr lang="el-GR" dirty="0">
                <a:latin typeface="Minion Pro"/>
              </a:rPr>
              <a:t>Ειδικά για την </a:t>
            </a:r>
            <a:r>
              <a:rPr lang="el-GR" dirty="0" err="1">
                <a:latin typeface="Minion Pro"/>
              </a:rPr>
              <a:t>ηλεκτρονιακή</a:t>
            </a:r>
            <a:r>
              <a:rPr lang="el-GR" dirty="0">
                <a:latin typeface="Minion Pro"/>
              </a:rPr>
              <a:t> συγγένεια ισχύει η ακόλουθη σύμβαση:</a:t>
            </a:r>
          </a:p>
          <a:p>
            <a:pPr marL="742950" lvl="1" indent="-285750" algn="just">
              <a:spcAft>
                <a:spcPts val="600"/>
              </a:spcAft>
              <a:buFont typeface="Courier New" panose="02070309020205020404" pitchFamily="49" charset="0"/>
              <a:buChar char="o"/>
            </a:pPr>
            <a:r>
              <a:rPr lang="el-GR" b="1" dirty="0">
                <a:latin typeface="Minion Pro"/>
              </a:rPr>
              <a:t>Θετική </a:t>
            </a:r>
            <a:r>
              <a:rPr lang="el-GR" b="1" dirty="0" err="1">
                <a:latin typeface="Minion Pro"/>
              </a:rPr>
              <a:t>ηλεκτρονιακή</a:t>
            </a:r>
            <a:r>
              <a:rPr lang="el-GR" b="1" dirty="0">
                <a:latin typeface="Minion Pro"/>
              </a:rPr>
              <a:t> συγγένεια </a:t>
            </a:r>
            <a:r>
              <a:rPr lang="el-GR" dirty="0">
                <a:latin typeface="Minion Pro"/>
              </a:rPr>
              <a:t>σημαίνει ότι ενέργεια απελευθερώνεται όταν προστίθεται ένα ηλεκτρόνιο προστίθεται στο </a:t>
            </a:r>
            <a:r>
              <a:rPr lang="el-GR" dirty="0" err="1">
                <a:latin typeface="Minion Pro"/>
              </a:rPr>
              <a:t>ηλεκτρονιακό</a:t>
            </a:r>
            <a:r>
              <a:rPr lang="el-GR" dirty="0">
                <a:latin typeface="Minion Pro"/>
              </a:rPr>
              <a:t> νέφος ενός ατόμου. </a:t>
            </a:r>
          </a:p>
          <a:p>
            <a:pPr marL="742950" lvl="1" indent="-285750" algn="just">
              <a:spcAft>
                <a:spcPts val="600"/>
              </a:spcAft>
              <a:buFont typeface="Courier New" panose="02070309020205020404" pitchFamily="49" charset="0"/>
              <a:buChar char="o"/>
            </a:pPr>
            <a:r>
              <a:rPr lang="el-GR" b="1" dirty="0">
                <a:latin typeface="Minion Pro"/>
              </a:rPr>
              <a:t>Αρνητική </a:t>
            </a:r>
            <a:r>
              <a:rPr lang="el-GR" b="1" dirty="0" err="1">
                <a:latin typeface="Minion Pro"/>
              </a:rPr>
              <a:t>ηλεκτρονιακή</a:t>
            </a:r>
            <a:r>
              <a:rPr lang="el-GR" b="1" dirty="0">
                <a:latin typeface="Minion Pro"/>
              </a:rPr>
              <a:t> συγγένεια </a:t>
            </a:r>
            <a:r>
              <a:rPr lang="el-GR" dirty="0">
                <a:latin typeface="Minion Pro"/>
              </a:rPr>
              <a:t>σημαίνει ότι πρέπει να δοθεί ενέργεια για να προστεθεί ένα ηλεκτρόνιο στο </a:t>
            </a:r>
            <a:r>
              <a:rPr lang="el-GR" dirty="0" err="1">
                <a:latin typeface="Minion Pro"/>
              </a:rPr>
              <a:t>ηλεκτρονιακό</a:t>
            </a:r>
            <a:r>
              <a:rPr lang="el-GR" dirty="0">
                <a:latin typeface="Minion Pro"/>
              </a:rPr>
              <a:t> νέφος ενός ατόμου. </a:t>
            </a:r>
          </a:p>
          <a:p>
            <a:pPr marL="285750" indent="-285750" algn="just">
              <a:spcAft>
                <a:spcPts val="600"/>
              </a:spcAft>
              <a:buFont typeface="Arial" panose="020B0604020202020204" pitchFamily="34" charset="0"/>
              <a:buChar char="•"/>
            </a:pPr>
            <a:r>
              <a:rPr lang="el-GR" b="1" dirty="0">
                <a:latin typeface="Minion Pro"/>
              </a:rPr>
              <a:t>Παράδειγμα: </a:t>
            </a:r>
          </a:p>
          <a:p>
            <a:pPr algn="just">
              <a:spcAft>
                <a:spcPts val="600"/>
              </a:spcAft>
            </a:pPr>
            <a:endParaRPr lang="el-GR" dirty="0">
              <a:latin typeface="Minion Pro"/>
            </a:endParaRPr>
          </a:p>
          <a:p>
            <a:pPr algn="just">
              <a:spcAft>
                <a:spcPts val="600"/>
              </a:spcAft>
            </a:pPr>
            <a:endParaRPr lang="el-GR" dirty="0">
              <a:latin typeface="Minion Pro"/>
            </a:endParaRPr>
          </a:p>
          <a:p>
            <a:pPr algn="just">
              <a:spcAft>
                <a:spcPts val="600"/>
              </a:spcAft>
            </a:pPr>
            <a:r>
              <a:rPr lang="el-GR" b="1" dirty="0">
                <a:latin typeface="Minion Pro"/>
              </a:rPr>
              <a:t>Όταν προστίθεται ένα ηλεκτρόνιο σε ένα άτομο </a:t>
            </a:r>
            <a:r>
              <a:rPr lang="en-US" b="1" dirty="0">
                <a:latin typeface="Minion Pro"/>
              </a:rPr>
              <a:t>F</a:t>
            </a:r>
            <a:r>
              <a:rPr lang="el-GR" b="1" dirty="0">
                <a:latin typeface="Minion Pro"/>
              </a:rPr>
              <a:t> στην αέρια κατάσταση απελευθερώνεται ενέργεια ίση με </a:t>
            </a:r>
            <a:r>
              <a:rPr lang="en-US" b="1" dirty="0">
                <a:latin typeface="Minion Pro"/>
              </a:rPr>
              <a:t>328kJ/mol.</a:t>
            </a:r>
            <a:r>
              <a:rPr lang="el-GR" b="1" dirty="0">
                <a:latin typeface="Minion Pro"/>
              </a:rPr>
              <a:t> Λέμε τότε ότι η </a:t>
            </a:r>
            <a:r>
              <a:rPr lang="el-GR" b="1" dirty="0" err="1">
                <a:latin typeface="Minion Pro"/>
              </a:rPr>
              <a:t>ηλεκτρονιακή</a:t>
            </a:r>
            <a:r>
              <a:rPr lang="el-GR" b="1" dirty="0">
                <a:latin typeface="Minion Pro"/>
              </a:rPr>
              <a:t> συγγένεια του </a:t>
            </a:r>
            <a:r>
              <a:rPr lang="en-US" b="1" dirty="0">
                <a:latin typeface="Minion Pro"/>
              </a:rPr>
              <a:t>F</a:t>
            </a:r>
            <a:r>
              <a:rPr lang="el-GR" b="1" dirty="0">
                <a:latin typeface="Minion Pro"/>
              </a:rPr>
              <a:t> είναι </a:t>
            </a:r>
            <a:r>
              <a:rPr lang="en-US" b="1" dirty="0">
                <a:latin typeface="Minion Pro"/>
              </a:rPr>
              <a:t>+</a:t>
            </a:r>
            <a:r>
              <a:rPr lang="el-GR" b="1" dirty="0">
                <a:latin typeface="Minion Pro"/>
              </a:rPr>
              <a:t>328</a:t>
            </a:r>
            <a:r>
              <a:rPr lang="en-US" b="1" dirty="0">
                <a:latin typeface="Minion Pro"/>
              </a:rPr>
              <a:t>kJ/mol </a:t>
            </a:r>
            <a:r>
              <a:rPr lang="el-GR" b="1" dirty="0">
                <a:latin typeface="Minion Pro"/>
              </a:rPr>
              <a:t>για να αναδείξουμε την έννοια της συγγένειας. </a:t>
            </a:r>
          </a:p>
        </p:txBody>
      </p:sp>
      <p:pic>
        <p:nvPicPr>
          <p:cNvPr id="5" name="Picture 4">
            <a:extLst>
              <a:ext uri="{FF2B5EF4-FFF2-40B4-BE49-F238E27FC236}">
                <a16:creationId xmlns:a16="http://schemas.microsoft.com/office/drawing/2014/main" id="{F4430A76-D3B7-759B-5389-41D2E5087075}"/>
              </a:ext>
            </a:extLst>
          </p:cNvPr>
          <p:cNvPicPr>
            <a:picLocks noChangeAspect="1"/>
          </p:cNvPicPr>
          <p:nvPr/>
        </p:nvPicPr>
        <p:blipFill>
          <a:blip r:embed="rId3"/>
          <a:stretch>
            <a:fillRect/>
          </a:stretch>
        </p:blipFill>
        <p:spPr>
          <a:xfrm>
            <a:off x="3398250" y="2736056"/>
            <a:ext cx="5395499" cy="560336"/>
          </a:xfrm>
          <a:prstGeom prst="rect">
            <a:avLst/>
          </a:prstGeom>
        </p:spPr>
      </p:pic>
      <p:pic>
        <p:nvPicPr>
          <p:cNvPr id="8" name="Picture 7">
            <a:extLst>
              <a:ext uri="{FF2B5EF4-FFF2-40B4-BE49-F238E27FC236}">
                <a16:creationId xmlns:a16="http://schemas.microsoft.com/office/drawing/2014/main" id="{AFED18B3-FFD3-AD89-23AE-907ABC97B48A}"/>
              </a:ext>
            </a:extLst>
          </p:cNvPr>
          <p:cNvPicPr>
            <a:picLocks noChangeAspect="1"/>
          </p:cNvPicPr>
          <p:nvPr/>
        </p:nvPicPr>
        <p:blipFill>
          <a:blip r:embed="rId4"/>
          <a:stretch>
            <a:fillRect/>
          </a:stretch>
        </p:blipFill>
        <p:spPr>
          <a:xfrm>
            <a:off x="3477852" y="5307170"/>
            <a:ext cx="5163271" cy="438211"/>
          </a:xfrm>
          <a:prstGeom prst="rect">
            <a:avLst/>
          </a:prstGeom>
        </p:spPr>
      </p:pic>
    </p:spTree>
    <p:extLst>
      <p:ext uri="{BB962C8B-B14F-4D97-AF65-F5344CB8AC3E}">
        <p14:creationId xmlns:p14="http://schemas.microsoft.com/office/powerpoint/2010/main" val="155784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169B-7DE1-84E5-B4AD-5C6CA150B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966A9-D8DC-E50F-4A34-22BED938F776}"/>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Ηλεκτρονιακή συγγένεια</a:t>
            </a:r>
            <a:endParaRPr lang="en-US" dirty="0"/>
          </a:p>
        </p:txBody>
      </p:sp>
      <p:pic>
        <p:nvPicPr>
          <p:cNvPr id="3074" name="Picture 2">
            <a:extLst>
              <a:ext uri="{FF2B5EF4-FFF2-40B4-BE49-F238E27FC236}">
                <a16:creationId xmlns:a16="http://schemas.microsoft.com/office/drawing/2014/main" id="{BA8FD6FF-C4F2-80C5-BFD1-E70533DBE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09" y="798916"/>
            <a:ext cx="5710691" cy="56505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6A6D65-5F2C-9C55-ADA3-BDE29F351D89}"/>
              </a:ext>
            </a:extLst>
          </p:cNvPr>
          <p:cNvSpPr txBox="1"/>
          <p:nvPr/>
        </p:nvSpPr>
        <p:spPr>
          <a:xfrm>
            <a:off x="6274340" y="1500518"/>
            <a:ext cx="5612860" cy="424731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b="1" dirty="0">
                <a:latin typeface="Minion Pro" panose="02040503050306020203"/>
              </a:rPr>
              <a:t>Η ηλεκτρονιακή συγγένεια είναι η λιγότερο εμφανώς περιοδική ιδιότητα που συναντάμε. Η γενική τάση είναι ότι αυξάνει καθώς κινούμαστε από αριστερά προς τα δεξιά.</a:t>
            </a:r>
          </a:p>
          <a:p>
            <a:pPr marL="457200" indent="-457200" algn="just">
              <a:spcAft>
                <a:spcPts val="600"/>
              </a:spcAft>
              <a:buFont typeface="Wingdings" panose="05000000000000000000" pitchFamily="2" charset="2"/>
              <a:buChar char="§"/>
            </a:pPr>
            <a:r>
              <a:rPr lang="el-GR" sz="2000" dirty="0">
                <a:latin typeface="Minion Pro" panose="02040503050306020203"/>
              </a:rPr>
              <a:t>Τα αλογόνα (</a:t>
            </a:r>
            <a:r>
              <a:rPr lang="en-US" sz="2000" dirty="0">
                <a:latin typeface="Minion Pro" panose="02040503050306020203"/>
              </a:rPr>
              <a:t>F, Cl, Br, I, At) </a:t>
            </a:r>
            <a:r>
              <a:rPr lang="el-GR" sz="2000" dirty="0">
                <a:latin typeface="Minion Pro" panose="02040503050306020203"/>
              </a:rPr>
              <a:t>έχουν τις μεγαλύτερες τιμές ηλεκτρονιακής συγγένειας, ενώ τα ευγενή αέρια έχουν τις μικρότερες τιμές από όλα τα στοιχεία καθώς έχουν ήδη συμπληρωμένη τη στοιβάδα σθένους τους.</a:t>
            </a:r>
          </a:p>
          <a:p>
            <a:pPr marL="457200" indent="-457200" algn="just">
              <a:spcAft>
                <a:spcPts val="600"/>
              </a:spcAft>
              <a:buFont typeface="Wingdings" panose="05000000000000000000" pitchFamily="2" charset="2"/>
              <a:buChar char="§"/>
            </a:pPr>
            <a:r>
              <a:rPr lang="el-GR" sz="2000" b="1" dirty="0">
                <a:latin typeface="Minion Pro" panose="02040503050306020203"/>
              </a:rPr>
              <a:t>Ο συνδυασμός υψηλής ενέργειας ιονισμού και χαμηλής ηλεκτρονιακής συγγένειας καθιστά τα ευγενή αέρια τα πιο χημικά αδρανή από όλα τα στοιχεία.</a:t>
            </a:r>
          </a:p>
        </p:txBody>
      </p:sp>
    </p:spTree>
    <p:extLst>
      <p:ext uri="{BB962C8B-B14F-4D97-AF65-F5344CB8AC3E}">
        <p14:creationId xmlns:p14="http://schemas.microsoft.com/office/powerpoint/2010/main" val="54966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6BA8-240B-6ED4-E576-98635051D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EB5A4-4EB7-7B07-9422-1E6A4F96A64A}"/>
              </a:ext>
            </a:extLst>
          </p:cNvPr>
          <p:cNvSpPr>
            <a:spLocks noGrp="1"/>
          </p:cNvSpPr>
          <p:nvPr>
            <p:ph type="ctrTitle"/>
          </p:nvPr>
        </p:nvSpPr>
        <p:spPr>
          <a:xfrm>
            <a:off x="638628" y="1300282"/>
            <a:ext cx="9259974" cy="1890845"/>
          </a:xfrm>
        </p:spPr>
        <p:txBody>
          <a:bodyPr anchor="ctr">
            <a:normAutofit/>
          </a:bodyPr>
          <a:lstStyle/>
          <a:p>
            <a:r>
              <a:rPr lang="el-GR" sz="4000" dirty="0"/>
              <a:t>Εισαγωγή στους Χημικούς Δεσμούς - </a:t>
            </a:r>
            <a:r>
              <a:rPr lang="en-US" sz="4000" dirty="0"/>
              <a:t>Chemical Bonding I - Lewis Theory</a:t>
            </a:r>
          </a:p>
        </p:txBody>
      </p:sp>
      <p:sp>
        <p:nvSpPr>
          <p:cNvPr id="3" name="Subtitle 2">
            <a:extLst>
              <a:ext uri="{FF2B5EF4-FFF2-40B4-BE49-F238E27FC236}">
                <a16:creationId xmlns:a16="http://schemas.microsoft.com/office/drawing/2014/main" id="{D3CCFE49-3E33-2E76-06E7-5EC5592CB0B7}"/>
              </a:ext>
            </a:extLst>
          </p:cNvPr>
          <p:cNvSpPr>
            <a:spLocks noGrp="1"/>
          </p:cNvSpPr>
          <p:nvPr>
            <p:ph type="subTitle" idx="1"/>
          </p:nvPr>
        </p:nvSpPr>
        <p:spPr/>
        <p:txBody>
          <a:bodyPr>
            <a:normAutofit/>
          </a:bodyPr>
          <a:lstStyle/>
          <a:p>
            <a:r>
              <a:rPr lang="el-GR" sz="2800" dirty="0"/>
              <a:t>Διάλεξη </a:t>
            </a:r>
            <a:r>
              <a:rPr lang="en-US" sz="2800" dirty="0"/>
              <a:t>1</a:t>
            </a:r>
            <a:r>
              <a:rPr lang="el-GR" sz="2800" dirty="0"/>
              <a:t>4 – </a:t>
            </a:r>
            <a:r>
              <a:rPr lang="en-US" sz="2800" dirty="0"/>
              <a:t>02</a:t>
            </a:r>
            <a:r>
              <a:rPr lang="el-GR" sz="2800" dirty="0"/>
              <a:t>/1</a:t>
            </a:r>
            <a:r>
              <a:rPr lang="en-US" sz="2800" dirty="0"/>
              <a:t>2</a:t>
            </a:r>
            <a:r>
              <a:rPr lang="el-GR" sz="2800" dirty="0"/>
              <a:t>/2024</a:t>
            </a:r>
            <a:endParaRPr lang="en-US" sz="2800" dirty="0"/>
          </a:p>
          <a:p>
            <a:endParaRPr lang="en-US" sz="2800" dirty="0"/>
          </a:p>
        </p:txBody>
      </p:sp>
      <p:sp>
        <p:nvSpPr>
          <p:cNvPr id="5" name="Text Placeholder 4">
            <a:extLst>
              <a:ext uri="{FF2B5EF4-FFF2-40B4-BE49-F238E27FC236}">
                <a16:creationId xmlns:a16="http://schemas.microsoft.com/office/drawing/2014/main" id="{D8B19712-1B53-956D-E35C-E5F0AEBC13B3}"/>
              </a:ext>
            </a:extLst>
          </p:cNvPr>
          <p:cNvSpPr>
            <a:spLocks noGrp="1"/>
          </p:cNvSpPr>
          <p:nvPr>
            <p:ph type="body" sz="quarter" idx="11"/>
          </p:nvPr>
        </p:nvSpPr>
        <p:spPr>
          <a:xfrm>
            <a:off x="638629" y="4207325"/>
            <a:ext cx="5505028" cy="523617"/>
          </a:xfrm>
        </p:spPr>
        <p:txBody>
          <a:bodyPr>
            <a:normAutofit/>
          </a:bodyPr>
          <a:lstStyle/>
          <a:p>
            <a:endParaRPr lang="en-US" sz="1600" dirty="0"/>
          </a:p>
        </p:txBody>
      </p:sp>
    </p:spTree>
    <p:extLst>
      <p:ext uri="{BB962C8B-B14F-4D97-AF65-F5344CB8AC3E}">
        <p14:creationId xmlns:p14="http://schemas.microsoft.com/office/powerpoint/2010/main" val="168529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E4BE3-C1C5-E68C-C333-A7E9AB72C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C63C2-30CF-7BCB-9D39-8359D6AB2A3D}"/>
              </a:ext>
            </a:extLst>
          </p:cNvPr>
          <p:cNvSpPr>
            <a:spLocks noGrp="1"/>
          </p:cNvSpPr>
          <p:nvPr>
            <p:ph type="title"/>
          </p:nvPr>
        </p:nvSpPr>
        <p:spPr>
          <a:xfrm>
            <a:off x="324000" y="152400"/>
            <a:ext cx="11563200" cy="685800"/>
          </a:xfrm>
        </p:spPr>
        <p:txBody>
          <a:bodyPr anchor="ctr">
            <a:normAutofit/>
          </a:bodyPr>
          <a:lstStyle/>
          <a:p>
            <a:r>
              <a:rPr lang="el-GR" dirty="0"/>
              <a:t>Μια διαδρομή με 7 στάσεις</a:t>
            </a:r>
            <a:endParaRPr lang="en-US" dirty="0"/>
          </a:p>
        </p:txBody>
      </p:sp>
      <p:grpSp>
        <p:nvGrpSpPr>
          <p:cNvPr id="4" name="Group 3">
            <a:extLst>
              <a:ext uri="{FF2B5EF4-FFF2-40B4-BE49-F238E27FC236}">
                <a16:creationId xmlns:a16="http://schemas.microsoft.com/office/drawing/2014/main" id="{5DACFC52-1E73-60E7-2BBE-0A26CEEF61A1}"/>
              </a:ext>
            </a:extLst>
          </p:cNvPr>
          <p:cNvGrpSpPr/>
          <p:nvPr/>
        </p:nvGrpSpPr>
        <p:grpSpPr>
          <a:xfrm>
            <a:off x="478244" y="1495815"/>
            <a:ext cx="11162487" cy="3616233"/>
            <a:chOff x="330424" y="1826168"/>
            <a:chExt cx="11162487" cy="3616233"/>
          </a:xfrm>
        </p:grpSpPr>
        <p:sp>
          <p:nvSpPr>
            <p:cNvPr id="3" name="Rectangle 2">
              <a:extLst>
                <a:ext uri="{FF2B5EF4-FFF2-40B4-BE49-F238E27FC236}">
                  <a16:creationId xmlns:a16="http://schemas.microsoft.com/office/drawing/2014/main" id="{5B08BAE2-4C29-84C4-AD74-165CFAE37157}"/>
                </a:ext>
              </a:extLst>
            </p:cNvPr>
            <p:cNvSpPr/>
            <p:nvPr/>
          </p:nvSpPr>
          <p:spPr>
            <a:xfrm rot="1750439">
              <a:off x="2320475" y="3331774"/>
              <a:ext cx="696727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B6B9FC4-3D4B-7A09-41AA-E3ECDA304B5E}"/>
                </a:ext>
              </a:extLst>
            </p:cNvPr>
            <p:cNvSpPr>
              <a:spLocks noChangeAspect="1"/>
            </p:cNvSpPr>
            <p:nvPr/>
          </p:nvSpPr>
          <p:spPr>
            <a:xfrm rot="1750439">
              <a:off x="2863291" y="182616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4D54519-E419-1C96-C9D4-9F53842C9DD6}"/>
                </a:ext>
              </a:extLst>
            </p:cNvPr>
            <p:cNvSpPr>
              <a:spLocks noChangeAspect="1"/>
            </p:cNvSpPr>
            <p:nvPr/>
          </p:nvSpPr>
          <p:spPr>
            <a:xfrm rot="1750439">
              <a:off x="4282811" y="261866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C0E526-538C-C100-FFDA-C2EA1C7524ED}"/>
                </a:ext>
              </a:extLst>
            </p:cNvPr>
            <p:cNvSpPr>
              <a:spLocks noChangeAspect="1"/>
            </p:cNvSpPr>
            <p:nvPr/>
          </p:nvSpPr>
          <p:spPr>
            <a:xfrm rot="1750439">
              <a:off x="5496385" y="329618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FE90CD6-13DC-042F-11DA-864C90F10512}"/>
                </a:ext>
              </a:extLst>
            </p:cNvPr>
            <p:cNvSpPr>
              <a:spLocks noChangeAspect="1"/>
            </p:cNvSpPr>
            <p:nvPr/>
          </p:nvSpPr>
          <p:spPr>
            <a:xfrm rot="1750439">
              <a:off x="6753561" y="3998049"/>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AEFDA0D-0BDB-058D-A3E3-88D1862D33BD}"/>
                </a:ext>
              </a:extLst>
            </p:cNvPr>
            <p:cNvSpPr>
              <a:spLocks noChangeAspect="1"/>
            </p:cNvSpPr>
            <p:nvPr/>
          </p:nvSpPr>
          <p:spPr>
            <a:xfrm rot="1750439">
              <a:off x="8010738" y="4699912"/>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8697B3-4EDD-74D0-E37E-D3F532B70C08}"/>
                </a:ext>
              </a:extLst>
            </p:cNvPr>
            <p:cNvSpPr txBox="1"/>
            <p:nvPr/>
          </p:nvSpPr>
          <p:spPr>
            <a:xfrm>
              <a:off x="330424" y="2199872"/>
              <a:ext cx="2670026"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Πυρηνικό μοντέλο ατόμου</a:t>
              </a:r>
              <a:endParaRPr lang="en-US" dirty="0">
                <a:latin typeface="Minion Pro"/>
              </a:endParaRPr>
            </a:p>
          </p:txBody>
        </p:sp>
        <p:sp>
          <p:nvSpPr>
            <p:cNvPr id="13" name="TextBox 12">
              <a:extLst>
                <a:ext uri="{FF2B5EF4-FFF2-40B4-BE49-F238E27FC236}">
                  <a16:creationId xmlns:a16="http://schemas.microsoft.com/office/drawing/2014/main" id="{53894F09-C849-D40B-7682-445F15230594}"/>
                </a:ext>
              </a:extLst>
            </p:cNvPr>
            <p:cNvSpPr txBox="1"/>
            <p:nvPr/>
          </p:nvSpPr>
          <p:spPr>
            <a:xfrm>
              <a:off x="346218" y="2951972"/>
              <a:ext cx="3807581"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Η/Μ ακτινοβολία &amp; Ατομικά Φάσματα</a:t>
              </a:r>
              <a:endParaRPr lang="en-US" dirty="0">
                <a:latin typeface="Minion Pro"/>
              </a:endParaRPr>
            </a:p>
          </p:txBody>
        </p:sp>
        <p:sp>
          <p:nvSpPr>
            <p:cNvPr id="15" name="TextBox 14">
              <a:extLst>
                <a:ext uri="{FF2B5EF4-FFF2-40B4-BE49-F238E27FC236}">
                  <a16:creationId xmlns:a16="http://schemas.microsoft.com/office/drawing/2014/main" id="{30CFEF07-2635-EB3A-545E-299496BE9331}"/>
                </a:ext>
              </a:extLst>
            </p:cNvPr>
            <p:cNvSpPr txBox="1"/>
            <p:nvPr/>
          </p:nvSpPr>
          <p:spPr>
            <a:xfrm>
              <a:off x="2757260" y="4378641"/>
              <a:ext cx="4059958"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Εξίσωση </a:t>
              </a:r>
              <a:r>
                <a:rPr lang="en-US" dirty="0">
                  <a:latin typeface="Minion Pro"/>
                </a:rPr>
                <a:t>Schrodinger – </a:t>
              </a:r>
              <a:r>
                <a:rPr lang="el-GR" dirty="0">
                  <a:latin typeface="Minion Pro"/>
                </a:rPr>
                <a:t>Ατομικά Τροχιακά</a:t>
              </a:r>
              <a:endParaRPr lang="en-US" dirty="0">
                <a:latin typeface="Minion Pro"/>
              </a:endParaRPr>
            </a:p>
          </p:txBody>
        </p:sp>
        <p:sp>
          <p:nvSpPr>
            <p:cNvPr id="16" name="TextBox 15">
              <a:extLst>
                <a:ext uri="{FF2B5EF4-FFF2-40B4-BE49-F238E27FC236}">
                  <a16:creationId xmlns:a16="http://schemas.microsoft.com/office/drawing/2014/main" id="{F3BD4FBB-CEC2-884E-167C-B63CE8D1B771}"/>
                </a:ext>
              </a:extLst>
            </p:cNvPr>
            <p:cNvSpPr txBox="1"/>
            <p:nvPr/>
          </p:nvSpPr>
          <p:spPr>
            <a:xfrm>
              <a:off x="2570602" y="5071820"/>
              <a:ext cx="5537029"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Αρχή της Δόμησης των ατόμων </a:t>
              </a:r>
              <a:r>
                <a:rPr lang="en-US" dirty="0">
                  <a:latin typeface="Minion Pro"/>
                </a:rPr>
                <a:t>(Aufbau) </a:t>
              </a:r>
              <a:r>
                <a:rPr lang="el-GR" dirty="0">
                  <a:latin typeface="Minion Pro"/>
                </a:rPr>
                <a:t>- Περιοδικότητα</a:t>
              </a:r>
              <a:endParaRPr lang="en-US" dirty="0">
                <a:latin typeface="Minion Pro"/>
              </a:endParaRPr>
            </a:p>
          </p:txBody>
        </p:sp>
        <p:sp>
          <p:nvSpPr>
            <p:cNvPr id="17" name="Block Arc 16">
              <a:extLst>
                <a:ext uri="{FF2B5EF4-FFF2-40B4-BE49-F238E27FC236}">
                  <a16:creationId xmlns:a16="http://schemas.microsoft.com/office/drawing/2014/main" id="{E07C0A28-7AB7-2C3D-98C4-D56A902981C2}"/>
                </a:ext>
              </a:extLst>
            </p:cNvPr>
            <p:cNvSpPr/>
            <p:nvPr/>
          </p:nvSpPr>
          <p:spPr>
            <a:xfrm rot="7498906">
              <a:off x="8415547" y="4202623"/>
              <a:ext cx="1136222" cy="1343333"/>
            </a:xfrm>
            <a:prstGeom prst="blockArc">
              <a:avLst>
                <a:gd name="adj1" fmla="val 14021203"/>
                <a:gd name="adj2" fmla="val 42461"/>
                <a:gd name="adj3" fmla="val 34011"/>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a:extLst>
                <a:ext uri="{FF2B5EF4-FFF2-40B4-BE49-F238E27FC236}">
                  <a16:creationId xmlns:a16="http://schemas.microsoft.com/office/drawing/2014/main" id="{0E38D29C-AF7F-1C60-BC07-6CC6C1FEEB4B}"/>
                </a:ext>
              </a:extLst>
            </p:cNvPr>
            <p:cNvSpPr/>
            <p:nvPr/>
          </p:nvSpPr>
          <p:spPr>
            <a:xfrm rot="15871439">
              <a:off x="7915980" y="3375078"/>
              <a:ext cx="276566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223DB5C-4862-BA52-E489-107D736F28F5}"/>
                </a:ext>
              </a:extLst>
            </p:cNvPr>
            <p:cNvSpPr>
              <a:spLocks noChangeAspect="1"/>
            </p:cNvSpPr>
            <p:nvPr/>
          </p:nvSpPr>
          <p:spPr>
            <a:xfrm rot="1750439">
              <a:off x="9267915" y="456285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B877775-0ED7-B9E5-8F8C-A09AAA2135D3}"/>
                </a:ext>
              </a:extLst>
            </p:cNvPr>
            <p:cNvSpPr txBox="1"/>
            <p:nvPr/>
          </p:nvSpPr>
          <p:spPr>
            <a:xfrm>
              <a:off x="9701459" y="4514527"/>
              <a:ext cx="1791452"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1</a:t>
              </a:r>
              <a:endParaRPr lang="en-US" dirty="0">
                <a:latin typeface="Minion Pro"/>
              </a:endParaRPr>
            </a:p>
          </p:txBody>
        </p:sp>
        <p:sp>
          <p:nvSpPr>
            <p:cNvPr id="22" name="Oval 21">
              <a:extLst>
                <a:ext uri="{FF2B5EF4-FFF2-40B4-BE49-F238E27FC236}">
                  <a16:creationId xmlns:a16="http://schemas.microsoft.com/office/drawing/2014/main" id="{AA8459DD-FF9E-256F-D0BA-9565C33547EE}"/>
                </a:ext>
              </a:extLst>
            </p:cNvPr>
            <p:cNvSpPr>
              <a:spLocks noChangeAspect="1"/>
            </p:cNvSpPr>
            <p:nvPr/>
          </p:nvSpPr>
          <p:spPr>
            <a:xfrm rot="1750439">
              <a:off x="9047074" y="2267763"/>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56A6005-D832-4473-953C-90DE952AAABC}"/>
                </a:ext>
              </a:extLst>
            </p:cNvPr>
            <p:cNvSpPr txBox="1"/>
            <p:nvPr/>
          </p:nvSpPr>
          <p:spPr>
            <a:xfrm>
              <a:off x="9464127" y="2163440"/>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2</a:t>
              </a:r>
              <a:endParaRPr lang="en-US" dirty="0">
                <a:latin typeface="Minion Pro"/>
              </a:endParaRPr>
            </a:p>
          </p:txBody>
        </p:sp>
        <p:sp>
          <p:nvSpPr>
            <p:cNvPr id="14" name="TextBox 13">
              <a:extLst>
                <a:ext uri="{FF2B5EF4-FFF2-40B4-BE49-F238E27FC236}">
                  <a16:creationId xmlns:a16="http://schemas.microsoft.com/office/drawing/2014/main" id="{5EFE1A1B-C57E-78B2-C867-9A03603E9CFC}"/>
                </a:ext>
              </a:extLst>
            </p:cNvPr>
            <p:cNvSpPr txBox="1"/>
            <p:nvPr/>
          </p:nvSpPr>
          <p:spPr>
            <a:xfrm>
              <a:off x="352642" y="3675762"/>
              <a:ext cx="5295617"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Κβαντική Θεωρία – Κυματικός/Σωματιδιακός δυισμός </a:t>
              </a:r>
              <a:endParaRPr lang="en-US" dirty="0">
                <a:latin typeface="Minion Pro"/>
              </a:endParaRPr>
            </a:p>
          </p:txBody>
        </p:sp>
      </p:grpSp>
    </p:spTree>
    <p:extLst>
      <p:ext uri="{BB962C8B-B14F-4D97-AF65-F5344CB8AC3E}">
        <p14:creationId xmlns:p14="http://schemas.microsoft.com/office/powerpoint/2010/main" val="252964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2DC5-C15B-4D64-0207-74EA7C8FF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C7705F-0602-0EC1-18BF-850022940EA4}"/>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0E823C91-084F-3984-495F-FD938C5EF866}"/>
              </a:ext>
            </a:extLst>
          </p:cNvPr>
          <p:cNvSpPr txBox="1"/>
          <p:nvPr/>
        </p:nvSpPr>
        <p:spPr>
          <a:xfrm>
            <a:off x="300038" y="1052871"/>
            <a:ext cx="11591925" cy="2352952"/>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Η ύπαρξη ενώσεων</a:t>
            </a:r>
            <a:r>
              <a:rPr lang="en-US" sz="2000" b="1" dirty="0">
                <a:latin typeface="Minion Pro"/>
              </a:rPr>
              <a:t> </a:t>
            </a:r>
            <a:r>
              <a:rPr lang="el-GR" sz="2000" b="1" dirty="0">
                <a:latin typeface="Minion Pro"/>
              </a:rPr>
              <a:t>μεταξύ των στοιχείων του περιοδικού πίνακα, και επομένως η γνώση του πώς σχηματίζονται δεσμοί μεταξύ των ατόμων των διαφόρων στοιχείων, είναι κεντρικής σημασίας για τη χημεία. Η έρευνα για νέα τεχνολογικά υλικά, για την εξαγωγή μετάλλων από ορυκτά, για την ανακύκλωση και την προστασία του περιβάλλοντος βασίζεται στην κατανόηση του τρόπου με τον οποίο συνδέονται τα άτομα μεταξύ τους. </a:t>
            </a:r>
            <a:endParaRPr lang="en-US" sz="2000" b="1" dirty="0">
              <a:latin typeface="Minion Pro"/>
            </a:endParaRPr>
          </a:p>
        </p:txBody>
      </p:sp>
      <p:sp>
        <p:nvSpPr>
          <p:cNvPr id="5" name="TextBox 4">
            <a:extLst>
              <a:ext uri="{FF2B5EF4-FFF2-40B4-BE49-F238E27FC236}">
                <a16:creationId xmlns:a16="http://schemas.microsoft.com/office/drawing/2014/main" id="{467AF15C-531A-0EE2-E1E5-EAAC5671C0F8}"/>
              </a:ext>
            </a:extLst>
          </p:cNvPr>
          <p:cNvSpPr txBox="1"/>
          <p:nvPr/>
        </p:nvSpPr>
        <p:spPr>
          <a:xfrm>
            <a:off x="300038" y="3620495"/>
            <a:ext cx="10171318" cy="2862322"/>
          </a:xfrm>
          <a:prstGeom prst="rect">
            <a:avLst/>
          </a:prstGeom>
          <a:solidFill>
            <a:schemeClr val="tx1">
              <a:lumMod val="20000"/>
              <a:lumOff val="80000"/>
            </a:schemeClr>
          </a:solidFill>
          <a:ln>
            <a:solidFill>
              <a:schemeClr val="tx1"/>
            </a:solidFill>
          </a:ln>
        </p:spPr>
        <p:txBody>
          <a:bodyPr wrap="square" rtlCol="0">
            <a:spAutoFit/>
          </a:bodyPr>
          <a:lstStyle/>
          <a:p>
            <a:pPr algn="just"/>
            <a:r>
              <a:rPr lang="el-GR" sz="2000" b="1" u="sng" dirty="0">
                <a:latin typeface="Minion Pro" panose="02040503050306020203"/>
              </a:rPr>
              <a:t>Κεντρικές Ιδέες της διάλεξης</a:t>
            </a:r>
          </a:p>
          <a:p>
            <a:pPr marL="457200" indent="-457200" algn="just">
              <a:buFont typeface="+mj-lt"/>
              <a:buAutoNum type="arabicPeriod"/>
            </a:pPr>
            <a:r>
              <a:rPr lang="el-GR" sz="2000" dirty="0">
                <a:latin typeface="Minion Pro" panose="02040503050306020203"/>
              </a:rPr>
              <a:t>Ο σχηματισμός</a:t>
            </a:r>
            <a:r>
              <a:rPr lang="en-US" sz="2000" dirty="0">
                <a:latin typeface="Minion Pro" panose="02040503050306020203"/>
              </a:rPr>
              <a:t> </a:t>
            </a:r>
            <a:r>
              <a:rPr lang="el-GR" sz="2000" dirty="0">
                <a:latin typeface="Minion Pro" panose="02040503050306020203"/>
              </a:rPr>
              <a:t>χημικών δεσμών συνοδεύεται από μείωση της ενέργειας λόγω των έλξεων μεταξύ των αντίθετα φορτισμένων ιόντων ή μεταξύ των πυρήνων και των κοινών ζευγών ηλεκτρονίων. </a:t>
            </a:r>
          </a:p>
          <a:p>
            <a:pPr marL="457200" indent="-457200" algn="just">
              <a:buFont typeface="+mj-lt"/>
              <a:buAutoNum type="arabicPeriod"/>
            </a:pPr>
            <a:r>
              <a:rPr lang="el-GR" sz="2000" dirty="0">
                <a:latin typeface="Minion Pro" panose="02040503050306020203"/>
              </a:rPr>
              <a:t>Οι </a:t>
            </a:r>
            <a:r>
              <a:rPr lang="el-GR" sz="2000" dirty="0" err="1">
                <a:latin typeface="Minion Pro" panose="02040503050306020203"/>
              </a:rPr>
              <a:t>ηλεκτρονιακές</a:t>
            </a:r>
            <a:r>
              <a:rPr lang="el-GR" sz="2000" dirty="0">
                <a:latin typeface="Minion Pro" panose="02040503050306020203"/>
              </a:rPr>
              <a:t> δομές των μεμονωμένων ατόμων ελέγχουν τον τρόπο με τον οποίο τα άτομα συνδυάζονται μεταξύ τους.</a:t>
            </a:r>
          </a:p>
          <a:p>
            <a:pPr algn="just"/>
            <a:r>
              <a:rPr lang="el-GR" sz="2000" b="1" u="sng" dirty="0" err="1">
                <a:latin typeface="Minion Pro" panose="02040503050306020203"/>
              </a:rPr>
              <a:t>Προαπαιτούμενες</a:t>
            </a:r>
            <a:r>
              <a:rPr lang="el-GR" sz="2000" b="1" u="sng" dirty="0">
                <a:latin typeface="Minion Pro" panose="02040503050306020203"/>
              </a:rPr>
              <a:t> γνώσεις </a:t>
            </a:r>
          </a:p>
          <a:p>
            <a:pPr marL="457200" indent="-457200" algn="just">
              <a:buFont typeface="+mj-lt"/>
              <a:buAutoNum type="arabicPeriod"/>
            </a:pPr>
            <a:r>
              <a:rPr lang="el-GR" sz="2000" dirty="0">
                <a:latin typeface="Minion Pro" panose="02040503050306020203"/>
              </a:rPr>
              <a:t>Αυτή η ενότητα το υποθέτει ότι γνωρίζετε την ατομική δομή των στοιχείων και μπορείτε να καταλάβετε και να συνθέσετε την κατανομή ηλεκτρόνιων σε τροχιακά.</a:t>
            </a:r>
            <a:endParaRPr lang="en-US" sz="2000" dirty="0">
              <a:latin typeface="Minion Pro" panose="02040503050306020203"/>
            </a:endParaRPr>
          </a:p>
        </p:txBody>
      </p:sp>
    </p:spTree>
    <p:extLst>
      <p:ext uri="{BB962C8B-B14F-4D97-AF65-F5344CB8AC3E}">
        <p14:creationId xmlns:p14="http://schemas.microsoft.com/office/powerpoint/2010/main" val="94703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4000" y="152400"/>
            <a:ext cx="11563200" cy="685800"/>
          </a:xfrm>
        </p:spPr>
        <p:txBody>
          <a:bodyPr anchor="ctr">
            <a:normAutofit/>
          </a:bodyPr>
          <a:lstStyle/>
          <a:p>
            <a:r>
              <a:rPr lang="el-GR" dirty="0"/>
              <a:t>Μια διαδρομή με 7 στάσεις</a:t>
            </a:r>
            <a:endParaRPr lang="en-US" dirty="0"/>
          </a:p>
        </p:txBody>
      </p:sp>
      <p:grpSp>
        <p:nvGrpSpPr>
          <p:cNvPr id="4" name="Group 3">
            <a:extLst>
              <a:ext uri="{FF2B5EF4-FFF2-40B4-BE49-F238E27FC236}">
                <a16:creationId xmlns:a16="http://schemas.microsoft.com/office/drawing/2014/main" id="{104DAF21-77E8-19BE-FF0A-E53ABE2C7C73}"/>
              </a:ext>
            </a:extLst>
          </p:cNvPr>
          <p:cNvGrpSpPr/>
          <p:nvPr/>
        </p:nvGrpSpPr>
        <p:grpSpPr>
          <a:xfrm>
            <a:off x="478244" y="1495815"/>
            <a:ext cx="11162487" cy="3616233"/>
            <a:chOff x="330424" y="1826168"/>
            <a:chExt cx="11162487" cy="3616233"/>
          </a:xfrm>
        </p:grpSpPr>
        <p:sp>
          <p:nvSpPr>
            <p:cNvPr id="3" name="Rectangle 2">
              <a:extLst>
                <a:ext uri="{FF2B5EF4-FFF2-40B4-BE49-F238E27FC236}">
                  <a16:creationId xmlns:a16="http://schemas.microsoft.com/office/drawing/2014/main" id="{C949430F-E5A3-B79B-D369-F3775FA381AB}"/>
                </a:ext>
              </a:extLst>
            </p:cNvPr>
            <p:cNvSpPr/>
            <p:nvPr/>
          </p:nvSpPr>
          <p:spPr>
            <a:xfrm rot="1750439">
              <a:off x="2320475" y="3331774"/>
              <a:ext cx="696727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7C78622-DF68-63B7-66D7-7FE19D6A4AC0}"/>
                </a:ext>
              </a:extLst>
            </p:cNvPr>
            <p:cNvSpPr>
              <a:spLocks noChangeAspect="1"/>
            </p:cNvSpPr>
            <p:nvPr/>
          </p:nvSpPr>
          <p:spPr>
            <a:xfrm rot="1750439">
              <a:off x="2863291" y="182616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54D1AD3-5B2A-7083-85DC-47CF37A466B3}"/>
                </a:ext>
              </a:extLst>
            </p:cNvPr>
            <p:cNvSpPr>
              <a:spLocks noChangeAspect="1"/>
            </p:cNvSpPr>
            <p:nvPr/>
          </p:nvSpPr>
          <p:spPr>
            <a:xfrm rot="1750439">
              <a:off x="4282811" y="261866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D3D93E2-A357-7909-EB55-9C23A5100C38}"/>
                </a:ext>
              </a:extLst>
            </p:cNvPr>
            <p:cNvSpPr>
              <a:spLocks noChangeAspect="1"/>
            </p:cNvSpPr>
            <p:nvPr/>
          </p:nvSpPr>
          <p:spPr>
            <a:xfrm rot="1750439">
              <a:off x="5496385" y="3296185"/>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6DBBA4D-F6ED-3704-1EA9-E310DF5FC285}"/>
                </a:ext>
              </a:extLst>
            </p:cNvPr>
            <p:cNvSpPr>
              <a:spLocks noChangeAspect="1"/>
            </p:cNvSpPr>
            <p:nvPr/>
          </p:nvSpPr>
          <p:spPr>
            <a:xfrm rot="1750439">
              <a:off x="6753561" y="3998049"/>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351EC3-25FB-891A-CCA5-46A9E4D18164}"/>
                </a:ext>
              </a:extLst>
            </p:cNvPr>
            <p:cNvSpPr>
              <a:spLocks noChangeAspect="1"/>
            </p:cNvSpPr>
            <p:nvPr/>
          </p:nvSpPr>
          <p:spPr>
            <a:xfrm rot="1750439">
              <a:off x="8010738" y="4699912"/>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4DDE2E1-CE58-1C7A-D224-2613BA5F4A90}"/>
                </a:ext>
              </a:extLst>
            </p:cNvPr>
            <p:cNvSpPr txBox="1"/>
            <p:nvPr/>
          </p:nvSpPr>
          <p:spPr>
            <a:xfrm>
              <a:off x="330424" y="2199872"/>
              <a:ext cx="2670026"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Πυρηνικό μοντέλο ατόμου</a:t>
              </a:r>
              <a:endParaRPr lang="en-US" dirty="0">
                <a:latin typeface="Minion Pro"/>
              </a:endParaRPr>
            </a:p>
          </p:txBody>
        </p:sp>
        <p:sp>
          <p:nvSpPr>
            <p:cNvPr id="13" name="TextBox 12">
              <a:extLst>
                <a:ext uri="{FF2B5EF4-FFF2-40B4-BE49-F238E27FC236}">
                  <a16:creationId xmlns:a16="http://schemas.microsoft.com/office/drawing/2014/main" id="{9607EE7E-1EC9-4028-90DC-0B7CEDBCD6A0}"/>
                </a:ext>
              </a:extLst>
            </p:cNvPr>
            <p:cNvSpPr txBox="1"/>
            <p:nvPr/>
          </p:nvSpPr>
          <p:spPr>
            <a:xfrm>
              <a:off x="346218" y="2951972"/>
              <a:ext cx="3807581"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Η/Μ ακτινοβολία &amp; Ατομικά Φάσματα</a:t>
              </a:r>
              <a:endParaRPr lang="en-US" dirty="0">
                <a:latin typeface="Minion Pro"/>
              </a:endParaRPr>
            </a:p>
          </p:txBody>
        </p:sp>
        <p:sp>
          <p:nvSpPr>
            <p:cNvPr id="15" name="TextBox 14">
              <a:extLst>
                <a:ext uri="{FF2B5EF4-FFF2-40B4-BE49-F238E27FC236}">
                  <a16:creationId xmlns:a16="http://schemas.microsoft.com/office/drawing/2014/main" id="{B5DB83C1-84B6-A9BC-A205-97C01F25721D}"/>
                </a:ext>
              </a:extLst>
            </p:cNvPr>
            <p:cNvSpPr txBox="1"/>
            <p:nvPr/>
          </p:nvSpPr>
          <p:spPr>
            <a:xfrm>
              <a:off x="2757260" y="4378641"/>
              <a:ext cx="4059958"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Εξίσωση </a:t>
              </a:r>
              <a:r>
                <a:rPr lang="en-US" dirty="0">
                  <a:latin typeface="Minion Pro"/>
                </a:rPr>
                <a:t>Schrodinger – </a:t>
              </a:r>
              <a:r>
                <a:rPr lang="el-GR" dirty="0">
                  <a:latin typeface="Minion Pro"/>
                </a:rPr>
                <a:t>Ατομικά Τροχιακά</a:t>
              </a:r>
              <a:endParaRPr lang="en-US" dirty="0">
                <a:latin typeface="Minion Pro"/>
              </a:endParaRPr>
            </a:p>
          </p:txBody>
        </p:sp>
        <p:sp>
          <p:nvSpPr>
            <p:cNvPr id="16" name="TextBox 15">
              <a:extLst>
                <a:ext uri="{FF2B5EF4-FFF2-40B4-BE49-F238E27FC236}">
                  <a16:creationId xmlns:a16="http://schemas.microsoft.com/office/drawing/2014/main" id="{6A831CBC-1FB0-BB68-3707-CE434B370945}"/>
                </a:ext>
              </a:extLst>
            </p:cNvPr>
            <p:cNvSpPr txBox="1"/>
            <p:nvPr/>
          </p:nvSpPr>
          <p:spPr>
            <a:xfrm>
              <a:off x="2570602" y="5071820"/>
              <a:ext cx="5537029"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Αρχή της Δόμησης των ατόμων </a:t>
              </a:r>
              <a:r>
                <a:rPr lang="en-US" dirty="0">
                  <a:latin typeface="Minion Pro"/>
                </a:rPr>
                <a:t>(Aufbau) </a:t>
              </a:r>
              <a:r>
                <a:rPr lang="el-GR" dirty="0">
                  <a:latin typeface="Minion Pro"/>
                </a:rPr>
                <a:t>- Περιοδικότητα</a:t>
              </a:r>
              <a:endParaRPr lang="en-US" dirty="0">
                <a:latin typeface="Minion Pro"/>
              </a:endParaRPr>
            </a:p>
          </p:txBody>
        </p:sp>
        <p:sp>
          <p:nvSpPr>
            <p:cNvPr id="17" name="Block Arc 16">
              <a:extLst>
                <a:ext uri="{FF2B5EF4-FFF2-40B4-BE49-F238E27FC236}">
                  <a16:creationId xmlns:a16="http://schemas.microsoft.com/office/drawing/2014/main" id="{E5993E25-50E9-BCD0-5A78-A2DC95D36D03}"/>
                </a:ext>
              </a:extLst>
            </p:cNvPr>
            <p:cNvSpPr/>
            <p:nvPr/>
          </p:nvSpPr>
          <p:spPr>
            <a:xfrm rot="7498906">
              <a:off x="8415547" y="4202623"/>
              <a:ext cx="1136222" cy="1343333"/>
            </a:xfrm>
            <a:prstGeom prst="blockArc">
              <a:avLst>
                <a:gd name="adj1" fmla="val 14021203"/>
                <a:gd name="adj2" fmla="val 42461"/>
                <a:gd name="adj3" fmla="val 34011"/>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93D8F260-81C1-CB65-7CB0-99BFA26E0E1A}"/>
                </a:ext>
              </a:extLst>
            </p:cNvPr>
            <p:cNvSpPr/>
            <p:nvPr/>
          </p:nvSpPr>
          <p:spPr>
            <a:xfrm rot="15871439">
              <a:off x="7915980" y="3375078"/>
              <a:ext cx="2765661" cy="393594"/>
            </a:xfrm>
            <a:prstGeom prst="rect">
              <a:avLst/>
            </a:prstGeom>
            <a:solidFill>
              <a:schemeClr val="tx1">
                <a:lumMod val="60000"/>
                <a:lumOff val="4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DDE3411-6E56-2096-6926-D33342A9367D}"/>
                </a:ext>
              </a:extLst>
            </p:cNvPr>
            <p:cNvSpPr>
              <a:spLocks noChangeAspect="1"/>
            </p:cNvSpPr>
            <p:nvPr/>
          </p:nvSpPr>
          <p:spPr>
            <a:xfrm rot="1750439">
              <a:off x="9267915" y="4562858"/>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4EB2CDA-9D6A-41BF-124B-BE7D1639D9CD}"/>
                </a:ext>
              </a:extLst>
            </p:cNvPr>
            <p:cNvSpPr txBox="1"/>
            <p:nvPr/>
          </p:nvSpPr>
          <p:spPr>
            <a:xfrm>
              <a:off x="9701459" y="4514527"/>
              <a:ext cx="1791452" cy="36933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1</a:t>
              </a:r>
              <a:endParaRPr lang="en-US" dirty="0">
                <a:latin typeface="Minion Pro"/>
              </a:endParaRPr>
            </a:p>
          </p:txBody>
        </p:sp>
        <p:sp>
          <p:nvSpPr>
            <p:cNvPr id="22" name="Oval 21">
              <a:extLst>
                <a:ext uri="{FF2B5EF4-FFF2-40B4-BE49-F238E27FC236}">
                  <a16:creationId xmlns:a16="http://schemas.microsoft.com/office/drawing/2014/main" id="{D6019732-D966-B5C4-CD03-6497EAF3E2F7}"/>
                </a:ext>
              </a:extLst>
            </p:cNvPr>
            <p:cNvSpPr>
              <a:spLocks noChangeAspect="1"/>
            </p:cNvSpPr>
            <p:nvPr/>
          </p:nvSpPr>
          <p:spPr>
            <a:xfrm rot="1750439">
              <a:off x="9047074" y="2267763"/>
              <a:ext cx="274320" cy="27432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8D23AB4-514B-0C9B-4466-9DA093B697BD}"/>
                </a:ext>
              </a:extLst>
            </p:cNvPr>
            <p:cNvSpPr txBox="1"/>
            <p:nvPr/>
          </p:nvSpPr>
          <p:spPr>
            <a:xfrm>
              <a:off x="9464127" y="2163440"/>
              <a:ext cx="1791452"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Χημικοί Δεσμοί 2</a:t>
              </a:r>
              <a:endParaRPr lang="en-US" dirty="0">
                <a:latin typeface="Minion Pro"/>
              </a:endParaRPr>
            </a:p>
          </p:txBody>
        </p:sp>
        <p:sp>
          <p:nvSpPr>
            <p:cNvPr id="14" name="TextBox 13">
              <a:extLst>
                <a:ext uri="{FF2B5EF4-FFF2-40B4-BE49-F238E27FC236}">
                  <a16:creationId xmlns:a16="http://schemas.microsoft.com/office/drawing/2014/main" id="{790691C6-C583-2086-32DF-EC3BDCDA6F60}"/>
                </a:ext>
              </a:extLst>
            </p:cNvPr>
            <p:cNvSpPr txBox="1"/>
            <p:nvPr/>
          </p:nvSpPr>
          <p:spPr>
            <a:xfrm>
              <a:off x="352642" y="3675762"/>
              <a:ext cx="5295617" cy="369332"/>
            </a:xfrm>
            <a:prstGeom prst="rect">
              <a:avLst/>
            </a:prstGeom>
            <a:solidFill>
              <a:srgbClr val="D1F5CB"/>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l-GR" dirty="0">
                  <a:latin typeface="Minion Pro"/>
                </a:rPr>
                <a:t>Κβαντική Θεωρία – Κυματικός/Σωματιδιακός δυισμός </a:t>
              </a:r>
              <a:endParaRPr lang="en-US" dirty="0">
                <a:latin typeface="Minion Pro"/>
              </a:endParaRPr>
            </a:p>
          </p:txBody>
        </p:sp>
      </p:grpSp>
    </p:spTree>
    <p:extLst>
      <p:ext uri="{BB962C8B-B14F-4D97-AF65-F5344CB8AC3E}">
        <p14:creationId xmlns:p14="http://schemas.microsoft.com/office/powerpoint/2010/main" val="1848756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CDF0-5B13-CCED-895E-08467A32F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22848-4B36-2F00-DD10-59F5E29B59B5}"/>
              </a:ext>
            </a:extLst>
          </p:cNvPr>
          <p:cNvSpPr>
            <a:spLocks noGrp="1"/>
          </p:cNvSpPr>
          <p:nvPr>
            <p:ph type="title"/>
          </p:nvPr>
        </p:nvSpPr>
        <p:spPr>
          <a:xfrm>
            <a:off x="324000" y="174625"/>
            <a:ext cx="11563200" cy="663575"/>
          </a:xfrm>
        </p:spPr>
        <p:txBody>
          <a:bodyPr anchor="ctr">
            <a:normAutofit fontScale="90000"/>
          </a:bodyPr>
          <a:lstStyle/>
          <a:p>
            <a:r>
              <a:rPr lang="el-GR" dirty="0"/>
              <a:t>Μεμονωμένα στοιχεία δε βρίσκονται (σχεδόν πότε) στον πλανήτη</a:t>
            </a:r>
            <a:endParaRPr lang="en-US" dirty="0"/>
          </a:p>
        </p:txBody>
      </p:sp>
      <p:sp>
        <p:nvSpPr>
          <p:cNvPr id="3" name="TextBox 2">
            <a:extLst>
              <a:ext uri="{FF2B5EF4-FFF2-40B4-BE49-F238E27FC236}">
                <a16:creationId xmlns:a16="http://schemas.microsoft.com/office/drawing/2014/main" id="{58132009-7332-AF0D-832A-5D84EA0F4815}"/>
              </a:ext>
            </a:extLst>
          </p:cNvPr>
          <p:cNvSpPr txBox="1"/>
          <p:nvPr/>
        </p:nvSpPr>
        <p:spPr>
          <a:xfrm>
            <a:off x="276075" y="1219497"/>
            <a:ext cx="5800725" cy="2814617"/>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Τα χημικά στοιχεία συνδυάζονται συνεχώς και δημιουργούν χημικές ενώσεις (</a:t>
            </a:r>
            <a:r>
              <a:rPr lang="en-US" sz="2000" b="1" dirty="0">
                <a:latin typeface="Minion Pro"/>
              </a:rPr>
              <a:t>chemical compounds)</a:t>
            </a:r>
            <a:r>
              <a:rPr lang="el-GR" sz="2000" b="1" dirty="0">
                <a:latin typeface="Minion Pro"/>
              </a:rPr>
              <a:t>. Οι χημικές ενώσεις αλληλοεπιδρούν μεταξύ τους (χημικές αντιδράσεις</a:t>
            </a:r>
            <a:r>
              <a:rPr lang="en-US" sz="2000" b="1" dirty="0">
                <a:latin typeface="Minion Pro"/>
              </a:rPr>
              <a:t>, chemical reactions</a:t>
            </a:r>
            <a:r>
              <a:rPr lang="el-GR" sz="2000" b="1" dirty="0">
                <a:latin typeface="Minion Pro"/>
              </a:rPr>
              <a:t>) και σχηματίζουν συνεχώς νέες χημικές ενώσεις.</a:t>
            </a:r>
            <a:endParaRPr lang="en-US" sz="2000" b="1" dirty="0">
              <a:latin typeface="Minion Pro"/>
            </a:endParaRPr>
          </a:p>
        </p:txBody>
      </p:sp>
      <p:graphicFrame>
        <p:nvGraphicFramePr>
          <p:cNvPr id="6" name="Table 5">
            <a:extLst>
              <a:ext uri="{FF2B5EF4-FFF2-40B4-BE49-F238E27FC236}">
                <a16:creationId xmlns:a16="http://schemas.microsoft.com/office/drawing/2014/main" id="{32C740B3-25BB-B3D0-8925-1CCBE7248A04}"/>
              </a:ext>
            </a:extLst>
          </p:cNvPr>
          <p:cNvGraphicFramePr>
            <a:graphicFrameLocks noGrp="1"/>
          </p:cNvGraphicFramePr>
          <p:nvPr>
            <p:extLst>
              <p:ext uri="{D42A27DB-BD31-4B8C-83A1-F6EECF244321}">
                <p14:modId xmlns:p14="http://schemas.microsoft.com/office/powerpoint/2010/main" val="3016411768"/>
              </p:ext>
            </p:extLst>
          </p:nvPr>
        </p:nvGraphicFramePr>
        <p:xfrm>
          <a:off x="6130721" y="1219497"/>
          <a:ext cx="5756479" cy="4866640"/>
        </p:xfrm>
        <a:graphic>
          <a:graphicData uri="http://schemas.openxmlformats.org/drawingml/2006/table">
            <a:tbl>
              <a:tblPr firstRow="1" bandRow="1">
                <a:tableStyleId>{00A15C55-8517-42AA-B614-E9B94910E393}</a:tableStyleId>
              </a:tblPr>
              <a:tblGrid>
                <a:gridCol w="1167130">
                  <a:extLst>
                    <a:ext uri="{9D8B030D-6E8A-4147-A177-3AD203B41FA5}">
                      <a16:colId xmlns:a16="http://schemas.microsoft.com/office/drawing/2014/main" val="1122369929"/>
                    </a:ext>
                  </a:extLst>
                </a:gridCol>
                <a:gridCol w="1529783">
                  <a:extLst>
                    <a:ext uri="{9D8B030D-6E8A-4147-A177-3AD203B41FA5}">
                      <a16:colId xmlns:a16="http://schemas.microsoft.com/office/drawing/2014/main" val="573641730"/>
                    </a:ext>
                  </a:extLst>
                </a:gridCol>
                <a:gridCol w="1529783">
                  <a:extLst>
                    <a:ext uri="{9D8B030D-6E8A-4147-A177-3AD203B41FA5}">
                      <a16:colId xmlns:a16="http://schemas.microsoft.com/office/drawing/2014/main" val="1038880644"/>
                    </a:ext>
                  </a:extLst>
                </a:gridCol>
                <a:gridCol w="1529783">
                  <a:extLst>
                    <a:ext uri="{9D8B030D-6E8A-4147-A177-3AD203B41FA5}">
                      <a16:colId xmlns:a16="http://schemas.microsoft.com/office/drawing/2014/main" val="3157348787"/>
                    </a:ext>
                  </a:extLst>
                </a:gridCol>
              </a:tblGrid>
              <a:tr h="370840">
                <a:tc>
                  <a:txBody>
                    <a:bodyPr/>
                    <a:lstStyle/>
                    <a:p>
                      <a:pPr algn="ctr"/>
                      <a:r>
                        <a:rPr lang="el-GR" sz="1600" dirty="0">
                          <a:latin typeface="Minion Pro" panose="02040503050306020203"/>
                        </a:rPr>
                        <a:t>Στοιχείο</a:t>
                      </a:r>
                      <a:endParaRPr lang="en-US" sz="1600" dirty="0">
                        <a:latin typeface="Minion Pro" panose="02040503050306020203"/>
                      </a:endParaRPr>
                    </a:p>
                  </a:txBody>
                  <a:tcPr anchor="ctr"/>
                </a:tc>
                <a:tc>
                  <a:txBody>
                    <a:bodyPr/>
                    <a:lstStyle/>
                    <a:p>
                      <a:pPr algn="ctr"/>
                      <a:r>
                        <a:rPr lang="el-GR" sz="1600" dirty="0">
                          <a:latin typeface="Minion Pro" panose="02040503050306020203"/>
                        </a:rPr>
                        <a:t>%</a:t>
                      </a:r>
                      <a:r>
                        <a:rPr lang="el-GR" sz="1600" dirty="0" err="1">
                          <a:latin typeface="Minion Pro" panose="02040503050306020203"/>
                        </a:rPr>
                        <a:t>κβ</a:t>
                      </a:r>
                      <a:r>
                        <a:rPr lang="el-GR" sz="1600" dirty="0">
                          <a:latin typeface="Minion Pro" panose="02040503050306020203"/>
                        </a:rPr>
                        <a:t>. στο </a:t>
                      </a:r>
                      <a:br>
                        <a:rPr lang="el-GR" sz="1600" dirty="0">
                          <a:latin typeface="Minion Pro" panose="02040503050306020203"/>
                        </a:rPr>
                      </a:br>
                      <a:r>
                        <a:rPr lang="el-GR" sz="1600" dirty="0">
                          <a:latin typeface="Minion Pro" panose="02040503050306020203"/>
                        </a:rPr>
                        <a:t>φλοιό</a:t>
                      </a:r>
                      <a:endParaRPr lang="en-US" sz="1600" dirty="0">
                        <a:latin typeface="Minion Pro" panose="02040503050306020203"/>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latin typeface="Minion Pro" panose="02040503050306020203"/>
                        </a:rPr>
                        <a:t>Στοιχείο</a:t>
                      </a:r>
                      <a:endParaRPr lang="en-US" sz="1600" dirty="0">
                        <a:latin typeface="Minion Pro" panose="02040503050306020203"/>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latin typeface="Minion Pro" panose="02040503050306020203"/>
                        </a:rPr>
                        <a:t>%</a:t>
                      </a:r>
                      <a:r>
                        <a:rPr lang="el-GR" sz="1600" dirty="0" err="1">
                          <a:latin typeface="Minion Pro" panose="02040503050306020203"/>
                        </a:rPr>
                        <a:t>κβ</a:t>
                      </a:r>
                      <a:r>
                        <a:rPr lang="el-GR" sz="1600" dirty="0">
                          <a:latin typeface="Minion Pro" panose="02040503050306020203"/>
                        </a:rPr>
                        <a:t>. στην ατμόσφαιρα</a:t>
                      </a:r>
                      <a:endParaRPr lang="en-US" sz="1600" dirty="0">
                        <a:latin typeface="Minion Pro" panose="02040503050306020203"/>
                      </a:endParaRPr>
                    </a:p>
                  </a:txBody>
                  <a:tcPr anchor="ctr"/>
                </a:tc>
                <a:extLst>
                  <a:ext uri="{0D108BD9-81ED-4DB2-BD59-A6C34878D82A}">
                    <a16:rowId xmlns:a16="http://schemas.microsoft.com/office/drawing/2014/main" val="1109237084"/>
                  </a:ext>
                </a:extLst>
              </a:tr>
              <a:tr h="370840">
                <a:tc>
                  <a:txBody>
                    <a:bodyPr/>
                    <a:lstStyle/>
                    <a:p>
                      <a:pPr algn="ctr"/>
                      <a:r>
                        <a:rPr lang="en-US" b="1" dirty="0">
                          <a:latin typeface="Minion Pro" panose="02040503050306020203"/>
                        </a:rPr>
                        <a:t>O</a:t>
                      </a:r>
                    </a:p>
                  </a:txBody>
                  <a:tcPr anchor="ctr"/>
                </a:tc>
                <a:tc>
                  <a:txBody>
                    <a:bodyPr/>
                    <a:lstStyle/>
                    <a:p>
                      <a:pPr algn="ctr"/>
                      <a:r>
                        <a:rPr lang="en-US" dirty="0">
                          <a:latin typeface="Minion Pro" panose="02040503050306020203"/>
                        </a:rPr>
                        <a:t>46.1%</a:t>
                      </a:r>
                    </a:p>
                  </a:txBody>
                  <a:tcPr anchor="ctr"/>
                </a:tc>
                <a:tc>
                  <a:txBody>
                    <a:bodyPr/>
                    <a:lstStyle/>
                    <a:p>
                      <a:pPr algn="ctr"/>
                      <a:r>
                        <a:rPr lang="el-GR" b="1" dirty="0">
                          <a:latin typeface="Minion Pro" panose="02040503050306020203"/>
                        </a:rPr>
                        <a:t>Ν</a:t>
                      </a:r>
                      <a:endParaRPr lang="en-US" b="1" dirty="0">
                        <a:latin typeface="Minion Pro" panose="02040503050306020203"/>
                      </a:endParaRPr>
                    </a:p>
                  </a:txBody>
                  <a:tcPr anchor="ctr"/>
                </a:tc>
                <a:tc>
                  <a:txBody>
                    <a:bodyPr/>
                    <a:lstStyle/>
                    <a:p>
                      <a:pPr algn="ctr"/>
                      <a:r>
                        <a:rPr lang="el-GR" dirty="0">
                          <a:latin typeface="Minion Pro" panose="02040503050306020203"/>
                        </a:rPr>
                        <a:t>78.08%</a:t>
                      </a:r>
                      <a:endParaRPr lang="en-US" dirty="0">
                        <a:latin typeface="Minion Pro" panose="02040503050306020203"/>
                      </a:endParaRPr>
                    </a:p>
                  </a:txBody>
                  <a:tcPr anchor="ctr"/>
                </a:tc>
                <a:extLst>
                  <a:ext uri="{0D108BD9-81ED-4DB2-BD59-A6C34878D82A}">
                    <a16:rowId xmlns:a16="http://schemas.microsoft.com/office/drawing/2014/main" val="1896403324"/>
                  </a:ext>
                </a:extLst>
              </a:tr>
              <a:tr h="370840">
                <a:tc>
                  <a:txBody>
                    <a:bodyPr/>
                    <a:lstStyle/>
                    <a:p>
                      <a:pPr algn="ctr"/>
                      <a:r>
                        <a:rPr lang="en-US" b="1" dirty="0">
                          <a:latin typeface="Minion Pro" panose="02040503050306020203"/>
                        </a:rPr>
                        <a:t>Si</a:t>
                      </a:r>
                    </a:p>
                  </a:txBody>
                  <a:tcPr anchor="ctr"/>
                </a:tc>
                <a:tc>
                  <a:txBody>
                    <a:bodyPr/>
                    <a:lstStyle/>
                    <a:p>
                      <a:pPr algn="ctr"/>
                      <a:r>
                        <a:rPr lang="en-US" dirty="0">
                          <a:latin typeface="Minion Pro" panose="02040503050306020203"/>
                        </a:rPr>
                        <a:t>28.2%</a:t>
                      </a:r>
                    </a:p>
                  </a:txBody>
                  <a:tcPr anchor="ctr"/>
                </a:tc>
                <a:tc>
                  <a:txBody>
                    <a:bodyPr/>
                    <a:lstStyle/>
                    <a:p>
                      <a:pPr algn="ctr"/>
                      <a:r>
                        <a:rPr lang="el-GR" b="1" dirty="0">
                          <a:latin typeface="Minion Pro" panose="02040503050306020203"/>
                        </a:rPr>
                        <a:t>Ο</a:t>
                      </a:r>
                      <a:endParaRPr lang="en-US" b="1" dirty="0">
                        <a:latin typeface="Minion Pro" panose="02040503050306020203"/>
                      </a:endParaRPr>
                    </a:p>
                  </a:txBody>
                  <a:tcPr anchor="ctr"/>
                </a:tc>
                <a:tc>
                  <a:txBody>
                    <a:bodyPr/>
                    <a:lstStyle/>
                    <a:p>
                      <a:pPr algn="ctr"/>
                      <a:r>
                        <a:rPr lang="el-GR" dirty="0">
                          <a:latin typeface="Minion Pro" panose="02040503050306020203"/>
                        </a:rPr>
                        <a:t>20.95%</a:t>
                      </a:r>
                      <a:endParaRPr lang="en-US" dirty="0">
                        <a:latin typeface="Minion Pro" panose="02040503050306020203"/>
                      </a:endParaRPr>
                    </a:p>
                  </a:txBody>
                  <a:tcPr anchor="ctr"/>
                </a:tc>
                <a:extLst>
                  <a:ext uri="{0D108BD9-81ED-4DB2-BD59-A6C34878D82A}">
                    <a16:rowId xmlns:a16="http://schemas.microsoft.com/office/drawing/2014/main" val="1237868834"/>
                  </a:ext>
                </a:extLst>
              </a:tr>
              <a:tr h="370840">
                <a:tc>
                  <a:txBody>
                    <a:bodyPr/>
                    <a:lstStyle/>
                    <a:p>
                      <a:pPr algn="ctr"/>
                      <a:r>
                        <a:rPr lang="en-US" b="1" dirty="0">
                          <a:latin typeface="Minion Pro" panose="02040503050306020203"/>
                        </a:rPr>
                        <a:t>Al</a:t>
                      </a:r>
                    </a:p>
                  </a:txBody>
                  <a:tcPr anchor="ctr"/>
                </a:tc>
                <a:tc>
                  <a:txBody>
                    <a:bodyPr/>
                    <a:lstStyle/>
                    <a:p>
                      <a:pPr algn="ctr"/>
                      <a:r>
                        <a:rPr lang="en-US" dirty="0">
                          <a:latin typeface="Minion Pro" panose="02040503050306020203"/>
                        </a:rPr>
                        <a:t>8.23%</a:t>
                      </a:r>
                    </a:p>
                  </a:txBody>
                  <a:tcPr anchor="ctr"/>
                </a:tc>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n-US" dirty="0">
                          <a:latin typeface="Minion Pro" panose="02040503050306020203"/>
                        </a:rPr>
                        <a:t>0.97%</a:t>
                      </a:r>
                    </a:p>
                  </a:txBody>
                  <a:tcPr anchor="ctr"/>
                </a:tc>
                <a:extLst>
                  <a:ext uri="{0D108BD9-81ED-4DB2-BD59-A6C34878D82A}">
                    <a16:rowId xmlns:a16="http://schemas.microsoft.com/office/drawing/2014/main" val="1401764207"/>
                  </a:ext>
                </a:extLst>
              </a:tr>
              <a:tr h="370840">
                <a:tc>
                  <a:txBody>
                    <a:bodyPr/>
                    <a:lstStyle/>
                    <a:p>
                      <a:pPr algn="ctr"/>
                      <a:r>
                        <a:rPr lang="en-US" b="1" dirty="0">
                          <a:latin typeface="Minion Pro" panose="02040503050306020203"/>
                        </a:rPr>
                        <a:t>Fe</a:t>
                      </a:r>
                    </a:p>
                  </a:txBody>
                  <a:tcPr anchor="ctr"/>
                </a:tc>
                <a:tc>
                  <a:txBody>
                    <a:bodyPr/>
                    <a:lstStyle/>
                    <a:p>
                      <a:pPr algn="ctr"/>
                      <a:r>
                        <a:rPr lang="en-US" dirty="0">
                          <a:latin typeface="Minion Pro" panose="02040503050306020203"/>
                        </a:rPr>
                        <a:t>5.63%</a:t>
                      </a:r>
                    </a:p>
                  </a:txBody>
                  <a:tcPr anchor="ctr"/>
                </a:tc>
                <a:tc>
                  <a:txBody>
                    <a:bodyPr/>
                    <a:lstStyle/>
                    <a:p>
                      <a:pPr algn="ctr"/>
                      <a:r>
                        <a:rPr lang="el-GR" sz="1600" b="1" dirty="0">
                          <a:solidFill>
                            <a:schemeClr val="bg1"/>
                          </a:solidFill>
                          <a:latin typeface="Minion Pro" panose="02040503050306020203"/>
                        </a:rPr>
                        <a:t>Στοιχείο</a:t>
                      </a:r>
                      <a:endParaRPr lang="en-US" sz="1600" b="1" dirty="0">
                        <a:solidFill>
                          <a:schemeClr val="bg1"/>
                        </a:solidFill>
                        <a:latin typeface="Minion Pro" panose="02040503050306020203"/>
                      </a:endParaRPr>
                    </a:p>
                  </a:txBody>
                  <a:tcPr anchor="ctr">
                    <a:solidFill>
                      <a:srgbClr val="2E3B6B"/>
                    </a:solidFill>
                  </a:tcPr>
                </a:tc>
                <a:tc>
                  <a:txBody>
                    <a:bodyPr/>
                    <a:lstStyle/>
                    <a:p>
                      <a:pPr algn="ctr"/>
                      <a:r>
                        <a:rPr lang="el-GR" sz="1600" b="1" dirty="0">
                          <a:solidFill>
                            <a:schemeClr val="bg1"/>
                          </a:solidFill>
                          <a:latin typeface="Minion Pro" panose="02040503050306020203"/>
                        </a:rPr>
                        <a:t>%</a:t>
                      </a:r>
                      <a:r>
                        <a:rPr lang="el-GR" sz="1600" b="1" dirty="0" err="1">
                          <a:solidFill>
                            <a:schemeClr val="bg1"/>
                          </a:solidFill>
                          <a:latin typeface="Minion Pro" panose="02040503050306020203"/>
                        </a:rPr>
                        <a:t>κβ</a:t>
                      </a:r>
                      <a:r>
                        <a:rPr lang="el-GR" sz="1600" b="1" dirty="0">
                          <a:solidFill>
                            <a:schemeClr val="bg1"/>
                          </a:solidFill>
                          <a:latin typeface="Minion Pro" panose="02040503050306020203"/>
                        </a:rPr>
                        <a:t> στους ωκεανούς</a:t>
                      </a:r>
                      <a:endParaRPr lang="en-US" sz="1600" b="1" dirty="0">
                        <a:solidFill>
                          <a:schemeClr val="bg1"/>
                        </a:solidFill>
                        <a:latin typeface="Minion Pro" panose="02040503050306020203"/>
                      </a:endParaRPr>
                    </a:p>
                  </a:txBody>
                  <a:tcPr anchor="ctr">
                    <a:solidFill>
                      <a:srgbClr val="2E3B6B"/>
                    </a:solidFill>
                  </a:tcPr>
                </a:tc>
                <a:extLst>
                  <a:ext uri="{0D108BD9-81ED-4DB2-BD59-A6C34878D82A}">
                    <a16:rowId xmlns:a16="http://schemas.microsoft.com/office/drawing/2014/main" val="724776485"/>
                  </a:ext>
                </a:extLst>
              </a:tr>
              <a:tr h="370840">
                <a:tc>
                  <a:txBody>
                    <a:bodyPr/>
                    <a:lstStyle/>
                    <a:p>
                      <a:pPr algn="ctr"/>
                      <a:r>
                        <a:rPr lang="en-US" b="1" dirty="0">
                          <a:latin typeface="Minion Pro" panose="02040503050306020203"/>
                        </a:rPr>
                        <a:t>Ca</a:t>
                      </a:r>
                    </a:p>
                  </a:txBody>
                  <a:tcPr anchor="ctr"/>
                </a:tc>
                <a:tc>
                  <a:txBody>
                    <a:bodyPr/>
                    <a:lstStyle/>
                    <a:p>
                      <a:pPr algn="ctr"/>
                      <a:r>
                        <a:rPr lang="en-US" dirty="0">
                          <a:latin typeface="Minion Pro" panose="02040503050306020203"/>
                        </a:rPr>
                        <a:t>4.15%</a:t>
                      </a:r>
                    </a:p>
                  </a:txBody>
                  <a:tcPr anchor="ctr"/>
                </a:tc>
                <a:tc>
                  <a:txBody>
                    <a:bodyPr/>
                    <a:lstStyle/>
                    <a:p>
                      <a:pPr algn="ctr"/>
                      <a:r>
                        <a:rPr lang="el-GR" b="1" dirty="0">
                          <a:latin typeface="Minion Pro" panose="02040503050306020203"/>
                        </a:rPr>
                        <a:t>Ο</a:t>
                      </a:r>
                      <a:endParaRPr lang="en-US" b="1" dirty="0">
                        <a:latin typeface="Minion Pro" panose="02040503050306020203"/>
                      </a:endParaRPr>
                    </a:p>
                  </a:txBody>
                  <a:tcPr anchor="ctr"/>
                </a:tc>
                <a:tc>
                  <a:txBody>
                    <a:bodyPr/>
                    <a:lstStyle/>
                    <a:p>
                      <a:pPr algn="ctr"/>
                      <a:r>
                        <a:rPr lang="en-US" dirty="0">
                          <a:latin typeface="Minion Pro" panose="02040503050306020203"/>
                        </a:rPr>
                        <a:t>86.0%</a:t>
                      </a:r>
                    </a:p>
                  </a:txBody>
                  <a:tcPr anchor="ctr"/>
                </a:tc>
                <a:extLst>
                  <a:ext uri="{0D108BD9-81ED-4DB2-BD59-A6C34878D82A}">
                    <a16:rowId xmlns:a16="http://schemas.microsoft.com/office/drawing/2014/main" val="252758493"/>
                  </a:ext>
                </a:extLst>
              </a:tr>
              <a:tr h="370840">
                <a:tc>
                  <a:txBody>
                    <a:bodyPr/>
                    <a:lstStyle/>
                    <a:p>
                      <a:pPr algn="ctr"/>
                      <a:r>
                        <a:rPr lang="en-US" b="1" dirty="0">
                          <a:latin typeface="Minion Pro" panose="02040503050306020203"/>
                        </a:rPr>
                        <a:t>Na</a:t>
                      </a:r>
                    </a:p>
                  </a:txBody>
                  <a:tcPr anchor="ctr"/>
                </a:tc>
                <a:tc>
                  <a:txBody>
                    <a:bodyPr/>
                    <a:lstStyle/>
                    <a:p>
                      <a:pPr algn="ctr"/>
                      <a:r>
                        <a:rPr lang="en-US" dirty="0">
                          <a:latin typeface="Minion Pro" panose="02040503050306020203"/>
                        </a:rPr>
                        <a:t>2.36%</a:t>
                      </a:r>
                    </a:p>
                  </a:txBody>
                  <a:tcPr anchor="ctr"/>
                </a:tc>
                <a:tc>
                  <a:txBody>
                    <a:bodyPr/>
                    <a:lstStyle/>
                    <a:p>
                      <a:pPr algn="ctr"/>
                      <a:r>
                        <a:rPr lang="el-GR" b="1" dirty="0">
                          <a:latin typeface="Minion Pro" panose="02040503050306020203"/>
                        </a:rPr>
                        <a:t>Η</a:t>
                      </a:r>
                      <a:endParaRPr lang="en-US" b="1" dirty="0">
                        <a:latin typeface="Minion Pro" panose="02040503050306020203"/>
                      </a:endParaRPr>
                    </a:p>
                  </a:txBody>
                  <a:tcPr anchor="ctr"/>
                </a:tc>
                <a:tc>
                  <a:txBody>
                    <a:bodyPr/>
                    <a:lstStyle/>
                    <a:p>
                      <a:pPr algn="ctr"/>
                      <a:r>
                        <a:rPr lang="en-US" dirty="0">
                          <a:latin typeface="Minion Pro" panose="02040503050306020203"/>
                        </a:rPr>
                        <a:t>10.8%</a:t>
                      </a:r>
                    </a:p>
                  </a:txBody>
                  <a:tcPr anchor="ctr"/>
                </a:tc>
                <a:extLst>
                  <a:ext uri="{0D108BD9-81ED-4DB2-BD59-A6C34878D82A}">
                    <a16:rowId xmlns:a16="http://schemas.microsoft.com/office/drawing/2014/main" val="1548803191"/>
                  </a:ext>
                </a:extLst>
              </a:tr>
              <a:tr h="370840">
                <a:tc>
                  <a:txBody>
                    <a:bodyPr/>
                    <a:lstStyle/>
                    <a:p>
                      <a:pPr algn="ctr"/>
                      <a:r>
                        <a:rPr lang="en-US" b="1" dirty="0">
                          <a:latin typeface="Minion Pro" panose="02040503050306020203"/>
                        </a:rPr>
                        <a:t>Mg</a:t>
                      </a:r>
                    </a:p>
                  </a:txBody>
                  <a:tcPr anchor="ctr"/>
                </a:tc>
                <a:tc>
                  <a:txBody>
                    <a:bodyPr/>
                    <a:lstStyle/>
                    <a:p>
                      <a:pPr algn="ctr"/>
                      <a:r>
                        <a:rPr lang="en-US" dirty="0">
                          <a:latin typeface="Minion Pro" panose="02040503050306020203"/>
                        </a:rPr>
                        <a:t>2.33%</a:t>
                      </a:r>
                    </a:p>
                  </a:txBody>
                  <a:tcPr anchor="ctr"/>
                </a:tc>
                <a:tc>
                  <a:txBody>
                    <a:bodyPr/>
                    <a:lstStyle/>
                    <a:p>
                      <a:pPr algn="ctr"/>
                      <a:r>
                        <a:rPr lang="en-US" b="1" dirty="0">
                          <a:latin typeface="Minion Pro" panose="02040503050306020203"/>
                        </a:rPr>
                        <a:t>Cl</a:t>
                      </a:r>
                    </a:p>
                  </a:txBody>
                  <a:tcPr anchor="ctr"/>
                </a:tc>
                <a:tc>
                  <a:txBody>
                    <a:bodyPr/>
                    <a:lstStyle/>
                    <a:p>
                      <a:pPr algn="ctr"/>
                      <a:r>
                        <a:rPr lang="en-US" dirty="0">
                          <a:latin typeface="Minion Pro" panose="02040503050306020203"/>
                        </a:rPr>
                        <a:t>1.86%</a:t>
                      </a:r>
                    </a:p>
                  </a:txBody>
                  <a:tcPr anchor="ctr"/>
                </a:tc>
                <a:extLst>
                  <a:ext uri="{0D108BD9-81ED-4DB2-BD59-A6C34878D82A}">
                    <a16:rowId xmlns:a16="http://schemas.microsoft.com/office/drawing/2014/main" val="257294218"/>
                  </a:ext>
                </a:extLst>
              </a:tr>
              <a:tr h="370840">
                <a:tc>
                  <a:txBody>
                    <a:bodyPr/>
                    <a:lstStyle/>
                    <a:p>
                      <a:pPr algn="ctr"/>
                      <a:r>
                        <a:rPr lang="en-US" b="1" dirty="0">
                          <a:latin typeface="Minion Pro" panose="02040503050306020203"/>
                        </a:rPr>
                        <a:t>K</a:t>
                      </a:r>
                    </a:p>
                  </a:txBody>
                  <a:tcPr anchor="ctr"/>
                </a:tc>
                <a:tc>
                  <a:txBody>
                    <a:bodyPr/>
                    <a:lstStyle/>
                    <a:p>
                      <a:pPr algn="ctr"/>
                      <a:r>
                        <a:rPr lang="en-US" dirty="0">
                          <a:latin typeface="Minion Pro" panose="02040503050306020203"/>
                        </a:rPr>
                        <a:t>2.09%</a:t>
                      </a:r>
                    </a:p>
                  </a:txBody>
                  <a:tcPr anchor="ctr"/>
                </a:tc>
                <a:tc>
                  <a:txBody>
                    <a:bodyPr/>
                    <a:lstStyle/>
                    <a:p>
                      <a:pPr algn="ctr"/>
                      <a:r>
                        <a:rPr lang="en-US" b="1" dirty="0">
                          <a:latin typeface="Minion Pro" panose="02040503050306020203"/>
                        </a:rPr>
                        <a:t>Na</a:t>
                      </a:r>
                    </a:p>
                  </a:txBody>
                  <a:tcPr anchor="ctr"/>
                </a:tc>
                <a:tc>
                  <a:txBody>
                    <a:bodyPr/>
                    <a:lstStyle/>
                    <a:p>
                      <a:pPr algn="ctr"/>
                      <a:r>
                        <a:rPr lang="en-US" dirty="0">
                          <a:latin typeface="Minion Pro" panose="02040503050306020203"/>
                        </a:rPr>
                        <a:t>1.08%</a:t>
                      </a:r>
                    </a:p>
                  </a:txBody>
                  <a:tcPr anchor="ctr"/>
                </a:tc>
                <a:extLst>
                  <a:ext uri="{0D108BD9-81ED-4DB2-BD59-A6C34878D82A}">
                    <a16:rowId xmlns:a16="http://schemas.microsoft.com/office/drawing/2014/main" val="864719460"/>
                  </a:ext>
                </a:extLst>
              </a:tr>
              <a:tr h="370840">
                <a:tc>
                  <a:txBody>
                    <a:bodyPr/>
                    <a:lstStyle/>
                    <a:p>
                      <a:pPr algn="ctr"/>
                      <a:r>
                        <a:rPr lang="en-US" b="1" dirty="0">
                          <a:latin typeface="Minion Pro" panose="02040503050306020203"/>
                        </a:rPr>
                        <a:t>Ti</a:t>
                      </a:r>
                    </a:p>
                  </a:txBody>
                  <a:tcPr anchor="ctr"/>
                </a:tc>
                <a:tc>
                  <a:txBody>
                    <a:bodyPr/>
                    <a:lstStyle/>
                    <a:p>
                      <a:pPr algn="ctr"/>
                      <a:r>
                        <a:rPr lang="en-US" dirty="0">
                          <a:latin typeface="Minion Pro" panose="02040503050306020203"/>
                        </a:rPr>
                        <a:t>0.57%</a:t>
                      </a:r>
                    </a:p>
                  </a:txBody>
                  <a:tcPr anchor="ctr"/>
                </a:tc>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l-GR" dirty="0">
                          <a:latin typeface="Minion Pro" panose="02040503050306020203"/>
                        </a:rPr>
                        <a:t>0.26%</a:t>
                      </a:r>
                      <a:endParaRPr lang="en-US" dirty="0">
                        <a:latin typeface="Minion Pro" panose="02040503050306020203"/>
                      </a:endParaRPr>
                    </a:p>
                  </a:txBody>
                  <a:tcPr anchor="ctr"/>
                </a:tc>
                <a:extLst>
                  <a:ext uri="{0D108BD9-81ED-4DB2-BD59-A6C34878D82A}">
                    <a16:rowId xmlns:a16="http://schemas.microsoft.com/office/drawing/2014/main" val="2766172473"/>
                  </a:ext>
                </a:extLst>
              </a:tr>
              <a:tr h="370840">
                <a:tc>
                  <a:txBody>
                    <a:bodyPr/>
                    <a:lstStyle/>
                    <a:p>
                      <a:pPr algn="ctr"/>
                      <a:r>
                        <a:rPr lang="en-US" b="1" dirty="0">
                          <a:latin typeface="Minion Pro" panose="02040503050306020203"/>
                        </a:rPr>
                        <a:t>H</a:t>
                      </a:r>
                    </a:p>
                  </a:txBody>
                  <a:tcPr anchor="ctr"/>
                </a:tc>
                <a:tc>
                  <a:txBody>
                    <a:bodyPr/>
                    <a:lstStyle/>
                    <a:p>
                      <a:pPr algn="ctr"/>
                      <a:r>
                        <a:rPr lang="en-US" dirty="0">
                          <a:latin typeface="Minion Pro" panose="02040503050306020203"/>
                        </a:rPr>
                        <a:t>0.14%</a:t>
                      </a:r>
                    </a:p>
                  </a:txBody>
                  <a:tcPr anchor="ctr"/>
                </a:tc>
                <a:tc rowSpan="2" gridSpan="2">
                  <a:txBody>
                    <a:bodyPr/>
                    <a:lstStyle/>
                    <a:p>
                      <a:pPr algn="ctr"/>
                      <a:endParaRPr lang="en-US" dirty="0">
                        <a:latin typeface="Minion Pro" panose="02040503050306020203"/>
                      </a:endParaRPr>
                    </a:p>
                  </a:txBody>
                  <a:tcPr anchor="ctr">
                    <a:noFill/>
                  </a:tcPr>
                </a:tc>
                <a:tc rowSpan="2" hMerge="1">
                  <a:txBody>
                    <a:bodyPr/>
                    <a:lstStyle/>
                    <a:p>
                      <a:pPr algn="ctr"/>
                      <a:endParaRPr lang="en-US" dirty="0">
                        <a:latin typeface="Minion Pro" panose="02040503050306020203"/>
                      </a:endParaRPr>
                    </a:p>
                  </a:txBody>
                  <a:tcPr anchor="ctr"/>
                </a:tc>
                <a:extLst>
                  <a:ext uri="{0D108BD9-81ED-4DB2-BD59-A6C34878D82A}">
                    <a16:rowId xmlns:a16="http://schemas.microsoft.com/office/drawing/2014/main" val="495034501"/>
                  </a:ext>
                </a:extLst>
              </a:tr>
              <a:tr h="370840">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l-GR" dirty="0">
                          <a:latin typeface="Minion Pro" panose="02040503050306020203"/>
                        </a:rPr>
                        <a:t>0.48%</a:t>
                      </a:r>
                      <a:endParaRPr lang="en-US" dirty="0">
                        <a:latin typeface="Minion Pro" panose="02040503050306020203"/>
                      </a:endParaRPr>
                    </a:p>
                  </a:txBody>
                  <a:tcPr anchor="ctr"/>
                </a:tc>
                <a:tc gridSpan="2" vMerge="1">
                  <a:txBody>
                    <a:bodyPr/>
                    <a:lstStyle/>
                    <a:p>
                      <a:pPr algn="ctr"/>
                      <a:endParaRPr lang="en-US" dirty="0">
                        <a:latin typeface="Minion Pro" panose="02040503050306020203"/>
                      </a:endParaRPr>
                    </a:p>
                  </a:txBody>
                  <a:tcPr anchor="ctr"/>
                </a:tc>
                <a:tc hMerge="1" vMerge="1">
                  <a:txBody>
                    <a:bodyPr/>
                    <a:lstStyle/>
                    <a:p>
                      <a:pPr algn="ctr"/>
                      <a:endParaRPr lang="en-US" dirty="0">
                        <a:latin typeface="Minion Pro" panose="02040503050306020203"/>
                      </a:endParaRPr>
                    </a:p>
                  </a:txBody>
                  <a:tcPr anchor="ctr"/>
                </a:tc>
                <a:extLst>
                  <a:ext uri="{0D108BD9-81ED-4DB2-BD59-A6C34878D82A}">
                    <a16:rowId xmlns:a16="http://schemas.microsoft.com/office/drawing/2014/main" val="3350473506"/>
                  </a:ext>
                </a:extLst>
              </a:tr>
            </a:tbl>
          </a:graphicData>
        </a:graphic>
      </p:graphicFrame>
    </p:spTree>
    <p:extLst>
      <p:ext uri="{BB962C8B-B14F-4D97-AF65-F5344CB8AC3E}">
        <p14:creationId xmlns:p14="http://schemas.microsoft.com/office/powerpoint/2010/main" val="387560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47D17-A2BC-7865-7AE8-D70F565A7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42DA7-B4EB-EC29-075C-5CE892F77ECD}"/>
              </a:ext>
            </a:extLst>
          </p:cNvPr>
          <p:cNvSpPr>
            <a:spLocks noGrp="1"/>
          </p:cNvSpPr>
          <p:nvPr>
            <p:ph type="title"/>
          </p:nvPr>
        </p:nvSpPr>
        <p:spPr>
          <a:xfrm>
            <a:off x="324000" y="174625"/>
            <a:ext cx="11563200" cy="663575"/>
          </a:xfrm>
        </p:spPr>
        <p:txBody>
          <a:bodyPr anchor="ctr">
            <a:normAutofit fontScale="90000"/>
          </a:bodyPr>
          <a:lstStyle/>
          <a:p>
            <a:r>
              <a:rPr lang="el-GR" dirty="0"/>
              <a:t>Μεμονωμένα στοιχεία δε βρίσκονται (σχεδόν πότε) στον πλανήτη</a:t>
            </a:r>
            <a:endParaRPr lang="en-US" dirty="0"/>
          </a:p>
        </p:txBody>
      </p:sp>
      <p:graphicFrame>
        <p:nvGraphicFramePr>
          <p:cNvPr id="6" name="Table 5">
            <a:extLst>
              <a:ext uri="{FF2B5EF4-FFF2-40B4-BE49-F238E27FC236}">
                <a16:creationId xmlns:a16="http://schemas.microsoft.com/office/drawing/2014/main" id="{5CE4556D-C084-39E8-EDA9-08C99E90583D}"/>
              </a:ext>
            </a:extLst>
          </p:cNvPr>
          <p:cNvGraphicFramePr>
            <a:graphicFrameLocks noGrp="1"/>
          </p:cNvGraphicFramePr>
          <p:nvPr>
            <p:extLst>
              <p:ext uri="{D42A27DB-BD31-4B8C-83A1-F6EECF244321}">
                <p14:modId xmlns:p14="http://schemas.microsoft.com/office/powerpoint/2010/main" val="2023655982"/>
              </p:ext>
            </p:extLst>
          </p:nvPr>
        </p:nvGraphicFramePr>
        <p:xfrm>
          <a:off x="6175675" y="1256145"/>
          <a:ext cx="5756479" cy="4866640"/>
        </p:xfrm>
        <a:graphic>
          <a:graphicData uri="http://schemas.openxmlformats.org/drawingml/2006/table">
            <a:tbl>
              <a:tblPr firstRow="1" bandRow="1">
                <a:tableStyleId>{00A15C55-8517-42AA-B614-E9B94910E393}</a:tableStyleId>
              </a:tblPr>
              <a:tblGrid>
                <a:gridCol w="1167130">
                  <a:extLst>
                    <a:ext uri="{9D8B030D-6E8A-4147-A177-3AD203B41FA5}">
                      <a16:colId xmlns:a16="http://schemas.microsoft.com/office/drawing/2014/main" val="1122369929"/>
                    </a:ext>
                  </a:extLst>
                </a:gridCol>
                <a:gridCol w="1529783">
                  <a:extLst>
                    <a:ext uri="{9D8B030D-6E8A-4147-A177-3AD203B41FA5}">
                      <a16:colId xmlns:a16="http://schemas.microsoft.com/office/drawing/2014/main" val="573641730"/>
                    </a:ext>
                  </a:extLst>
                </a:gridCol>
                <a:gridCol w="1529783">
                  <a:extLst>
                    <a:ext uri="{9D8B030D-6E8A-4147-A177-3AD203B41FA5}">
                      <a16:colId xmlns:a16="http://schemas.microsoft.com/office/drawing/2014/main" val="1038880644"/>
                    </a:ext>
                  </a:extLst>
                </a:gridCol>
                <a:gridCol w="1529783">
                  <a:extLst>
                    <a:ext uri="{9D8B030D-6E8A-4147-A177-3AD203B41FA5}">
                      <a16:colId xmlns:a16="http://schemas.microsoft.com/office/drawing/2014/main" val="3157348787"/>
                    </a:ext>
                  </a:extLst>
                </a:gridCol>
              </a:tblGrid>
              <a:tr h="370840">
                <a:tc>
                  <a:txBody>
                    <a:bodyPr/>
                    <a:lstStyle/>
                    <a:p>
                      <a:pPr algn="ctr"/>
                      <a:r>
                        <a:rPr lang="el-GR" sz="1600" dirty="0">
                          <a:latin typeface="Minion Pro" panose="02040503050306020203"/>
                        </a:rPr>
                        <a:t>Στοιχείο</a:t>
                      </a:r>
                      <a:endParaRPr lang="en-US" sz="1600" dirty="0">
                        <a:latin typeface="Minion Pro" panose="02040503050306020203"/>
                      </a:endParaRPr>
                    </a:p>
                  </a:txBody>
                  <a:tcPr anchor="ctr"/>
                </a:tc>
                <a:tc>
                  <a:txBody>
                    <a:bodyPr/>
                    <a:lstStyle/>
                    <a:p>
                      <a:pPr algn="ctr"/>
                      <a:r>
                        <a:rPr lang="el-GR" sz="1600" dirty="0">
                          <a:latin typeface="Minion Pro" panose="02040503050306020203"/>
                        </a:rPr>
                        <a:t>%</a:t>
                      </a:r>
                      <a:r>
                        <a:rPr lang="el-GR" sz="1600" dirty="0" err="1">
                          <a:latin typeface="Minion Pro" panose="02040503050306020203"/>
                        </a:rPr>
                        <a:t>κβ</a:t>
                      </a:r>
                      <a:r>
                        <a:rPr lang="el-GR" sz="1600" dirty="0">
                          <a:latin typeface="Minion Pro" panose="02040503050306020203"/>
                        </a:rPr>
                        <a:t>. στο </a:t>
                      </a:r>
                      <a:br>
                        <a:rPr lang="el-GR" sz="1600" dirty="0">
                          <a:latin typeface="Minion Pro" panose="02040503050306020203"/>
                        </a:rPr>
                      </a:br>
                      <a:r>
                        <a:rPr lang="el-GR" sz="1600" dirty="0">
                          <a:latin typeface="Minion Pro" panose="02040503050306020203"/>
                        </a:rPr>
                        <a:t>φλοιό</a:t>
                      </a:r>
                      <a:endParaRPr lang="en-US" sz="1600" dirty="0">
                        <a:latin typeface="Minion Pro" panose="02040503050306020203"/>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latin typeface="Minion Pro" panose="02040503050306020203"/>
                        </a:rPr>
                        <a:t>Στοιχείο</a:t>
                      </a:r>
                      <a:endParaRPr lang="en-US" sz="1600" dirty="0">
                        <a:latin typeface="Minion Pro" panose="02040503050306020203"/>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dirty="0">
                          <a:latin typeface="Minion Pro" panose="02040503050306020203"/>
                        </a:rPr>
                        <a:t>%</a:t>
                      </a:r>
                      <a:r>
                        <a:rPr lang="el-GR" sz="1600" dirty="0" err="1">
                          <a:latin typeface="Minion Pro" panose="02040503050306020203"/>
                        </a:rPr>
                        <a:t>κβ</a:t>
                      </a:r>
                      <a:r>
                        <a:rPr lang="el-GR" sz="1600" dirty="0">
                          <a:latin typeface="Minion Pro" panose="02040503050306020203"/>
                        </a:rPr>
                        <a:t>. στην ατμόσφαιρα</a:t>
                      </a:r>
                      <a:endParaRPr lang="en-US" sz="1600" dirty="0">
                        <a:latin typeface="Minion Pro" panose="02040503050306020203"/>
                      </a:endParaRPr>
                    </a:p>
                  </a:txBody>
                  <a:tcPr anchor="ctr"/>
                </a:tc>
                <a:extLst>
                  <a:ext uri="{0D108BD9-81ED-4DB2-BD59-A6C34878D82A}">
                    <a16:rowId xmlns:a16="http://schemas.microsoft.com/office/drawing/2014/main" val="1109237084"/>
                  </a:ext>
                </a:extLst>
              </a:tr>
              <a:tr h="370840">
                <a:tc>
                  <a:txBody>
                    <a:bodyPr/>
                    <a:lstStyle/>
                    <a:p>
                      <a:pPr algn="ctr"/>
                      <a:r>
                        <a:rPr lang="en-US" b="1" dirty="0">
                          <a:latin typeface="Minion Pro" panose="02040503050306020203"/>
                        </a:rPr>
                        <a:t>O</a:t>
                      </a:r>
                    </a:p>
                  </a:txBody>
                  <a:tcPr anchor="ctr"/>
                </a:tc>
                <a:tc>
                  <a:txBody>
                    <a:bodyPr/>
                    <a:lstStyle/>
                    <a:p>
                      <a:pPr algn="ctr"/>
                      <a:r>
                        <a:rPr lang="en-US" dirty="0">
                          <a:latin typeface="Minion Pro" panose="02040503050306020203"/>
                        </a:rPr>
                        <a:t>46.1%</a:t>
                      </a:r>
                    </a:p>
                  </a:txBody>
                  <a:tcPr anchor="ctr"/>
                </a:tc>
                <a:tc>
                  <a:txBody>
                    <a:bodyPr/>
                    <a:lstStyle/>
                    <a:p>
                      <a:pPr algn="ctr"/>
                      <a:r>
                        <a:rPr lang="el-GR" b="1" dirty="0">
                          <a:latin typeface="Minion Pro" panose="02040503050306020203"/>
                        </a:rPr>
                        <a:t>Ν</a:t>
                      </a:r>
                      <a:endParaRPr lang="en-US" b="1" dirty="0">
                        <a:latin typeface="Minion Pro" panose="02040503050306020203"/>
                      </a:endParaRPr>
                    </a:p>
                  </a:txBody>
                  <a:tcPr anchor="ctr"/>
                </a:tc>
                <a:tc>
                  <a:txBody>
                    <a:bodyPr/>
                    <a:lstStyle/>
                    <a:p>
                      <a:pPr algn="ctr"/>
                      <a:r>
                        <a:rPr lang="el-GR" dirty="0">
                          <a:latin typeface="Minion Pro" panose="02040503050306020203"/>
                        </a:rPr>
                        <a:t>78.08%</a:t>
                      </a:r>
                      <a:endParaRPr lang="en-US" dirty="0">
                        <a:latin typeface="Minion Pro" panose="02040503050306020203"/>
                      </a:endParaRPr>
                    </a:p>
                  </a:txBody>
                  <a:tcPr anchor="ctr"/>
                </a:tc>
                <a:extLst>
                  <a:ext uri="{0D108BD9-81ED-4DB2-BD59-A6C34878D82A}">
                    <a16:rowId xmlns:a16="http://schemas.microsoft.com/office/drawing/2014/main" val="1896403324"/>
                  </a:ext>
                </a:extLst>
              </a:tr>
              <a:tr h="370840">
                <a:tc>
                  <a:txBody>
                    <a:bodyPr/>
                    <a:lstStyle/>
                    <a:p>
                      <a:pPr algn="ctr"/>
                      <a:r>
                        <a:rPr lang="en-US" b="1" dirty="0">
                          <a:latin typeface="Minion Pro" panose="02040503050306020203"/>
                        </a:rPr>
                        <a:t>Si</a:t>
                      </a:r>
                    </a:p>
                  </a:txBody>
                  <a:tcPr anchor="ctr"/>
                </a:tc>
                <a:tc>
                  <a:txBody>
                    <a:bodyPr/>
                    <a:lstStyle/>
                    <a:p>
                      <a:pPr algn="ctr"/>
                      <a:r>
                        <a:rPr lang="en-US" dirty="0">
                          <a:latin typeface="Minion Pro" panose="02040503050306020203"/>
                        </a:rPr>
                        <a:t>28.2%</a:t>
                      </a:r>
                    </a:p>
                  </a:txBody>
                  <a:tcPr anchor="ctr"/>
                </a:tc>
                <a:tc>
                  <a:txBody>
                    <a:bodyPr/>
                    <a:lstStyle/>
                    <a:p>
                      <a:pPr algn="ctr"/>
                      <a:r>
                        <a:rPr lang="el-GR" b="1" dirty="0">
                          <a:latin typeface="Minion Pro" panose="02040503050306020203"/>
                        </a:rPr>
                        <a:t>Ο</a:t>
                      </a:r>
                      <a:endParaRPr lang="en-US" b="1" dirty="0">
                        <a:latin typeface="Minion Pro" panose="02040503050306020203"/>
                      </a:endParaRPr>
                    </a:p>
                  </a:txBody>
                  <a:tcPr anchor="ctr"/>
                </a:tc>
                <a:tc>
                  <a:txBody>
                    <a:bodyPr/>
                    <a:lstStyle/>
                    <a:p>
                      <a:pPr algn="ctr"/>
                      <a:r>
                        <a:rPr lang="el-GR" dirty="0">
                          <a:latin typeface="Minion Pro" panose="02040503050306020203"/>
                        </a:rPr>
                        <a:t>20.95%</a:t>
                      </a:r>
                      <a:endParaRPr lang="en-US" dirty="0">
                        <a:latin typeface="Minion Pro" panose="02040503050306020203"/>
                      </a:endParaRPr>
                    </a:p>
                  </a:txBody>
                  <a:tcPr anchor="ctr"/>
                </a:tc>
                <a:extLst>
                  <a:ext uri="{0D108BD9-81ED-4DB2-BD59-A6C34878D82A}">
                    <a16:rowId xmlns:a16="http://schemas.microsoft.com/office/drawing/2014/main" val="1237868834"/>
                  </a:ext>
                </a:extLst>
              </a:tr>
              <a:tr h="370840">
                <a:tc>
                  <a:txBody>
                    <a:bodyPr/>
                    <a:lstStyle/>
                    <a:p>
                      <a:pPr algn="ctr"/>
                      <a:r>
                        <a:rPr lang="en-US" b="1" dirty="0">
                          <a:latin typeface="Minion Pro" panose="02040503050306020203"/>
                        </a:rPr>
                        <a:t>Al</a:t>
                      </a:r>
                    </a:p>
                  </a:txBody>
                  <a:tcPr anchor="ctr"/>
                </a:tc>
                <a:tc>
                  <a:txBody>
                    <a:bodyPr/>
                    <a:lstStyle/>
                    <a:p>
                      <a:pPr algn="ctr"/>
                      <a:r>
                        <a:rPr lang="en-US" dirty="0">
                          <a:latin typeface="Minion Pro" panose="02040503050306020203"/>
                        </a:rPr>
                        <a:t>8.23%</a:t>
                      </a:r>
                    </a:p>
                  </a:txBody>
                  <a:tcPr anchor="ctr"/>
                </a:tc>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n-US" dirty="0">
                          <a:latin typeface="Minion Pro" panose="02040503050306020203"/>
                        </a:rPr>
                        <a:t>0.97%</a:t>
                      </a:r>
                    </a:p>
                  </a:txBody>
                  <a:tcPr anchor="ctr"/>
                </a:tc>
                <a:extLst>
                  <a:ext uri="{0D108BD9-81ED-4DB2-BD59-A6C34878D82A}">
                    <a16:rowId xmlns:a16="http://schemas.microsoft.com/office/drawing/2014/main" val="1401764207"/>
                  </a:ext>
                </a:extLst>
              </a:tr>
              <a:tr h="370840">
                <a:tc>
                  <a:txBody>
                    <a:bodyPr/>
                    <a:lstStyle/>
                    <a:p>
                      <a:pPr algn="ctr"/>
                      <a:r>
                        <a:rPr lang="en-US" b="1" dirty="0">
                          <a:latin typeface="Minion Pro" panose="02040503050306020203"/>
                        </a:rPr>
                        <a:t>Fe</a:t>
                      </a:r>
                    </a:p>
                  </a:txBody>
                  <a:tcPr anchor="ctr"/>
                </a:tc>
                <a:tc>
                  <a:txBody>
                    <a:bodyPr/>
                    <a:lstStyle/>
                    <a:p>
                      <a:pPr algn="ctr"/>
                      <a:r>
                        <a:rPr lang="en-US" dirty="0">
                          <a:latin typeface="Minion Pro" panose="02040503050306020203"/>
                        </a:rPr>
                        <a:t>5.63%</a:t>
                      </a:r>
                    </a:p>
                  </a:txBody>
                  <a:tcPr anchor="ctr"/>
                </a:tc>
                <a:tc>
                  <a:txBody>
                    <a:bodyPr/>
                    <a:lstStyle/>
                    <a:p>
                      <a:pPr algn="ctr"/>
                      <a:r>
                        <a:rPr lang="el-GR" sz="1600" b="1" dirty="0">
                          <a:solidFill>
                            <a:schemeClr val="bg1"/>
                          </a:solidFill>
                          <a:latin typeface="Minion Pro" panose="02040503050306020203"/>
                        </a:rPr>
                        <a:t>Στοιχείο</a:t>
                      </a:r>
                      <a:endParaRPr lang="en-US" sz="1600" b="1" dirty="0">
                        <a:solidFill>
                          <a:schemeClr val="bg1"/>
                        </a:solidFill>
                        <a:latin typeface="Minion Pro" panose="02040503050306020203"/>
                      </a:endParaRPr>
                    </a:p>
                  </a:txBody>
                  <a:tcPr anchor="ctr">
                    <a:solidFill>
                      <a:srgbClr val="2E3B6B"/>
                    </a:solidFill>
                  </a:tcPr>
                </a:tc>
                <a:tc>
                  <a:txBody>
                    <a:bodyPr/>
                    <a:lstStyle/>
                    <a:p>
                      <a:pPr algn="ctr"/>
                      <a:r>
                        <a:rPr lang="el-GR" sz="1600" b="1" dirty="0">
                          <a:solidFill>
                            <a:schemeClr val="bg1"/>
                          </a:solidFill>
                          <a:latin typeface="Minion Pro" panose="02040503050306020203"/>
                        </a:rPr>
                        <a:t>%</a:t>
                      </a:r>
                      <a:r>
                        <a:rPr lang="el-GR" sz="1600" b="1" dirty="0" err="1">
                          <a:solidFill>
                            <a:schemeClr val="bg1"/>
                          </a:solidFill>
                          <a:latin typeface="Minion Pro" panose="02040503050306020203"/>
                        </a:rPr>
                        <a:t>κβ</a:t>
                      </a:r>
                      <a:r>
                        <a:rPr lang="el-GR" sz="1600" b="1" dirty="0">
                          <a:solidFill>
                            <a:schemeClr val="bg1"/>
                          </a:solidFill>
                          <a:latin typeface="Minion Pro" panose="02040503050306020203"/>
                        </a:rPr>
                        <a:t> στους ωκεανούς</a:t>
                      </a:r>
                      <a:endParaRPr lang="en-US" sz="1600" b="1" dirty="0">
                        <a:solidFill>
                          <a:schemeClr val="bg1"/>
                        </a:solidFill>
                        <a:latin typeface="Minion Pro" panose="02040503050306020203"/>
                      </a:endParaRPr>
                    </a:p>
                  </a:txBody>
                  <a:tcPr anchor="ctr">
                    <a:solidFill>
                      <a:srgbClr val="2E3B6B"/>
                    </a:solidFill>
                  </a:tcPr>
                </a:tc>
                <a:extLst>
                  <a:ext uri="{0D108BD9-81ED-4DB2-BD59-A6C34878D82A}">
                    <a16:rowId xmlns:a16="http://schemas.microsoft.com/office/drawing/2014/main" val="724776485"/>
                  </a:ext>
                </a:extLst>
              </a:tr>
              <a:tr h="370840">
                <a:tc>
                  <a:txBody>
                    <a:bodyPr/>
                    <a:lstStyle/>
                    <a:p>
                      <a:pPr algn="ctr"/>
                      <a:r>
                        <a:rPr lang="en-US" b="1" dirty="0">
                          <a:latin typeface="Minion Pro" panose="02040503050306020203"/>
                        </a:rPr>
                        <a:t>Ca</a:t>
                      </a:r>
                    </a:p>
                  </a:txBody>
                  <a:tcPr anchor="ctr"/>
                </a:tc>
                <a:tc>
                  <a:txBody>
                    <a:bodyPr/>
                    <a:lstStyle/>
                    <a:p>
                      <a:pPr algn="ctr"/>
                      <a:r>
                        <a:rPr lang="en-US" dirty="0">
                          <a:latin typeface="Minion Pro" panose="02040503050306020203"/>
                        </a:rPr>
                        <a:t>4.15%</a:t>
                      </a:r>
                    </a:p>
                  </a:txBody>
                  <a:tcPr anchor="ctr"/>
                </a:tc>
                <a:tc>
                  <a:txBody>
                    <a:bodyPr/>
                    <a:lstStyle/>
                    <a:p>
                      <a:pPr algn="ctr"/>
                      <a:r>
                        <a:rPr lang="el-GR" b="1" dirty="0">
                          <a:latin typeface="Minion Pro" panose="02040503050306020203"/>
                        </a:rPr>
                        <a:t>Ο</a:t>
                      </a:r>
                      <a:endParaRPr lang="en-US" b="1" dirty="0">
                        <a:latin typeface="Minion Pro" panose="02040503050306020203"/>
                      </a:endParaRPr>
                    </a:p>
                  </a:txBody>
                  <a:tcPr anchor="ctr"/>
                </a:tc>
                <a:tc>
                  <a:txBody>
                    <a:bodyPr/>
                    <a:lstStyle/>
                    <a:p>
                      <a:pPr algn="ctr"/>
                      <a:r>
                        <a:rPr lang="en-US" dirty="0">
                          <a:latin typeface="Minion Pro" panose="02040503050306020203"/>
                        </a:rPr>
                        <a:t>86.0%</a:t>
                      </a:r>
                    </a:p>
                  </a:txBody>
                  <a:tcPr anchor="ctr"/>
                </a:tc>
                <a:extLst>
                  <a:ext uri="{0D108BD9-81ED-4DB2-BD59-A6C34878D82A}">
                    <a16:rowId xmlns:a16="http://schemas.microsoft.com/office/drawing/2014/main" val="252758493"/>
                  </a:ext>
                </a:extLst>
              </a:tr>
              <a:tr h="370840">
                <a:tc>
                  <a:txBody>
                    <a:bodyPr/>
                    <a:lstStyle/>
                    <a:p>
                      <a:pPr algn="ctr"/>
                      <a:r>
                        <a:rPr lang="en-US" b="1" dirty="0">
                          <a:latin typeface="Minion Pro" panose="02040503050306020203"/>
                        </a:rPr>
                        <a:t>Na</a:t>
                      </a:r>
                    </a:p>
                  </a:txBody>
                  <a:tcPr anchor="ctr"/>
                </a:tc>
                <a:tc>
                  <a:txBody>
                    <a:bodyPr/>
                    <a:lstStyle/>
                    <a:p>
                      <a:pPr algn="ctr"/>
                      <a:r>
                        <a:rPr lang="en-US" dirty="0">
                          <a:latin typeface="Minion Pro" panose="02040503050306020203"/>
                        </a:rPr>
                        <a:t>2.36%</a:t>
                      </a:r>
                    </a:p>
                  </a:txBody>
                  <a:tcPr anchor="ctr"/>
                </a:tc>
                <a:tc>
                  <a:txBody>
                    <a:bodyPr/>
                    <a:lstStyle/>
                    <a:p>
                      <a:pPr algn="ctr"/>
                      <a:r>
                        <a:rPr lang="el-GR" b="1" dirty="0">
                          <a:latin typeface="Minion Pro" panose="02040503050306020203"/>
                        </a:rPr>
                        <a:t>Η</a:t>
                      </a:r>
                      <a:endParaRPr lang="en-US" b="1" dirty="0">
                        <a:latin typeface="Minion Pro" panose="02040503050306020203"/>
                      </a:endParaRPr>
                    </a:p>
                  </a:txBody>
                  <a:tcPr anchor="ctr"/>
                </a:tc>
                <a:tc>
                  <a:txBody>
                    <a:bodyPr/>
                    <a:lstStyle/>
                    <a:p>
                      <a:pPr algn="ctr"/>
                      <a:r>
                        <a:rPr lang="en-US" dirty="0">
                          <a:latin typeface="Minion Pro" panose="02040503050306020203"/>
                        </a:rPr>
                        <a:t>10.8%</a:t>
                      </a:r>
                    </a:p>
                  </a:txBody>
                  <a:tcPr anchor="ctr"/>
                </a:tc>
                <a:extLst>
                  <a:ext uri="{0D108BD9-81ED-4DB2-BD59-A6C34878D82A}">
                    <a16:rowId xmlns:a16="http://schemas.microsoft.com/office/drawing/2014/main" val="1548803191"/>
                  </a:ext>
                </a:extLst>
              </a:tr>
              <a:tr h="370840">
                <a:tc>
                  <a:txBody>
                    <a:bodyPr/>
                    <a:lstStyle/>
                    <a:p>
                      <a:pPr algn="ctr"/>
                      <a:r>
                        <a:rPr lang="en-US" b="1" dirty="0">
                          <a:latin typeface="Minion Pro" panose="02040503050306020203"/>
                        </a:rPr>
                        <a:t>Mg</a:t>
                      </a:r>
                    </a:p>
                  </a:txBody>
                  <a:tcPr anchor="ctr"/>
                </a:tc>
                <a:tc>
                  <a:txBody>
                    <a:bodyPr/>
                    <a:lstStyle/>
                    <a:p>
                      <a:pPr algn="ctr"/>
                      <a:r>
                        <a:rPr lang="en-US" dirty="0">
                          <a:latin typeface="Minion Pro" panose="02040503050306020203"/>
                        </a:rPr>
                        <a:t>2.33%</a:t>
                      </a:r>
                    </a:p>
                  </a:txBody>
                  <a:tcPr anchor="ctr"/>
                </a:tc>
                <a:tc>
                  <a:txBody>
                    <a:bodyPr/>
                    <a:lstStyle/>
                    <a:p>
                      <a:pPr algn="ctr"/>
                      <a:r>
                        <a:rPr lang="en-US" b="1" dirty="0">
                          <a:latin typeface="Minion Pro" panose="02040503050306020203"/>
                        </a:rPr>
                        <a:t>Cl</a:t>
                      </a:r>
                    </a:p>
                  </a:txBody>
                  <a:tcPr anchor="ctr"/>
                </a:tc>
                <a:tc>
                  <a:txBody>
                    <a:bodyPr/>
                    <a:lstStyle/>
                    <a:p>
                      <a:pPr algn="ctr"/>
                      <a:r>
                        <a:rPr lang="en-US" dirty="0">
                          <a:latin typeface="Minion Pro" panose="02040503050306020203"/>
                        </a:rPr>
                        <a:t>1.86%</a:t>
                      </a:r>
                    </a:p>
                  </a:txBody>
                  <a:tcPr anchor="ctr"/>
                </a:tc>
                <a:extLst>
                  <a:ext uri="{0D108BD9-81ED-4DB2-BD59-A6C34878D82A}">
                    <a16:rowId xmlns:a16="http://schemas.microsoft.com/office/drawing/2014/main" val="257294218"/>
                  </a:ext>
                </a:extLst>
              </a:tr>
              <a:tr h="370840">
                <a:tc>
                  <a:txBody>
                    <a:bodyPr/>
                    <a:lstStyle/>
                    <a:p>
                      <a:pPr algn="ctr"/>
                      <a:r>
                        <a:rPr lang="en-US" b="1" dirty="0">
                          <a:latin typeface="Minion Pro" panose="02040503050306020203"/>
                        </a:rPr>
                        <a:t>K</a:t>
                      </a:r>
                    </a:p>
                  </a:txBody>
                  <a:tcPr anchor="ctr"/>
                </a:tc>
                <a:tc>
                  <a:txBody>
                    <a:bodyPr/>
                    <a:lstStyle/>
                    <a:p>
                      <a:pPr algn="ctr"/>
                      <a:r>
                        <a:rPr lang="en-US" dirty="0">
                          <a:latin typeface="Minion Pro" panose="02040503050306020203"/>
                        </a:rPr>
                        <a:t>2.09%</a:t>
                      </a:r>
                    </a:p>
                  </a:txBody>
                  <a:tcPr anchor="ctr"/>
                </a:tc>
                <a:tc>
                  <a:txBody>
                    <a:bodyPr/>
                    <a:lstStyle/>
                    <a:p>
                      <a:pPr algn="ctr"/>
                      <a:r>
                        <a:rPr lang="en-US" b="1" dirty="0">
                          <a:latin typeface="Minion Pro" panose="02040503050306020203"/>
                        </a:rPr>
                        <a:t>Na</a:t>
                      </a:r>
                    </a:p>
                  </a:txBody>
                  <a:tcPr anchor="ctr"/>
                </a:tc>
                <a:tc>
                  <a:txBody>
                    <a:bodyPr/>
                    <a:lstStyle/>
                    <a:p>
                      <a:pPr algn="ctr"/>
                      <a:r>
                        <a:rPr lang="en-US" dirty="0">
                          <a:latin typeface="Minion Pro" panose="02040503050306020203"/>
                        </a:rPr>
                        <a:t>1.08%</a:t>
                      </a:r>
                    </a:p>
                  </a:txBody>
                  <a:tcPr anchor="ctr"/>
                </a:tc>
                <a:extLst>
                  <a:ext uri="{0D108BD9-81ED-4DB2-BD59-A6C34878D82A}">
                    <a16:rowId xmlns:a16="http://schemas.microsoft.com/office/drawing/2014/main" val="864719460"/>
                  </a:ext>
                </a:extLst>
              </a:tr>
              <a:tr h="370840">
                <a:tc>
                  <a:txBody>
                    <a:bodyPr/>
                    <a:lstStyle/>
                    <a:p>
                      <a:pPr algn="ctr"/>
                      <a:r>
                        <a:rPr lang="en-US" b="1" dirty="0">
                          <a:latin typeface="Minion Pro" panose="02040503050306020203"/>
                        </a:rPr>
                        <a:t>Ti</a:t>
                      </a:r>
                    </a:p>
                  </a:txBody>
                  <a:tcPr anchor="ctr"/>
                </a:tc>
                <a:tc>
                  <a:txBody>
                    <a:bodyPr/>
                    <a:lstStyle/>
                    <a:p>
                      <a:pPr algn="ctr"/>
                      <a:r>
                        <a:rPr lang="en-US" dirty="0">
                          <a:latin typeface="Minion Pro" panose="02040503050306020203"/>
                        </a:rPr>
                        <a:t>0.57%</a:t>
                      </a:r>
                    </a:p>
                  </a:txBody>
                  <a:tcPr anchor="ctr"/>
                </a:tc>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l-GR" dirty="0">
                          <a:latin typeface="Minion Pro" panose="02040503050306020203"/>
                        </a:rPr>
                        <a:t>0.26%</a:t>
                      </a:r>
                      <a:endParaRPr lang="en-US" dirty="0">
                        <a:latin typeface="Minion Pro" panose="02040503050306020203"/>
                      </a:endParaRPr>
                    </a:p>
                  </a:txBody>
                  <a:tcPr anchor="ctr"/>
                </a:tc>
                <a:extLst>
                  <a:ext uri="{0D108BD9-81ED-4DB2-BD59-A6C34878D82A}">
                    <a16:rowId xmlns:a16="http://schemas.microsoft.com/office/drawing/2014/main" val="2766172473"/>
                  </a:ext>
                </a:extLst>
              </a:tr>
              <a:tr h="370840">
                <a:tc>
                  <a:txBody>
                    <a:bodyPr/>
                    <a:lstStyle/>
                    <a:p>
                      <a:pPr algn="ctr"/>
                      <a:r>
                        <a:rPr lang="en-US" b="1" dirty="0">
                          <a:latin typeface="Minion Pro" panose="02040503050306020203"/>
                        </a:rPr>
                        <a:t>H</a:t>
                      </a:r>
                    </a:p>
                  </a:txBody>
                  <a:tcPr anchor="ctr"/>
                </a:tc>
                <a:tc>
                  <a:txBody>
                    <a:bodyPr/>
                    <a:lstStyle/>
                    <a:p>
                      <a:pPr algn="ctr"/>
                      <a:r>
                        <a:rPr lang="en-US" dirty="0">
                          <a:latin typeface="Minion Pro" panose="02040503050306020203"/>
                        </a:rPr>
                        <a:t>0.14%</a:t>
                      </a:r>
                    </a:p>
                  </a:txBody>
                  <a:tcPr anchor="ctr"/>
                </a:tc>
                <a:tc rowSpan="2" gridSpan="2">
                  <a:txBody>
                    <a:bodyPr/>
                    <a:lstStyle/>
                    <a:p>
                      <a:pPr algn="ctr"/>
                      <a:endParaRPr lang="en-US" dirty="0">
                        <a:latin typeface="Minion Pro" panose="02040503050306020203"/>
                      </a:endParaRPr>
                    </a:p>
                  </a:txBody>
                  <a:tcPr anchor="ctr">
                    <a:noFill/>
                  </a:tcPr>
                </a:tc>
                <a:tc rowSpan="2" hMerge="1">
                  <a:txBody>
                    <a:bodyPr/>
                    <a:lstStyle/>
                    <a:p>
                      <a:pPr algn="ctr"/>
                      <a:endParaRPr lang="en-US" dirty="0">
                        <a:latin typeface="Minion Pro" panose="02040503050306020203"/>
                      </a:endParaRPr>
                    </a:p>
                  </a:txBody>
                  <a:tcPr anchor="ctr"/>
                </a:tc>
                <a:extLst>
                  <a:ext uri="{0D108BD9-81ED-4DB2-BD59-A6C34878D82A}">
                    <a16:rowId xmlns:a16="http://schemas.microsoft.com/office/drawing/2014/main" val="495034501"/>
                  </a:ext>
                </a:extLst>
              </a:tr>
              <a:tr h="370840">
                <a:tc>
                  <a:txBody>
                    <a:bodyPr/>
                    <a:lstStyle/>
                    <a:p>
                      <a:pPr algn="ctr"/>
                      <a:r>
                        <a:rPr lang="el-GR" b="1" dirty="0">
                          <a:latin typeface="Minion Pro" panose="02040503050306020203"/>
                        </a:rPr>
                        <a:t>Υπόλοιπα</a:t>
                      </a:r>
                      <a:endParaRPr lang="en-US" b="1" dirty="0">
                        <a:latin typeface="Minion Pro" panose="02040503050306020203"/>
                      </a:endParaRPr>
                    </a:p>
                  </a:txBody>
                  <a:tcPr anchor="ctr"/>
                </a:tc>
                <a:tc>
                  <a:txBody>
                    <a:bodyPr/>
                    <a:lstStyle/>
                    <a:p>
                      <a:pPr algn="ctr"/>
                      <a:r>
                        <a:rPr lang="el-GR" dirty="0">
                          <a:latin typeface="Minion Pro" panose="02040503050306020203"/>
                        </a:rPr>
                        <a:t>0.48%</a:t>
                      </a:r>
                      <a:endParaRPr lang="en-US" dirty="0">
                        <a:latin typeface="Minion Pro" panose="02040503050306020203"/>
                      </a:endParaRPr>
                    </a:p>
                  </a:txBody>
                  <a:tcPr anchor="ctr"/>
                </a:tc>
                <a:tc gridSpan="2" vMerge="1">
                  <a:txBody>
                    <a:bodyPr/>
                    <a:lstStyle/>
                    <a:p>
                      <a:pPr algn="ctr"/>
                      <a:endParaRPr lang="en-US" dirty="0">
                        <a:latin typeface="Minion Pro" panose="02040503050306020203"/>
                      </a:endParaRPr>
                    </a:p>
                  </a:txBody>
                  <a:tcPr anchor="ctr"/>
                </a:tc>
                <a:tc hMerge="1" vMerge="1">
                  <a:txBody>
                    <a:bodyPr/>
                    <a:lstStyle/>
                    <a:p>
                      <a:pPr algn="ctr"/>
                      <a:endParaRPr lang="en-US" dirty="0">
                        <a:latin typeface="Minion Pro" panose="02040503050306020203"/>
                      </a:endParaRPr>
                    </a:p>
                  </a:txBody>
                  <a:tcPr anchor="ctr"/>
                </a:tc>
                <a:extLst>
                  <a:ext uri="{0D108BD9-81ED-4DB2-BD59-A6C34878D82A}">
                    <a16:rowId xmlns:a16="http://schemas.microsoft.com/office/drawing/2014/main" val="3350473506"/>
                  </a:ext>
                </a:extLst>
              </a:tr>
            </a:tbl>
          </a:graphicData>
        </a:graphic>
      </p:graphicFrame>
      <p:pic>
        <p:nvPicPr>
          <p:cNvPr id="12" name="Picture 11">
            <a:extLst>
              <a:ext uri="{FF2B5EF4-FFF2-40B4-BE49-F238E27FC236}">
                <a16:creationId xmlns:a16="http://schemas.microsoft.com/office/drawing/2014/main" id="{C7800AB2-705D-A5E5-4B95-714474E16DB2}"/>
              </a:ext>
            </a:extLst>
          </p:cNvPr>
          <p:cNvPicPr>
            <a:picLocks noChangeAspect="1"/>
          </p:cNvPicPr>
          <p:nvPr/>
        </p:nvPicPr>
        <p:blipFill>
          <a:blip r:embed="rId3"/>
          <a:stretch>
            <a:fillRect/>
          </a:stretch>
        </p:blipFill>
        <p:spPr>
          <a:xfrm>
            <a:off x="276075" y="1256145"/>
            <a:ext cx="5740252" cy="4448695"/>
          </a:xfrm>
          <a:prstGeom prst="rect">
            <a:avLst/>
          </a:prstGeom>
        </p:spPr>
      </p:pic>
    </p:spTree>
    <p:extLst>
      <p:ext uri="{BB962C8B-B14F-4D97-AF65-F5344CB8AC3E}">
        <p14:creationId xmlns:p14="http://schemas.microsoft.com/office/powerpoint/2010/main" val="418522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1F2E4-2B41-8DA4-017D-440DC0899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83D64-D33D-7045-6B89-0B00190A07E9}"/>
              </a:ext>
            </a:extLst>
          </p:cNvPr>
          <p:cNvSpPr>
            <a:spLocks noGrp="1"/>
          </p:cNvSpPr>
          <p:nvPr>
            <p:ph type="title"/>
          </p:nvPr>
        </p:nvSpPr>
        <p:spPr>
          <a:xfrm>
            <a:off x="324000" y="174625"/>
            <a:ext cx="11563200" cy="663575"/>
          </a:xfrm>
        </p:spPr>
        <p:txBody>
          <a:bodyPr anchor="ctr">
            <a:normAutofit/>
          </a:bodyPr>
          <a:lstStyle/>
          <a:p>
            <a:r>
              <a:rPr lang="el-GR" dirty="0"/>
              <a:t>Πόσες χημικές ενώσεις έχουμε έως τώρα αναγνωρίσει;</a:t>
            </a:r>
            <a:endParaRPr lang="en-US" dirty="0"/>
          </a:p>
        </p:txBody>
      </p:sp>
      <p:sp>
        <p:nvSpPr>
          <p:cNvPr id="3" name="Rectangle: Rounded Corners 2">
            <a:extLst>
              <a:ext uri="{FF2B5EF4-FFF2-40B4-BE49-F238E27FC236}">
                <a16:creationId xmlns:a16="http://schemas.microsoft.com/office/drawing/2014/main" id="{801A7C54-D670-D4B6-4184-39651B17D3F7}"/>
              </a:ext>
            </a:extLst>
          </p:cNvPr>
          <p:cNvSpPr/>
          <p:nvPr/>
        </p:nvSpPr>
        <p:spPr>
          <a:xfrm>
            <a:off x="3632172" y="1230283"/>
            <a:ext cx="4854632" cy="1388225"/>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dirty="0">
                <a:latin typeface="Minion Pro" panose="02040503050306020203"/>
              </a:rPr>
              <a:t>Περισσότερες από </a:t>
            </a:r>
            <a:r>
              <a:rPr lang="el-GR" sz="2000" b="1" dirty="0">
                <a:latin typeface="Minion Pro" panose="02040503050306020203"/>
              </a:rPr>
              <a:t>275 εκατ. ανεξάρτητες χημικές ενώσεις </a:t>
            </a:r>
            <a:r>
              <a:rPr lang="el-GR" dirty="0">
                <a:latin typeface="Minion Pro" panose="02040503050306020203"/>
              </a:rPr>
              <a:t>έχουν καταχωρηθεί στην βάση δεδομένων του </a:t>
            </a:r>
            <a:r>
              <a:rPr lang="en-US" dirty="0">
                <a:latin typeface="Minion Pro" panose="02040503050306020203"/>
              </a:rPr>
              <a:t>CAS </a:t>
            </a:r>
            <a:br>
              <a:rPr lang="el-GR" dirty="0">
                <a:latin typeface="Minion Pro" panose="02040503050306020203"/>
              </a:rPr>
            </a:br>
            <a:r>
              <a:rPr lang="en-US" dirty="0">
                <a:latin typeface="Minion Pro" panose="02040503050306020203"/>
              </a:rPr>
              <a:t>(Chemical Abstract Service)</a:t>
            </a:r>
          </a:p>
        </p:txBody>
      </p:sp>
      <p:sp>
        <p:nvSpPr>
          <p:cNvPr id="4" name="Rectangle: Rounded Corners 3">
            <a:extLst>
              <a:ext uri="{FF2B5EF4-FFF2-40B4-BE49-F238E27FC236}">
                <a16:creationId xmlns:a16="http://schemas.microsoft.com/office/drawing/2014/main" id="{D9C18A6D-AECC-C44D-674F-F0C0E2E8A6A8}"/>
              </a:ext>
            </a:extLst>
          </p:cNvPr>
          <p:cNvSpPr/>
          <p:nvPr/>
        </p:nvSpPr>
        <p:spPr>
          <a:xfrm>
            <a:off x="615631" y="3241070"/>
            <a:ext cx="4854632" cy="1388225"/>
          </a:xfrm>
          <a:prstGeom prst="roundRect">
            <a:avLst/>
          </a:prstGeom>
          <a:solidFill>
            <a:schemeClr val="tx1">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sz="2000" dirty="0">
                <a:latin typeface="Minion Pro" panose="02040503050306020203"/>
              </a:rPr>
              <a:t>Περισσότερες από </a:t>
            </a:r>
            <a:r>
              <a:rPr lang="en-US" sz="2000" b="1" dirty="0">
                <a:latin typeface="Minion Pro" panose="02040503050306020203"/>
              </a:rPr>
              <a:t>219</a:t>
            </a:r>
            <a:r>
              <a:rPr lang="el-GR" sz="2000" b="1" dirty="0">
                <a:latin typeface="Minion Pro" panose="02040503050306020203"/>
              </a:rPr>
              <a:t> εκατ. οργανικές ενώσεις, κράματα, ορυκτά, πολυμερή κλπ.…</a:t>
            </a:r>
            <a:endParaRPr lang="en-US" dirty="0">
              <a:latin typeface="Minion Pro" panose="02040503050306020203"/>
            </a:endParaRPr>
          </a:p>
        </p:txBody>
      </p:sp>
      <p:sp>
        <p:nvSpPr>
          <p:cNvPr id="5" name="Rectangle: Rounded Corners 4">
            <a:extLst>
              <a:ext uri="{FF2B5EF4-FFF2-40B4-BE49-F238E27FC236}">
                <a16:creationId xmlns:a16="http://schemas.microsoft.com/office/drawing/2014/main" id="{D40925CB-F269-DEA8-0042-2FC8781D3A90}"/>
              </a:ext>
            </a:extLst>
          </p:cNvPr>
          <p:cNvSpPr/>
          <p:nvPr/>
        </p:nvSpPr>
        <p:spPr>
          <a:xfrm>
            <a:off x="6505606" y="3925975"/>
            <a:ext cx="4854632" cy="1388225"/>
          </a:xfrm>
          <a:prstGeom prst="roundRect">
            <a:avLst/>
          </a:prstGeom>
          <a:solidFill>
            <a:schemeClr val="accent6"/>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l-GR" sz="2000" dirty="0">
                <a:latin typeface="Minion Pro" panose="02040503050306020203"/>
              </a:rPr>
              <a:t>Περισσότερες από</a:t>
            </a:r>
            <a:r>
              <a:rPr lang="el-GR" sz="2000" b="1" dirty="0">
                <a:latin typeface="Minion Pro" panose="02040503050306020203"/>
              </a:rPr>
              <a:t> 75 εκατ. πρωτεΐνες και σειρές </a:t>
            </a:r>
            <a:r>
              <a:rPr lang="el-GR" sz="2000" b="1" dirty="0" err="1">
                <a:latin typeface="Minion Pro" panose="02040503050306020203"/>
              </a:rPr>
              <a:t>νουκλεϊκών</a:t>
            </a:r>
            <a:r>
              <a:rPr lang="el-GR" sz="2000" b="1" dirty="0">
                <a:latin typeface="Minion Pro" panose="02040503050306020203"/>
              </a:rPr>
              <a:t> οξέων (</a:t>
            </a:r>
            <a:r>
              <a:rPr lang="en-US" sz="2000" b="1" dirty="0">
                <a:latin typeface="Minion Pro" panose="02040503050306020203"/>
              </a:rPr>
              <a:t>DNA)</a:t>
            </a:r>
            <a:r>
              <a:rPr lang="el-GR" sz="2000" b="1" dirty="0">
                <a:latin typeface="Minion Pro" panose="02040503050306020203"/>
              </a:rPr>
              <a:t> </a:t>
            </a:r>
            <a:endParaRPr lang="en-US" dirty="0">
              <a:latin typeface="Minion Pro" panose="02040503050306020203"/>
            </a:endParaRPr>
          </a:p>
        </p:txBody>
      </p:sp>
    </p:spTree>
    <p:extLst>
      <p:ext uri="{BB962C8B-B14F-4D97-AF65-F5344CB8AC3E}">
        <p14:creationId xmlns:p14="http://schemas.microsoft.com/office/powerpoint/2010/main" val="180546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D0F1-B0F0-35BB-42A4-22FB323D5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11249-CA2E-C513-4E36-99CBB9714208}"/>
              </a:ext>
            </a:extLst>
          </p:cNvPr>
          <p:cNvSpPr>
            <a:spLocks noGrp="1"/>
          </p:cNvSpPr>
          <p:nvPr>
            <p:ph type="title"/>
          </p:nvPr>
        </p:nvSpPr>
        <p:spPr>
          <a:xfrm>
            <a:off x="324000" y="174625"/>
            <a:ext cx="11563200" cy="663575"/>
          </a:xfrm>
        </p:spPr>
        <p:txBody>
          <a:bodyPr anchor="ctr">
            <a:normAutofit/>
          </a:bodyPr>
          <a:lstStyle/>
          <a:p>
            <a:r>
              <a:rPr lang="el-GR" dirty="0"/>
              <a:t>Οι ενώσεις είναι τα υλικά που χρησιμοποιούν οι μηχανικοί</a:t>
            </a:r>
            <a:endParaRPr lang="en-US" dirty="0"/>
          </a:p>
        </p:txBody>
      </p:sp>
      <p:pic>
        <p:nvPicPr>
          <p:cNvPr id="4" name="Picture 3">
            <a:extLst>
              <a:ext uri="{FF2B5EF4-FFF2-40B4-BE49-F238E27FC236}">
                <a16:creationId xmlns:a16="http://schemas.microsoft.com/office/drawing/2014/main" id="{2E0EF5CD-9C35-9972-DBFF-B4604C28B2F2}"/>
              </a:ext>
            </a:extLst>
          </p:cNvPr>
          <p:cNvPicPr>
            <a:picLocks noChangeAspect="1"/>
          </p:cNvPicPr>
          <p:nvPr/>
        </p:nvPicPr>
        <p:blipFill>
          <a:blip r:embed="rId3"/>
          <a:stretch>
            <a:fillRect/>
          </a:stretch>
        </p:blipFill>
        <p:spPr>
          <a:xfrm>
            <a:off x="1565538" y="838200"/>
            <a:ext cx="8659117" cy="5761077"/>
          </a:xfrm>
          <a:prstGeom prst="rect">
            <a:avLst/>
          </a:prstGeom>
        </p:spPr>
      </p:pic>
      <p:pic>
        <p:nvPicPr>
          <p:cNvPr id="6" name="Picture 5">
            <a:extLst>
              <a:ext uri="{FF2B5EF4-FFF2-40B4-BE49-F238E27FC236}">
                <a16:creationId xmlns:a16="http://schemas.microsoft.com/office/drawing/2014/main" id="{7BA61995-6383-6C65-1B1C-42E07B8B050B}"/>
              </a:ext>
            </a:extLst>
          </p:cNvPr>
          <p:cNvPicPr>
            <a:picLocks noChangeAspect="1"/>
          </p:cNvPicPr>
          <p:nvPr/>
        </p:nvPicPr>
        <p:blipFill>
          <a:blip r:embed="rId4"/>
          <a:stretch>
            <a:fillRect/>
          </a:stretch>
        </p:blipFill>
        <p:spPr>
          <a:xfrm>
            <a:off x="957940" y="838199"/>
            <a:ext cx="724001" cy="5845175"/>
          </a:xfrm>
          <a:prstGeom prst="rect">
            <a:avLst/>
          </a:prstGeom>
        </p:spPr>
      </p:pic>
    </p:spTree>
    <p:extLst>
      <p:ext uri="{BB962C8B-B14F-4D97-AF65-F5344CB8AC3E}">
        <p14:creationId xmlns:p14="http://schemas.microsoft.com/office/powerpoint/2010/main" val="188430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6178D-DD12-17A2-5657-7AFB9EB795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35D1F-708C-526C-C2C5-EFCA85991154}"/>
              </a:ext>
            </a:extLst>
          </p:cNvPr>
          <p:cNvSpPr>
            <a:spLocks noGrp="1"/>
          </p:cNvSpPr>
          <p:nvPr>
            <p:ph type="title"/>
          </p:nvPr>
        </p:nvSpPr>
        <p:spPr>
          <a:xfrm>
            <a:off x="324000" y="174625"/>
            <a:ext cx="11563200" cy="663575"/>
          </a:xfrm>
        </p:spPr>
        <p:txBody>
          <a:bodyPr anchor="ctr">
            <a:normAutofit/>
          </a:bodyPr>
          <a:lstStyle/>
          <a:p>
            <a:r>
              <a:rPr lang="el-GR" dirty="0"/>
              <a:t>Τα είδη των χημικών ενώσεων</a:t>
            </a:r>
            <a:endParaRPr lang="en-US" dirty="0"/>
          </a:p>
        </p:txBody>
      </p:sp>
      <p:graphicFrame>
        <p:nvGraphicFramePr>
          <p:cNvPr id="3" name="Table 2">
            <a:extLst>
              <a:ext uri="{FF2B5EF4-FFF2-40B4-BE49-F238E27FC236}">
                <a16:creationId xmlns:a16="http://schemas.microsoft.com/office/drawing/2014/main" id="{5E82D6B9-854C-6959-043F-1F3CDADD65C4}"/>
              </a:ext>
            </a:extLst>
          </p:cNvPr>
          <p:cNvGraphicFramePr>
            <a:graphicFrameLocks noGrp="1"/>
          </p:cNvGraphicFramePr>
          <p:nvPr>
            <p:extLst>
              <p:ext uri="{D42A27DB-BD31-4B8C-83A1-F6EECF244321}">
                <p14:modId xmlns:p14="http://schemas.microsoft.com/office/powerpoint/2010/main" val="2958320484"/>
              </p:ext>
            </p:extLst>
          </p:nvPr>
        </p:nvGraphicFramePr>
        <p:xfrm>
          <a:off x="1022364" y="1876812"/>
          <a:ext cx="10074247" cy="3177401"/>
        </p:xfrm>
        <a:graphic>
          <a:graphicData uri="http://schemas.openxmlformats.org/drawingml/2006/table">
            <a:tbl>
              <a:tblPr firstRow="1" bandRow="1">
                <a:tableStyleId>{073A0DAA-6AF3-43AB-8588-CEC1D06C72B9}</a:tableStyleId>
              </a:tblPr>
              <a:tblGrid>
                <a:gridCol w="3997643">
                  <a:extLst>
                    <a:ext uri="{9D8B030D-6E8A-4147-A177-3AD203B41FA5}">
                      <a16:colId xmlns:a16="http://schemas.microsoft.com/office/drawing/2014/main" val="2632851241"/>
                    </a:ext>
                  </a:extLst>
                </a:gridCol>
                <a:gridCol w="2344920">
                  <a:extLst>
                    <a:ext uri="{9D8B030D-6E8A-4147-A177-3AD203B41FA5}">
                      <a16:colId xmlns:a16="http://schemas.microsoft.com/office/drawing/2014/main" val="3400307788"/>
                    </a:ext>
                  </a:extLst>
                </a:gridCol>
                <a:gridCol w="3731684">
                  <a:extLst>
                    <a:ext uri="{9D8B030D-6E8A-4147-A177-3AD203B41FA5}">
                      <a16:colId xmlns:a16="http://schemas.microsoft.com/office/drawing/2014/main" val="1110065553"/>
                    </a:ext>
                  </a:extLst>
                </a:gridCol>
              </a:tblGrid>
              <a:tr h="617081">
                <a:tc>
                  <a:txBody>
                    <a:bodyPr/>
                    <a:lstStyle/>
                    <a:p>
                      <a:pPr algn="ctr"/>
                      <a:r>
                        <a:rPr lang="el-GR" dirty="0">
                          <a:latin typeface="Minion Pro"/>
                        </a:rPr>
                        <a:t>Είδος Ένωσης</a:t>
                      </a:r>
                      <a:endParaRPr lang="en-US" dirty="0">
                        <a:latin typeface="Minion Pro"/>
                      </a:endParaRPr>
                    </a:p>
                  </a:txBody>
                  <a:tcPr anchor="ctr"/>
                </a:tc>
                <a:tc>
                  <a:txBody>
                    <a:bodyPr/>
                    <a:lstStyle/>
                    <a:p>
                      <a:pPr algn="ctr"/>
                      <a:r>
                        <a:rPr lang="el-GR" dirty="0">
                          <a:latin typeface="Minion Pro"/>
                        </a:rPr>
                        <a:t>Είδος χημικού δεσμού</a:t>
                      </a:r>
                      <a:endParaRPr lang="en-US" dirty="0">
                        <a:latin typeface="Minion Pro"/>
                      </a:endParaRPr>
                    </a:p>
                  </a:txBody>
                  <a:tcPr anchor="ctr"/>
                </a:tc>
                <a:tc>
                  <a:txBody>
                    <a:bodyPr/>
                    <a:lstStyle/>
                    <a:p>
                      <a:pPr algn="ctr"/>
                      <a:r>
                        <a:rPr lang="el-GR" dirty="0">
                          <a:latin typeface="Minion Pro"/>
                        </a:rPr>
                        <a:t>Χαρακτηριστικά Υλικά</a:t>
                      </a:r>
                      <a:endParaRPr lang="en-US" dirty="0">
                        <a:latin typeface="Minion Pro"/>
                      </a:endParaRPr>
                    </a:p>
                  </a:txBody>
                  <a:tcPr anchor="ctr"/>
                </a:tc>
                <a:extLst>
                  <a:ext uri="{0D108BD9-81ED-4DB2-BD59-A6C34878D82A}">
                    <a16:rowId xmlns:a16="http://schemas.microsoft.com/office/drawing/2014/main" val="4233171298"/>
                  </a:ext>
                </a:extLst>
              </a:tr>
              <a:tr h="617081">
                <a:tc>
                  <a:txBody>
                    <a:bodyPr/>
                    <a:lstStyle/>
                    <a:p>
                      <a:pPr algn="l"/>
                      <a:r>
                        <a:rPr lang="el-GR" dirty="0">
                          <a:latin typeface="Minion Pro"/>
                        </a:rPr>
                        <a:t>Ιοντικές Ενώσεις </a:t>
                      </a:r>
                      <a:br>
                        <a:rPr lang="el-GR" dirty="0">
                          <a:latin typeface="Minion Pro"/>
                        </a:rPr>
                      </a:br>
                      <a:r>
                        <a:rPr lang="el-GR" dirty="0">
                          <a:latin typeface="Minion Pro"/>
                        </a:rPr>
                        <a:t>(</a:t>
                      </a:r>
                      <a:r>
                        <a:rPr lang="en-US" dirty="0">
                          <a:latin typeface="Minion Pro"/>
                        </a:rPr>
                        <a:t>Ionic Compounds)</a:t>
                      </a:r>
                    </a:p>
                  </a:txBody>
                  <a:tcPr anchor="ctr"/>
                </a:tc>
                <a:tc>
                  <a:txBody>
                    <a:bodyPr/>
                    <a:lstStyle/>
                    <a:p>
                      <a:pPr algn="ctr"/>
                      <a:r>
                        <a:rPr lang="el-GR" dirty="0">
                          <a:latin typeface="Minion Pro"/>
                        </a:rPr>
                        <a:t>Ιοντικός δεσμός</a:t>
                      </a:r>
                      <a:endParaRPr lang="en-US" dirty="0">
                        <a:latin typeface="Minion Pro"/>
                      </a:endParaRPr>
                    </a:p>
                  </a:txBody>
                  <a:tcPr anchor="ctr"/>
                </a:tc>
                <a:tc>
                  <a:txBody>
                    <a:bodyPr/>
                    <a:lstStyle/>
                    <a:p>
                      <a:pPr algn="ctr"/>
                      <a:r>
                        <a:rPr lang="el-GR" dirty="0">
                          <a:latin typeface="Minion Pro"/>
                        </a:rPr>
                        <a:t>Άλατα, Ορυκτά/Πετρώματα</a:t>
                      </a:r>
                      <a:endParaRPr lang="en-US" dirty="0">
                        <a:latin typeface="Minion Pro"/>
                      </a:endParaRPr>
                    </a:p>
                  </a:txBody>
                  <a:tcPr anchor="ctr"/>
                </a:tc>
                <a:extLst>
                  <a:ext uri="{0D108BD9-81ED-4DB2-BD59-A6C34878D82A}">
                    <a16:rowId xmlns:a16="http://schemas.microsoft.com/office/drawing/2014/main" val="342082352"/>
                  </a:ext>
                </a:extLst>
              </a:tr>
              <a:tr h="617081">
                <a:tc>
                  <a:txBody>
                    <a:bodyPr/>
                    <a:lstStyle/>
                    <a:p>
                      <a:pPr algn="l"/>
                      <a:r>
                        <a:rPr lang="el-GR" dirty="0">
                          <a:latin typeface="Minion Pro"/>
                        </a:rPr>
                        <a:t>Μοριακές Ενώσεις</a:t>
                      </a:r>
                      <a:r>
                        <a:rPr lang="en-US" dirty="0">
                          <a:latin typeface="Minion Pro"/>
                        </a:rPr>
                        <a:t> </a:t>
                      </a:r>
                      <a:br>
                        <a:rPr lang="el-GR" dirty="0">
                          <a:latin typeface="Minion Pro"/>
                        </a:rPr>
                      </a:br>
                      <a:r>
                        <a:rPr lang="en-US" dirty="0">
                          <a:latin typeface="Minion Pro"/>
                        </a:rPr>
                        <a:t>(Molecular Compounds)</a:t>
                      </a:r>
                    </a:p>
                  </a:txBody>
                  <a:tcPr anchor="ctr"/>
                </a:tc>
                <a:tc>
                  <a:txBody>
                    <a:bodyPr/>
                    <a:lstStyle/>
                    <a:p>
                      <a:pPr algn="ctr"/>
                      <a:r>
                        <a:rPr lang="el-GR" dirty="0">
                          <a:latin typeface="Minion Pro"/>
                        </a:rPr>
                        <a:t>Ομοιοπολικός δεσμός</a:t>
                      </a:r>
                      <a:endParaRPr lang="en-US" dirty="0">
                        <a:latin typeface="Minion Pro"/>
                      </a:endParaRPr>
                    </a:p>
                  </a:txBody>
                  <a:tcPr anchor="ctr"/>
                </a:tc>
                <a:tc>
                  <a:txBody>
                    <a:bodyPr/>
                    <a:lstStyle/>
                    <a:p>
                      <a:pPr algn="ctr"/>
                      <a:r>
                        <a:rPr lang="el-GR" dirty="0">
                          <a:latin typeface="Minion Pro"/>
                        </a:rPr>
                        <a:t>Πλαστικά, Χαρτί, Βιομηχανικά Αέρια</a:t>
                      </a:r>
                      <a:endParaRPr lang="en-US" dirty="0">
                        <a:latin typeface="Minion Pro"/>
                      </a:endParaRPr>
                    </a:p>
                  </a:txBody>
                  <a:tcPr anchor="ctr"/>
                </a:tc>
                <a:extLst>
                  <a:ext uri="{0D108BD9-81ED-4DB2-BD59-A6C34878D82A}">
                    <a16:rowId xmlns:a16="http://schemas.microsoft.com/office/drawing/2014/main" val="2212409075"/>
                  </a:ext>
                </a:extLst>
              </a:tr>
              <a:tr h="599903">
                <a:tc>
                  <a:txBody>
                    <a:bodyPr/>
                    <a:lstStyle/>
                    <a:p>
                      <a:pPr algn="l"/>
                      <a:r>
                        <a:rPr lang="el-GR" dirty="0">
                          <a:latin typeface="Minion Pro"/>
                        </a:rPr>
                        <a:t>Μεταλλικές Ενώσεις </a:t>
                      </a:r>
                      <a:br>
                        <a:rPr lang="el-GR" dirty="0">
                          <a:latin typeface="Minion Pro"/>
                        </a:rPr>
                      </a:br>
                      <a:r>
                        <a:rPr lang="en-US" dirty="0">
                          <a:latin typeface="Minion Pro"/>
                        </a:rPr>
                        <a:t>(Intermetallic Compounds)</a:t>
                      </a:r>
                    </a:p>
                  </a:txBody>
                  <a:tcPr anchor="ctr"/>
                </a:tc>
                <a:tc>
                  <a:txBody>
                    <a:bodyPr/>
                    <a:lstStyle/>
                    <a:p>
                      <a:pPr algn="ctr"/>
                      <a:r>
                        <a:rPr lang="el-GR" dirty="0">
                          <a:latin typeface="Minion Pro"/>
                        </a:rPr>
                        <a:t>Μεταλλικός δεσμός</a:t>
                      </a:r>
                      <a:endParaRPr lang="en-US" dirty="0">
                        <a:latin typeface="Minion Pro"/>
                      </a:endParaRPr>
                    </a:p>
                  </a:txBody>
                  <a:tcPr anchor="ctr"/>
                </a:tc>
                <a:tc>
                  <a:txBody>
                    <a:bodyPr/>
                    <a:lstStyle/>
                    <a:p>
                      <a:pPr algn="ctr"/>
                      <a:r>
                        <a:rPr lang="el-GR" dirty="0">
                          <a:latin typeface="Minion Pro"/>
                        </a:rPr>
                        <a:t>Κράματα, </a:t>
                      </a:r>
                      <a:r>
                        <a:rPr lang="el-GR" dirty="0" err="1">
                          <a:latin typeface="Minion Pro"/>
                        </a:rPr>
                        <a:t>Μεσομεταλλικές</a:t>
                      </a:r>
                      <a:r>
                        <a:rPr lang="el-GR" dirty="0">
                          <a:latin typeface="Minion Pro"/>
                        </a:rPr>
                        <a:t> ενώσεις</a:t>
                      </a:r>
                      <a:endParaRPr lang="en-US" dirty="0">
                        <a:latin typeface="Minion Pro"/>
                      </a:endParaRPr>
                    </a:p>
                  </a:txBody>
                  <a:tcPr anchor="ctr"/>
                </a:tc>
                <a:extLst>
                  <a:ext uri="{0D108BD9-81ED-4DB2-BD59-A6C34878D82A}">
                    <a16:rowId xmlns:a16="http://schemas.microsoft.com/office/drawing/2014/main" val="76158807"/>
                  </a:ext>
                </a:extLst>
              </a:tr>
              <a:tr h="617081">
                <a:tc>
                  <a:txBody>
                    <a:bodyPr/>
                    <a:lstStyle/>
                    <a:p>
                      <a:pPr algn="l"/>
                      <a:r>
                        <a:rPr lang="el-GR" dirty="0">
                          <a:latin typeface="Minion Pro"/>
                        </a:rPr>
                        <a:t>Σύμπλοκες Ενώσεις ή Ενώσεις Εντάξεως </a:t>
                      </a:r>
                      <a:br>
                        <a:rPr lang="el-GR" dirty="0">
                          <a:latin typeface="Minion Pro"/>
                        </a:rPr>
                      </a:br>
                      <a:r>
                        <a:rPr lang="en-US" dirty="0">
                          <a:latin typeface="Minion Pro"/>
                        </a:rPr>
                        <a:t>(Co-ordination Compounds)</a:t>
                      </a:r>
                    </a:p>
                  </a:txBody>
                  <a:tcPr anchor="ctr"/>
                </a:tc>
                <a:tc>
                  <a:txBody>
                    <a:bodyPr/>
                    <a:lstStyle/>
                    <a:p>
                      <a:pPr algn="ctr"/>
                      <a:r>
                        <a:rPr lang="el-GR" dirty="0">
                          <a:latin typeface="Minion Pro"/>
                        </a:rPr>
                        <a:t>Ημιπολικός δεσμός ή Δεσμός συμπλόκου</a:t>
                      </a:r>
                      <a:endParaRPr lang="en-US" dirty="0">
                        <a:latin typeface="Minion Pro"/>
                      </a:endParaRPr>
                    </a:p>
                  </a:txBody>
                  <a:tcPr anchor="ctr"/>
                </a:tc>
                <a:tc>
                  <a:txBody>
                    <a:bodyPr/>
                    <a:lstStyle/>
                    <a:p>
                      <a:pPr algn="ctr"/>
                      <a:r>
                        <a:rPr lang="el-GR" dirty="0">
                          <a:latin typeface="Minion Pro"/>
                        </a:rPr>
                        <a:t>Ανόργανα υλικά</a:t>
                      </a:r>
                      <a:endParaRPr lang="en-US" dirty="0">
                        <a:latin typeface="Minion Pro"/>
                      </a:endParaRPr>
                    </a:p>
                  </a:txBody>
                  <a:tcPr anchor="ctr"/>
                </a:tc>
                <a:extLst>
                  <a:ext uri="{0D108BD9-81ED-4DB2-BD59-A6C34878D82A}">
                    <a16:rowId xmlns:a16="http://schemas.microsoft.com/office/drawing/2014/main" val="1852121467"/>
                  </a:ext>
                </a:extLst>
              </a:tr>
            </a:tbl>
          </a:graphicData>
        </a:graphic>
      </p:graphicFrame>
    </p:spTree>
    <p:extLst>
      <p:ext uri="{BB962C8B-B14F-4D97-AF65-F5344CB8AC3E}">
        <p14:creationId xmlns:p14="http://schemas.microsoft.com/office/powerpoint/2010/main" val="3109880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AA29-7883-CFAC-C39B-83F9FA357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11A5C-FC47-FA9A-39BB-441B0FCCB5AF}"/>
              </a:ext>
            </a:extLst>
          </p:cNvPr>
          <p:cNvSpPr>
            <a:spLocks noGrp="1"/>
          </p:cNvSpPr>
          <p:nvPr>
            <p:ph type="title"/>
          </p:nvPr>
        </p:nvSpPr>
        <p:spPr>
          <a:xfrm>
            <a:off x="324000" y="174625"/>
            <a:ext cx="11563200" cy="663575"/>
          </a:xfrm>
        </p:spPr>
        <p:txBody>
          <a:bodyPr anchor="ctr">
            <a:normAutofit/>
          </a:bodyPr>
          <a:lstStyle/>
          <a:p>
            <a:r>
              <a:rPr lang="el-GR" dirty="0"/>
              <a:t>Οι κανόνες του παιχνιδιού</a:t>
            </a:r>
            <a:endParaRPr lang="en-US" dirty="0"/>
          </a:p>
        </p:txBody>
      </p:sp>
      <p:sp>
        <p:nvSpPr>
          <p:cNvPr id="3" name="TextBox 2">
            <a:extLst>
              <a:ext uri="{FF2B5EF4-FFF2-40B4-BE49-F238E27FC236}">
                <a16:creationId xmlns:a16="http://schemas.microsoft.com/office/drawing/2014/main" id="{24B29884-6DD3-35AA-673A-F1A8D08E61B2}"/>
              </a:ext>
            </a:extLst>
          </p:cNvPr>
          <p:cNvSpPr txBox="1"/>
          <p:nvPr/>
        </p:nvSpPr>
        <p:spPr>
          <a:xfrm>
            <a:off x="300038" y="838200"/>
            <a:ext cx="11563199" cy="5940088"/>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Για να σχηματίσουν μια χημική ένωση δύο ή περισσότερα άτομα πρέπει να έρθουν αρκετά κοντά ώστε να «νιώθει» το ένα την επίδραση του άλλου – να υπάρχουν ηλεκτροστατικές επιδράσεις.</a:t>
            </a:r>
          </a:p>
          <a:p>
            <a:pPr marL="457200" indent="-457200" algn="just">
              <a:spcAft>
                <a:spcPts val="600"/>
              </a:spcAft>
              <a:buFont typeface="Wingdings" panose="05000000000000000000" pitchFamily="2" charset="2"/>
              <a:buChar char="§"/>
            </a:pPr>
            <a:r>
              <a:rPr lang="el-GR" sz="2000" dirty="0">
                <a:latin typeface="Minion Pro" panose="02040503050306020203"/>
              </a:rPr>
              <a:t>Έχει αποδειχθεί πειραματικά μέσω φασματοσκοπίας ηλεκτρονίων ακτινών Χ  (</a:t>
            </a:r>
            <a:r>
              <a:rPr lang="en-US" sz="2000" dirty="0">
                <a:latin typeface="Minion Pro" panose="02040503050306020203"/>
              </a:rPr>
              <a:t>X-Ray electron spectroscopy) </a:t>
            </a:r>
            <a:r>
              <a:rPr lang="el-GR" sz="2000" dirty="0">
                <a:latin typeface="Minion Pro" panose="02040503050306020203"/>
              </a:rPr>
              <a:t>ότι </a:t>
            </a:r>
            <a:r>
              <a:rPr lang="el-GR" sz="2000" b="1" dirty="0">
                <a:latin typeface="Minion Pro" panose="02040503050306020203"/>
              </a:rPr>
              <a:t>ΜΟΝΟ</a:t>
            </a:r>
            <a:r>
              <a:rPr lang="el-GR" sz="2000" dirty="0">
                <a:latin typeface="Minion Pro" panose="02040503050306020203"/>
              </a:rPr>
              <a:t> τα ηλεκτρόνια των εξωτερικών στοιβάδων των ατόμων επηρεάζονται σημαντικά από την παρουσία ενός άλλου ατόμου. </a:t>
            </a:r>
          </a:p>
          <a:p>
            <a:pPr marL="457200" indent="-457200" algn="just">
              <a:spcAft>
                <a:spcPts val="600"/>
              </a:spcAft>
              <a:buFont typeface="Wingdings" panose="05000000000000000000" pitchFamily="2" charset="2"/>
              <a:buChar char="§"/>
            </a:pPr>
            <a:r>
              <a:rPr lang="el-GR" sz="2000" dirty="0">
                <a:latin typeface="Minion Pro" panose="02040503050306020203"/>
              </a:rPr>
              <a:t>Τα ηλεκτρόνια των εξωτερικών στοιβάδων θα ονομάζονται στο εξής η</a:t>
            </a:r>
            <a:r>
              <a:rPr lang="el-GR" sz="2000" b="1" dirty="0">
                <a:latin typeface="Minion Pro" panose="02040503050306020203"/>
              </a:rPr>
              <a:t>λεκτρόνια σθένους (</a:t>
            </a:r>
            <a:r>
              <a:rPr lang="en-US" sz="2000" b="1" dirty="0">
                <a:latin typeface="Minion Pro" panose="02040503050306020203"/>
              </a:rPr>
              <a:t>valence electrons). </a:t>
            </a:r>
            <a:endParaRPr lang="el-GR" sz="2000" b="1" dirty="0">
              <a:latin typeface="Minion Pro" panose="02040503050306020203"/>
            </a:endParaRPr>
          </a:p>
          <a:p>
            <a:pPr marL="457200" indent="-457200" algn="just">
              <a:spcAft>
                <a:spcPts val="600"/>
              </a:spcAft>
              <a:buFont typeface="Wingdings" panose="05000000000000000000" pitchFamily="2" charset="2"/>
              <a:buChar char="§"/>
            </a:pPr>
            <a:r>
              <a:rPr lang="el-GR" sz="2000" dirty="0">
                <a:latin typeface="Minion Pro" panose="02040503050306020203"/>
              </a:rPr>
              <a:t>Η στοιβάδα/</a:t>
            </a:r>
            <a:r>
              <a:rPr lang="el-GR" sz="2000" dirty="0" err="1">
                <a:latin typeface="Minion Pro" panose="02040503050306020203"/>
              </a:rPr>
              <a:t>υποφλοίος</a:t>
            </a:r>
            <a:r>
              <a:rPr lang="el-GR" sz="2000" dirty="0">
                <a:latin typeface="Minion Pro" panose="02040503050306020203"/>
              </a:rPr>
              <a:t> που τα ηλεκτρόνια σθένους ανήκουν θα ονομάζεται </a:t>
            </a:r>
            <a:r>
              <a:rPr lang="el-GR" sz="2000" b="1" dirty="0">
                <a:latin typeface="Minion Pro" panose="02040503050306020203"/>
              </a:rPr>
              <a:t>στοιβάδα σθένους (</a:t>
            </a:r>
            <a:r>
              <a:rPr lang="en-US" sz="2000" b="1" dirty="0">
                <a:latin typeface="Minion Pro" panose="02040503050306020203"/>
              </a:rPr>
              <a:t>valence shell).</a:t>
            </a:r>
          </a:p>
          <a:p>
            <a:pPr algn="just">
              <a:spcAft>
                <a:spcPts val="600"/>
              </a:spcAft>
            </a:pPr>
            <a:endParaRPr lang="en-US" sz="2000" b="1" dirty="0">
              <a:latin typeface="Minion Pro" panose="02040503050306020203"/>
            </a:endParaRPr>
          </a:p>
          <a:p>
            <a:pPr algn="just">
              <a:spcAft>
                <a:spcPts val="600"/>
              </a:spcAft>
            </a:pPr>
            <a:endParaRPr lang="en-US" sz="2000" b="1" dirty="0">
              <a:latin typeface="Minion Pro" panose="02040503050306020203"/>
            </a:endParaRPr>
          </a:p>
          <a:p>
            <a:pPr algn="just">
              <a:spcAft>
                <a:spcPts val="600"/>
              </a:spcAft>
            </a:pPr>
            <a:endParaRPr lang="en-US" sz="2000" b="1" dirty="0">
              <a:latin typeface="Minion Pro" panose="02040503050306020203"/>
            </a:endParaRPr>
          </a:p>
          <a:p>
            <a:pPr algn="just">
              <a:spcAft>
                <a:spcPts val="600"/>
              </a:spcAft>
            </a:pPr>
            <a:endParaRPr lang="en-US" sz="2000" b="1" dirty="0">
              <a:latin typeface="Minion Pro" panose="02040503050306020203"/>
            </a:endParaRPr>
          </a:p>
          <a:p>
            <a:pPr marL="342900" indent="-342900" algn="just">
              <a:spcAft>
                <a:spcPts val="600"/>
              </a:spcAft>
              <a:buFont typeface="Wingdings" panose="05000000000000000000" pitchFamily="2" charset="2"/>
              <a:buChar char="§"/>
            </a:pPr>
            <a:r>
              <a:rPr lang="el-GR" sz="2000" dirty="0">
                <a:latin typeface="Minion Pro" panose="02040503050306020203"/>
              </a:rPr>
              <a:t>Όλα τα στοιχεία μια ομάδας του περιοδικού πίνακα έχουν τον ίδιο αριθμό ηλεκτρονίων σθένους – γι’ αυτό και τα στοιχεία που βρίσκονται στην ίδια ομάδα έχουν και παρόμοιες χημικές ιδιότητες. </a:t>
            </a:r>
            <a:r>
              <a:rPr lang="el-GR" sz="2000" b="1" dirty="0">
                <a:latin typeface="Minion Pro" panose="02040503050306020203"/>
              </a:rPr>
              <a:t>Για τις κύριες ομάδες του Περιοδικού Πίνακα ο</a:t>
            </a:r>
            <a:r>
              <a:rPr lang="en-US" sz="2000" b="1" dirty="0">
                <a:latin typeface="Minion Pro" panose="02040503050306020203"/>
              </a:rPr>
              <a:t> </a:t>
            </a:r>
            <a:r>
              <a:rPr lang="el-GR" sz="2000" b="1" dirty="0">
                <a:latin typeface="Minion Pro" panose="02040503050306020203"/>
              </a:rPr>
              <a:t>λήγοντας αριθμός της ομάδας δείχνει απ’ ευθείας τον αριθμό των ηλεκτρονίων σθένους.</a:t>
            </a:r>
            <a:endParaRPr lang="en-US" sz="2000" b="1" dirty="0">
              <a:latin typeface="Minion Pro" panose="02040503050306020203"/>
            </a:endParaRPr>
          </a:p>
        </p:txBody>
      </p:sp>
      <p:pic>
        <p:nvPicPr>
          <p:cNvPr id="5" name="Picture 4">
            <a:extLst>
              <a:ext uri="{FF2B5EF4-FFF2-40B4-BE49-F238E27FC236}">
                <a16:creationId xmlns:a16="http://schemas.microsoft.com/office/drawing/2014/main" id="{F588D07B-BD0A-8ACA-8DE1-5A934C0A6181}"/>
              </a:ext>
            </a:extLst>
          </p:cNvPr>
          <p:cNvPicPr>
            <a:picLocks noChangeAspect="1"/>
          </p:cNvPicPr>
          <p:nvPr/>
        </p:nvPicPr>
        <p:blipFill>
          <a:blip r:embed="rId3"/>
          <a:stretch>
            <a:fillRect/>
          </a:stretch>
        </p:blipFill>
        <p:spPr>
          <a:xfrm>
            <a:off x="803330" y="4083947"/>
            <a:ext cx="1676634" cy="1057423"/>
          </a:xfrm>
          <a:prstGeom prst="rect">
            <a:avLst/>
          </a:prstGeom>
        </p:spPr>
      </p:pic>
      <p:pic>
        <p:nvPicPr>
          <p:cNvPr id="9" name="Picture 8">
            <a:extLst>
              <a:ext uri="{FF2B5EF4-FFF2-40B4-BE49-F238E27FC236}">
                <a16:creationId xmlns:a16="http://schemas.microsoft.com/office/drawing/2014/main" id="{1E3A8637-461B-1181-7BE1-915EA112DCA4}"/>
              </a:ext>
            </a:extLst>
          </p:cNvPr>
          <p:cNvPicPr>
            <a:picLocks noChangeAspect="1"/>
          </p:cNvPicPr>
          <p:nvPr/>
        </p:nvPicPr>
        <p:blipFill>
          <a:blip r:embed="rId4"/>
          <a:stretch>
            <a:fillRect/>
          </a:stretch>
        </p:blipFill>
        <p:spPr>
          <a:xfrm>
            <a:off x="2842137" y="4083947"/>
            <a:ext cx="1752845" cy="800212"/>
          </a:xfrm>
          <a:prstGeom prst="rect">
            <a:avLst/>
          </a:prstGeom>
        </p:spPr>
      </p:pic>
      <p:pic>
        <p:nvPicPr>
          <p:cNvPr id="19" name="Picture 18">
            <a:extLst>
              <a:ext uri="{FF2B5EF4-FFF2-40B4-BE49-F238E27FC236}">
                <a16:creationId xmlns:a16="http://schemas.microsoft.com/office/drawing/2014/main" id="{1A474842-DE27-B0A3-9FDD-444AA79FC708}"/>
              </a:ext>
            </a:extLst>
          </p:cNvPr>
          <p:cNvPicPr>
            <a:picLocks noChangeAspect="1"/>
          </p:cNvPicPr>
          <p:nvPr/>
        </p:nvPicPr>
        <p:blipFill>
          <a:blip r:embed="rId5"/>
          <a:stretch>
            <a:fillRect/>
          </a:stretch>
        </p:blipFill>
        <p:spPr>
          <a:xfrm>
            <a:off x="4957155" y="4083947"/>
            <a:ext cx="3572374" cy="3629532"/>
          </a:xfrm>
          <a:prstGeom prst="rect">
            <a:avLst/>
          </a:prstGeom>
        </p:spPr>
      </p:pic>
    </p:spTree>
    <p:extLst>
      <p:ext uri="{BB962C8B-B14F-4D97-AF65-F5344CB8AC3E}">
        <p14:creationId xmlns:p14="http://schemas.microsoft.com/office/powerpoint/2010/main" val="2543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F31B3-D9C4-1D99-B855-46F768FEF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D38B2-624F-3545-0ED3-260FD613713B}"/>
              </a:ext>
            </a:extLst>
          </p:cNvPr>
          <p:cNvSpPr>
            <a:spLocks noGrp="1"/>
          </p:cNvSpPr>
          <p:nvPr>
            <p:ph type="title"/>
          </p:nvPr>
        </p:nvSpPr>
        <p:spPr>
          <a:xfrm>
            <a:off x="324000" y="174625"/>
            <a:ext cx="11563200" cy="663575"/>
          </a:xfrm>
        </p:spPr>
        <p:txBody>
          <a:bodyPr anchor="ctr">
            <a:normAutofit/>
          </a:bodyPr>
          <a:lstStyle/>
          <a:p>
            <a:r>
              <a:rPr lang="el-GR" dirty="0"/>
              <a:t>Οι κανόνες του παιχνιδιού</a:t>
            </a:r>
            <a:endParaRPr lang="en-US" dirty="0"/>
          </a:p>
        </p:txBody>
      </p:sp>
      <p:pic>
        <p:nvPicPr>
          <p:cNvPr id="6" name="Picture 5" descr="A screenshot of a periodic table&#10;&#10;Description automatically generated">
            <a:extLst>
              <a:ext uri="{FF2B5EF4-FFF2-40B4-BE49-F238E27FC236}">
                <a16:creationId xmlns:a16="http://schemas.microsoft.com/office/drawing/2014/main" id="{66462239-7E84-9568-43D0-A1DFA83FA897}"/>
              </a:ext>
            </a:extLst>
          </p:cNvPr>
          <p:cNvPicPr>
            <a:picLocks noChangeAspect="1"/>
          </p:cNvPicPr>
          <p:nvPr/>
        </p:nvPicPr>
        <p:blipFill>
          <a:blip r:embed="rId3"/>
          <a:stretch>
            <a:fillRect/>
          </a:stretch>
        </p:blipFill>
        <p:spPr>
          <a:xfrm>
            <a:off x="548640" y="986206"/>
            <a:ext cx="9617086" cy="5622411"/>
          </a:xfrm>
          <a:prstGeom prst="rect">
            <a:avLst/>
          </a:prstGeom>
        </p:spPr>
      </p:pic>
      <p:sp>
        <p:nvSpPr>
          <p:cNvPr id="7" name="Rectangle: Rounded Corners 6">
            <a:extLst>
              <a:ext uri="{FF2B5EF4-FFF2-40B4-BE49-F238E27FC236}">
                <a16:creationId xmlns:a16="http://schemas.microsoft.com/office/drawing/2014/main" id="{4332A31D-3844-233E-89D4-5529128E3C4E}"/>
              </a:ext>
            </a:extLst>
          </p:cNvPr>
          <p:cNvSpPr/>
          <p:nvPr/>
        </p:nvSpPr>
        <p:spPr>
          <a:xfrm>
            <a:off x="1596044" y="986206"/>
            <a:ext cx="822960" cy="235765"/>
          </a:xfrm>
          <a:prstGeom prst="roundRect">
            <a:avLst/>
          </a:prstGeom>
          <a:solidFill>
            <a:srgbClr val="D1F5CB">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C58A4D2-4C79-6CCB-5642-19BF6EED9A30}"/>
              </a:ext>
            </a:extLst>
          </p:cNvPr>
          <p:cNvSpPr/>
          <p:nvPr/>
        </p:nvSpPr>
        <p:spPr>
          <a:xfrm>
            <a:off x="7633678" y="986206"/>
            <a:ext cx="2035616" cy="235765"/>
          </a:xfrm>
          <a:prstGeom prst="roundRect">
            <a:avLst/>
          </a:prstGeom>
          <a:solidFill>
            <a:srgbClr val="D1F5CB">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02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E22FB-5C1C-96D3-519C-2C82D9E77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2F394-2A72-4E1A-7630-AC690F2ED429}"/>
              </a:ext>
            </a:extLst>
          </p:cNvPr>
          <p:cNvSpPr>
            <a:spLocks noGrp="1"/>
          </p:cNvSpPr>
          <p:nvPr>
            <p:ph type="title"/>
          </p:nvPr>
        </p:nvSpPr>
        <p:spPr>
          <a:xfrm>
            <a:off x="324000" y="174625"/>
            <a:ext cx="11563200" cy="663575"/>
          </a:xfrm>
        </p:spPr>
        <p:txBody>
          <a:bodyPr anchor="ctr">
            <a:normAutofit/>
          </a:bodyPr>
          <a:lstStyle/>
          <a:p>
            <a:r>
              <a:rPr lang="el-GR" dirty="0"/>
              <a:t>Ιοντικές Ενώσεις - Ιοντικός Δεσμός</a:t>
            </a:r>
            <a:endParaRPr lang="en-US" dirty="0"/>
          </a:p>
        </p:txBody>
      </p:sp>
      <p:sp>
        <p:nvSpPr>
          <p:cNvPr id="3" name="TextBox 2">
            <a:extLst>
              <a:ext uri="{FF2B5EF4-FFF2-40B4-BE49-F238E27FC236}">
                <a16:creationId xmlns:a16="http://schemas.microsoft.com/office/drawing/2014/main" id="{BC966BAB-3942-4A99-FC8F-D4AA5C420A59}"/>
              </a:ext>
            </a:extLst>
          </p:cNvPr>
          <p:cNvSpPr txBox="1"/>
          <p:nvPr/>
        </p:nvSpPr>
        <p:spPr>
          <a:xfrm>
            <a:off x="276075" y="844039"/>
            <a:ext cx="11563200" cy="967957"/>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Η έλξη ανάμεσα σε θετικά φορτισμένα ιόντα (</a:t>
            </a:r>
            <a:r>
              <a:rPr lang="el-GR" sz="2000" b="1" dirty="0" err="1">
                <a:latin typeface="Minion Pro"/>
              </a:rPr>
              <a:t>κατιόντα</a:t>
            </a:r>
            <a:r>
              <a:rPr lang="el-GR" sz="2000" b="1" dirty="0">
                <a:latin typeface="Minion Pro"/>
              </a:rPr>
              <a:t>) και αρνητικά φορτισμένα ιόντα (ανιόντα) σε ιοντικές ενώσεις αποκαλείται </a:t>
            </a:r>
            <a:r>
              <a:rPr lang="el-GR" sz="2000" dirty="0">
                <a:latin typeface="Minion Pro"/>
              </a:rPr>
              <a:t>ιοντικός δεσμός</a:t>
            </a:r>
            <a:r>
              <a:rPr lang="el-GR" sz="2000" b="1" dirty="0">
                <a:latin typeface="Minion Pro"/>
              </a:rPr>
              <a:t>.</a:t>
            </a:r>
            <a:endParaRPr lang="en-US" sz="2000" b="1" dirty="0">
              <a:latin typeface="Minion Pro"/>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A3FD0F-30AA-6034-AEC8-27A92A0B70E2}"/>
                  </a:ext>
                </a:extLst>
              </p:cNvPr>
              <p:cNvSpPr txBox="1"/>
              <p:nvPr/>
            </p:nvSpPr>
            <p:spPr>
              <a:xfrm>
                <a:off x="4533759" y="2585257"/>
                <a:ext cx="31436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Na</m:t>
                      </m:r>
                      <m:r>
                        <a:rPr lang="en-US" b="0" i="0" smtClean="0">
                          <a:latin typeface="Cambria Math" panose="02040503050406030204" pitchFamily="18" charset="0"/>
                        </a:rPr>
                        <m:t>+</m:t>
                      </m:r>
                      <m:r>
                        <m:rPr>
                          <m:sty m:val="p"/>
                        </m:rPr>
                        <a:rPr lang="en-US" b="0" i="0" smtClean="0">
                          <a:latin typeface="Cambria Math" panose="02040503050406030204" pitchFamily="18" charset="0"/>
                        </a:rPr>
                        <m:t>Cl</m:t>
                      </m:r>
                      <m:r>
                        <a:rPr lang="en-US">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Na</m:t>
                          </m:r>
                        </m:e>
                        <m:sup>
                          <m:r>
                            <a:rPr lang="en-US" b="0" i="0"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Cl</m:t>
                          </m:r>
                        </m:e>
                        <m:sup>
                          <m:r>
                            <a:rPr lang="en-US" b="0" i="0" smtClean="0">
                              <a:latin typeface="Cambria Math" panose="02040503050406030204" pitchFamily="18" charset="0"/>
                              <a:ea typeface="Cambria Math" panose="02040503050406030204" pitchFamily="18" charset="0"/>
                            </a:rPr>
                            <m:t>−</m:t>
                          </m:r>
                        </m:sup>
                      </m:sSup>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NaCl</m:t>
                      </m:r>
                    </m:oMath>
                  </m:oMathPara>
                </a14:m>
                <a:endParaRPr lang="en-US" dirty="0"/>
              </a:p>
            </p:txBody>
          </p:sp>
        </mc:Choice>
        <mc:Fallback xmlns="">
          <p:sp>
            <p:nvSpPr>
              <p:cNvPr id="4" name="TextBox 3">
                <a:extLst>
                  <a:ext uri="{FF2B5EF4-FFF2-40B4-BE49-F238E27FC236}">
                    <a16:creationId xmlns:a16="http://schemas.microsoft.com/office/drawing/2014/main" id="{1FA3FD0F-30AA-6034-AEC8-27A92A0B70E2}"/>
                  </a:ext>
                </a:extLst>
              </p:cNvPr>
              <p:cNvSpPr txBox="1">
                <a:spLocks noRot="1" noChangeAspect="1" noMove="1" noResize="1" noEditPoints="1" noAdjustHandles="1" noChangeArrowheads="1" noChangeShapeType="1" noTextEdit="1"/>
              </p:cNvSpPr>
              <p:nvPr/>
            </p:nvSpPr>
            <p:spPr>
              <a:xfrm>
                <a:off x="4533759" y="2585257"/>
                <a:ext cx="3143681" cy="369332"/>
              </a:xfrm>
              <a:prstGeom prst="rect">
                <a:avLst/>
              </a:prstGeom>
              <a:blipFill>
                <a:blip r:embed="rId3"/>
                <a:stretch>
                  <a:fillRect/>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47C16EF4-51D8-6BC2-5602-500604B651A3}"/>
              </a:ext>
            </a:extLst>
          </p:cNvPr>
          <p:cNvGrpSpPr/>
          <p:nvPr/>
        </p:nvGrpSpPr>
        <p:grpSpPr>
          <a:xfrm>
            <a:off x="3160667" y="3258128"/>
            <a:ext cx="5889864" cy="398464"/>
            <a:chOff x="3784816" y="3258128"/>
            <a:chExt cx="5889864" cy="398464"/>
          </a:xfrm>
        </p:grpSpPr>
        <p:pic>
          <p:nvPicPr>
            <p:cNvPr id="9" name="Picture 8">
              <a:extLst>
                <a:ext uri="{FF2B5EF4-FFF2-40B4-BE49-F238E27FC236}">
                  <a16:creationId xmlns:a16="http://schemas.microsoft.com/office/drawing/2014/main" id="{5054AB00-C034-BBFD-1D96-56745044E564}"/>
                </a:ext>
              </a:extLst>
            </p:cNvPr>
            <p:cNvPicPr>
              <a:picLocks noChangeAspect="1"/>
            </p:cNvPicPr>
            <p:nvPr/>
          </p:nvPicPr>
          <p:blipFill>
            <a:blip r:embed="rId4"/>
            <a:stretch>
              <a:fillRect/>
            </a:stretch>
          </p:blipFill>
          <p:spPr>
            <a:xfrm>
              <a:off x="3784816" y="3303565"/>
              <a:ext cx="1047896" cy="323895"/>
            </a:xfrm>
            <a:prstGeom prst="rect">
              <a:avLst/>
            </a:prstGeom>
          </p:spPr>
        </p:pic>
        <p:sp>
          <p:nvSpPr>
            <p:cNvPr id="10" name="TextBox 9">
              <a:extLst>
                <a:ext uri="{FF2B5EF4-FFF2-40B4-BE49-F238E27FC236}">
                  <a16:creationId xmlns:a16="http://schemas.microsoft.com/office/drawing/2014/main" id="{6E74BB4E-B3B4-835A-6987-E9F988411DAC}"/>
                </a:ext>
              </a:extLst>
            </p:cNvPr>
            <p:cNvSpPr txBox="1"/>
            <p:nvPr/>
          </p:nvSpPr>
          <p:spPr>
            <a:xfrm>
              <a:off x="5045825" y="3280847"/>
              <a:ext cx="324128" cy="369332"/>
            </a:xfrm>
            <a:prstGeom prst="rect">
              <a:avLst/>
            </a:prstGeom>
            <a:noFill/>
          </p:spPr>
          <p:txBody>
            <a:bodyPr wrap="none" rtlCol="0">
              <a:spAutoFit/>
            </a:bodyPr>
            <a:lstStyle/>
            <a:p>
              <a:r>
                <a:rPr lang="en-US" dirty="0"/>
                <a:t>+</a:t>
              </a:r>
            </a:p>
          </p:txBody>
        </p:sp>
        <p:pic>
          <p:nvPicPr>
            <p:cNvPr id="12" name="Picture 11">
              <a:extLst>
                <a:ext uri="{FF2B5EF4-FFF2-40B4-BE49-F238E27FC236}">
                  <a16:creationId xmlns:a16="http://schemas.microsoft.com/office/drawing/2014/main" id="{3F3C4986-EFBE-0CD3-322A-D1D5829B2A9D}"/>
                </a:ext>
              </a:extLst>
            </p:cNvPr>
            <p:cNvPicPr>
              <a:picLocks noChangeAspect="1"/>
            </p:cNvPicPr>
            <p:nvPr/>
          </p:nvPicPr>
          <p:blipFill>
            <a:blip r:embed="rId5"/>
            <a:stretch>
              <a:fillRect/>
            </a:stretch>
          </p:blipFill>
          <p:spPr>
            <a:xfrm>
              <a:off x="5562306" y="3319505"/>
              <a:ext cx="990738" cy="304843"/>
            </a:xfrm>
            <a:prstGeom prst="rect">
              <a:avLst/>
            </a:prstGeom>
          </p:spPr>
        </p:pic>
        <p:cxnSp>
          <p:nvCxnSpPr>
            <p:cNvPr id="14" name="Connector: Elbow 13">
              <a:extLst>
                <a:ext uri="{FF2B5EF4-FFF2-40B4-BE49-F238E27FC236}">
                  <a16:creationId xmlns:a16="http://schemas.microsoft.com/office/drawing/2014/main" id="{E98C1D61-A85D-490F-416E-4CD1722C6980}"/>
                </a:ext>
              </a:extLst>
            </p:cNvPr>
            <p:cNvCxnSpPr>
              <a:stCxn id="9" idx="0"/>
              <a:endCxn id="12" idx="0"/>
            </p:cNvCxnSpPr>
            <p:nvPr/>
          </p:nvCxnSpPr>
          <p:spPr>
            <a:xfrm rot="16200000" flipH="1">
              <a:off x="5175249" y="2437080"/>
              <a:ext cx="15940" cy="1748911"/>
            </a:xfrm>
            <a:prstGeom prst="bentConnector3">
              <a:avLst>
                <a:gd name="adj1" fmla="val -1434128"/>
              </a:avLst>
            </a:prstGeom>
            <a:ln w="19050">
              <a:tailEnd type="triangle"/>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2AA3590-F750-76CE-6B1A-53137D9662BE}"/>
                    </a:ext>
                  </a:extLst>
                </p:cNvPr>
                <p:cNvSpPr txBox="1"/>
                <p:nvPr/>
              </p:nvSpPr>
              <p:spPr>
                <a:xfrm>
                  <a:off x="6386911" y="3258128"/>
                  <a:ext cx="7169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C2AA3590-F750-76CE-6B1A-53137D9662BE}"/>
                    </a:ext>
                  </a:extLst>
                </p:cNvPr>
                <p:cNvSpPr txBox="1">
                  <a:spLocks noRot="1" noChangeAspect="1" noMove="1" noResize="1" noEditPoints="1" noAdjustHandles="1" noChangeArrowheads="1" noChangeShapeType="1" noTextEdit="1"/>
                </p:cNvSpPr>
                <p:nvPr/>
              </p:nvSpPr>
              <p:spPr>
                <a:xfrm>
                  <a:off x="6386911" y="3258128"/>
                  <a:ext cx="716972" cy="369332"/>
                </a:xfrm>
                <a:prstGeom prst="rect">
                  <a:avLst/>
                </a:prstGeom>
                <a:blipFill>
                  <a:blip r:embed="rId6"/>
                  <a:stretch>
                    <a:fillRect/>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0B9BEBDC-7B72-C09C-8299-9C1DEBA224A3}"/>
                </a:ext>
              </a:extLst>
            </p:cNvPr>
            <p:cNvPicPr>
              <a:picLocks noChangeAspect="1"/>
            </p:cNvPicPr>
            <p:nvPr/>
          </p:nvPicPr>
          <p:blipFill>
            <a:blip r:embed="rId7"/>
            <a:stretch>
              <a:fillRect/>
            </a:stretch>
          </p:blipFill>
          <p:spPr>
            <a:xfrm>
              <a:off x="6992340" y="3341669"/>
              <a:ext cx="381053" cy="247685"/>
            </a:xfrm>
            <a:prstGeom prst="rect">
              <a:avLst/>
            </a:prstGeom>
          </p:spPr>
        </p:pic>
        <p:pic>
          <p:nvPicPr>
            <p:cNvPr id="20" name="Picture 19">
              <a:extLst>
                <a:ext uri="{FF2B5EF4-FFF2-40B4-BE49-F238E27FC236}">
                  <a16:creationId xmlns:a16="http://schemas.microsoft.com/office/drawing/2014/main" id="{08F0E7BC-6441-9F66-F48E-4AA00BEF07D4}"/>
                </a:ext>
              </a:extLst>
            </p:cNvPr>
            <p:cNvPicPr>
              <a:picLocks noChangeAspect="1"/>
            </p:cNvPicPr>
            <p:nvPr/>
          </p:nvPicPr>
          <p:blipFill>
            <a:blip r:embed="rId8"/>
            <a:stretch>
              <a:fillRect/>
            </a:stretch>
          </p:blipFill>
          <p:spPr>
            <a:xfrm>
              <a:off x="7756573" y="3319458"/>
              <a:ext cx="1047896" cy="285790"/>
            </a:xfrm>
            <a:prstGeom prst="rect">
              <a:avLst/>
            </a:prstGeom>
          </p:spPr>
        </p:pic>
        <p:sp>
          <p:nvSpPr>
            <p:cNvPr id="21" name="TextBox 20">
              <a:extLst>
                <a:ext uri="{FF2B5EF4-FFF2-40B4-BE49-F238E27FC236}">
                  <a16:creationId xmlns:a16="http://schemas.microsoft.com/office/drawing/2014/main" id="{9937BE3E-75D0-133B-F019-7A27B977D364}"/>
                </a:ext>
              </a:extLst>
            </p:cNvPr>
            <p:cNvSpPr txBox="1"/>
            <p:nvPr/>
          </p:nvSpPr>
          <p:spPr>
            <a:xfrm>
              <a:off x="7432445" y="3258219"/>
              <a:ext cx="324128" cy="369332"/>
            </a:xfrm>
            <a:prstGeom prst="rect">
              <a:avLst/>
            </a:prstGeom>
            <a:noFill/>
          </p:spPr>
          <p:txBody>
            <a:bodyPr wrap="none" rtlCol="0">
              <a:spAutoFit/>
            </a:bodyPr>
            <a:lstStyle/>
            <a:p>
              <a:r>
                <a:rPr lang="en-US" dirty="0"/>
                <a:t>+</a:t>
              </a:r>
            </a:p>
          </p:txBody>
        </p:sp>
        <p:sp>
          <p:nvSpPr>
            <p:cNvPr id="22" name="TextBox 21">
              <a:extLst>
                <a:ext uri="{FF2B5EF4-FFF2-40B4-BE49-F238E27FC236}">
                  <a16:creationId xmlns:a16="http://schemas.microsoft.com/office/drawing/2014/main" id="{10C49E47-0233-C724-9194-A5899C0B758E}"/>
                </a:ext>
              </a:extLst>
            </p:cNvPr>
            <p:cNvSpPr txBox="1"/>
            <p:nvPr/>
          </p:nvSpPr>
          <p:spPr>
            <a:xfrm>
              <a:off x="8906569" y="3287260"/>
              <a:ext cx="308098" cy="369332"/>
            </a:xfrm>
            <a:prstGeom prst="rect">
              <a:avLst/>
            </a:prstGeom>
            <a:noFill/>
          </p:spPr>
          <p:txBody>
            <a:bodyPr wrap="none" rtlCol="0">
              <a:spAutoFit/>
            </a:bodyPr>
            <a:lstStyle/>
            <a:p>
              <a:r>
                <a:rPr lang="el-GR" dirty="0">
                  <a:latin typeface="Minion Pro" panose="02040503050306020203"/>
                </a:rPr>
                <a:t>ή</a:t>
              </a:r>
              <a:endParaRPr lang="en-US" dirty="0">
                <a:latin typeface="Minion Pro" panose="02040503050306020203"/>
              </a:endParaRPr>
            </a:p>
          </p:txBody>
        </p:sp>
        <p:pic>
          <p:nvPicPr>
            <p:cNvPr id="24" name="Picture 23">
              <a:extLst>
                <a:ext uri="{FF2B5EF4-FFF2-40B4-BE49-F238E27FC236}">
                  <a16:creationId xmlns:a16="http://schemas.microsoft.com/office/drawing/2014/main" id="{DC01CFD3-60E8-F70E-0199-3B2825CF2563}"/>
                </a:ext>
              </a:extLst>
            </p:cNvPr>
            <p:cNvPicPr>
              <a:picLocks noChangeAspect="1"/>
            </p:cNvPicPr>
            <p:nvPr/>
          </p:nvPicPr>
          <p:blipFill>
            <a:blip r:embed="rId9"/>
            <a:stretch>
              <a:fillRect/>
            </a:stretch>
          </p:blipFill>
          <p:spPr>
            <a:xfrm>
              <a:off x="9322206" y="3329031"/>
              <a:ext cx="352474" cy="285790"/>
            </a:xfrm>
            <a:prstGeom prst="rect">
              <a:avLst/>
            </a:prstGeom>
          </p:spPr>
        </p:pic>
      </p:grpSp>
      <p:grpSp>
        <p:nvGrpSpPr>
          <p:cNvPr id="31" name="Group 30">
            <a:extLst>
              <a:ext uri="{FF2B5EF4-FFF2-40B4-BE49-F238E27FC236}">
                <a16:creationId xmlns:a16="http://schemas.microsoft.com/office/drawing/2014/main" id="{D03E9EE2-F8D1-6E57-08C2-61DEA9B56383}"/>
              </a:ext>
            </a:extLst>
          </p:cNvPr>
          <p:cNvGrpSpPr/>
          <p:nvPr/>
        </p:nvGrpSpPr>
        <p:grpSpPr>
          <a:xfrm>
            <a:off x="300038" y="4321796"/>
            <a:ext cx="11563200" cy="1891287"/>
            <a:chOff x="300038" y="4321796"/>
            <a:chExt cx="11563200" cy="1891287"/>
          </a:xfrm>
        </p:grpSpPr>
        <p:sp>
          <p:nvSpPr>
            <p:cNvPr id="26" name="TextBox 25">
              <a:extLst>
                <a:ext uri="{FF2B5EF4-FFF2-40B4-BE49-F238E27FC236}">
                  <a16:creationId xmlns:a16="http://schemas.microsoft.com/office/drawing/2014/main" id="{61FCC46E-AD9A-9DCA-CC18-CDCDA7C6BCDC}"/>
                </a:ext>
              </a:extLst>
            </p:cNvPr>
            <p:cNvSpPr txBox="1"/>
            <p:nvPr/>
          </p:nvSpPr>
          <p:spPr>
            <a:xfrm>
              <a:off x="300038" y="4321796"/>
              <a:ext cx="11563200" cy="1891287"/>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Με την ανάπτυξη του ιοντικού δεσμού το </a:t>
              </a:r>
              <a:r>
                <a:rPr lang="en-US" sz="2000" b="1" dirty="0">
                  <a:latin typeface="Minion Pro"/>
                </a:rPr>
                <a:t>Na</a:t>
              </a:r>
              <a:r>
                <a:rPr lang="el-GR" sz="2000" b="1" dirty="0">
                  <a:latin typeface="Minion Pro"/>
                </a:rPr>
                <a:t> απέκτησε τη δομή του αμέσως προηγούμενου ευγενούς αερίου και το </a:t>
              </a:r>
              <a:r>
                <a:rPr lang="en-US" sz="2000" b="1" dirty="0">
                  <a:latin typeface="Minion Pro"/>
                </a:rPr>
                <a:t>Cl</a:t>
              </a:r>
              <a:r>
                <a:rPr lang="el-GR" sz="2000" b="1" dirty="0">
                  <a:latin typeface="Minion Pro"/>
                </a:rPr>
                <a:t> τη δομή του αμέσως επόμενου.</a:t>
              </a:r>
            </a:p>
            <a:p>
              <a:pPr algn="ctr">
                <a:lnSpc>
                  <a:spcPct val="150000"/>
                </a:lnSpc>
              </a:pPr>
              <a:r>
                <a:rPr lang="el-GR" sz="2000" b="1" u="sng" dirty="0">
                  <a:latin typeface="Minion Pro"/>
                </a:rPr>
                <a:t>Παρόμοια διαδικασία για την ένωση </a:t>
              </a:r>
              <a:r>
                <a:rPr lang="en-US" sz="2000" b="1" u="sng" dirty="0">
                  <a:latin typeface="Minion Pro"/>
                </a:rPr>
                <a:t>Mg </a:t>
              </a:r>
              <a:r>
                <a:rPr lang="el-GR" sz="2000" b="1" u="sng" dirty="0">
                  <a:latin typeface="Minion Pro"/>
                </a:rPr>
                <a:t>και </a:t>
              </a:r>
              <a:r>
                <a:rPr lang="en-US" sz="2000" b="1" u="sng" dirty="0">
                  <a:latin typeface="Minion Pro"/>
                </a:rPr>
                <a:t>F. </a:t>
              </a:r>
            </a:p>
            <a:p>
              <a:pPr algn="ctr">
                <a:lnSpc>
                  <a:spcPct val="150000"/>
                </a:lnSpc>
              </a:pPr>
              <a:endParaRPr lang="en-US" sz="2000" b="1" u="sng" dirty="0">
                <a:latin typeface="Minion Pro"/>
              </a:endParaRPr>
            </a:p>
          </p:txBody>
        </p:sp>
        <p:pic>
          <p:nvPicPr>
            <p:cNvPr id="28" name="Picture 27">
              <a:extLst>
                <a:ext uri="{FF2B5EF4-FFF2-40B4-BE49-F238E27FC236}">
                  <a16:creationId xmlns:a16="http://schemas.microsoft.com/office/drawing/2014/main" id="{431348E9-D4EA-6EF2-921A-AD5790AFF64B}"/>
                </a:ext>
              </a:extLst>
            </p:cNvPr>
            <p:cNvPicPr>
              <a:picLocks noChangeAspect="1"/>
            </p:cNvPicPr>
            <p:nvPr/>
          </p:nvPicPr>
          <p:blipFill>
            <a:blip r:embed="rId10"/>
            <a:stretch>
              <a:fillRect/>
            </a:stretch>
          </p:blipFill>
          <p:spPr>
            <a:xfrm>
              <a:off x="2741507" y="5839738"/>
              <a:ext cx="1886213" cy="266737"/>
            </a:xfrm>
            <a:prstGeom prst="rect">
              <a:avLst/>
            </a:prstGeom>
          </p:spPr>
        </p:pic>
        <p:pic>
          <p:nvPicPr>
            <p:cNvPr id="30" name="Picture 29">
              <a:extLst>
                <a:ext uri="{FF2B5EF4-FFF2-40B4-BE49-F238E27FC236}">
                  <a16:creationId xmlns:a16="http://schemas.microsoft.com/office/drawing/2014/main" id="{B9DE9138-E123-F5BA-EE5B-29D0278CFDF3}"/>
                </a:ext>
              </a:extLst>
            </p:cNvPr>
            <p:cNvPicPr>
              <a:picLocks noChangeAspect="1"/>
            </p:cNvPicPr>
            <p:nvPr/>
          </p:nvPicPr>
          <p:blipFill>
            <a:blip r:embed="rId11"/>
            <a:stretch>
              <a:fillRect/>
            </a:stretch>
          </p:blipFill>
          <p:spPr>
            <a:xfrm>
              <a:off x="6686701" y="5816398"/>
              <a:ext cx="1981477" cy="333422"/>
            </a:xfrm>
            <a:prstGeom prst="rect">
              <a:avLst/>
            </a:prstGeom>
          </p:spPr>
        </p:pic>
      </p:grpSp>
    </p:spTree>
    <p:extLst>
      <p:ext uri="{BB962C8B-B14F-4D97-AF65-F5344CB8AC3E}">
        <p14:creationId xmlns:p14="http://schemas.microsoft.com/office/powerpoint/2010/main" val="38902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3759F-E5FF-92BC-59B9-99BBD7DAC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E7F6C-C7D4-24C4-2457-6277264E6E99}"/>
              </a:ext>
            </a:extLst>
          </p:cNvPr>
          <p:cNvSpPr>
            <a:spLocks noGrp="1"/>
          </p:cNvSpPr>
          <p:nvPr>
            <p:ph type="title"/>
          </p:nvPr>
        </p:nvSpPr>
        <p:spPr>
          <a:xfrm>
            <a:off x="324000" y="174625"/>
            <a:ext cx="11563200" cy="663575"/>
          </a:xfrm>
        </p:spPr>
        <p:txBody>
          <a:bodyPr anchor="ctr">
            <a:normAutofit/>
          </a:bodyPr>
          <a:lstStyle/>
          <a:p>
            <a:r>
              <a:rPr lang="el-GR" dirty="0"/>
              <a:t>Ιοντικός Δεσμός</a:t>
            </a:r>
            <a:r>
              <a:rPr lang="en-US" dirty="0"/>
              <a:t> –</a:t>
            </a:r>
            <a:r>
              <a:rPr lang="el-GR" dirty="0"/>
              <a:t> Απεικόνιση</a:t>
            </a:r>
            <a:endParaRPr lang="en-US" dirty="0"/>
          </a:p>
        </p:txBody>
      </p:sp>
      <p:pic>
        <p:nvPicPr>
          <p:cNvPr id="6" name="Graphic 5">
            <a:extLst>
              <a:ext uri="{FF2B5EF4-FFF2-40B4-BE49-F238E27FC236}">
                <a16:creationId xmlns:a16="http://schemas.microsoft.com/office/drawing/2014/main" id="{39A31034-A252-3758-5101-AE44AF4CF4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22084" y="1816893"/>
            <a:ext cx="7567031" cy="3224213"/>
          </a:xfrm>
          <a:prstGeom prst="rect">
            <a:avLst/>
          </a:prstGeom>
        </p:spPr>
      </p:pic>
      <p:pic>
        <p:nvPicPr>
          <p:cNvPr id="7" name="Picture 24">
            <a:extLst>
              <a:ext uri="{FF2B5EF4-FFF2-40B4-BE49-F238E27FC236}">
                <a16:creationId xmlns:a16="http://schemas.microsoft.com/office/drawing/2014/main" id="{27D52A78-6BA4-92A5-EFD2-30BC403A1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5">
            <a:extLst>
              <a:ext uri="{FF2B5EF4-FFF2-40B4-BE49-F238E27FC236}">
                <a16:creationId xmlns:a16="http://schemas.microsoft.com/office/drawing/2014/main" id="{8F716FE1-1DE4-8473-4799-7746F4354D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6">
            <a:extLst>
              <a:ext uri="{FF2B5EF4-FFF2-40B4-BE49-F238E27FC236}">
                <a16:creationId xmlns:a16="http://schemas.microsoft.com/office/drawing/2014/main" id="{2A561955-57EB-38CD-0CDA-FBCA07124C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7">
            <a:extLst>
              <a:ext uri="{FF2B5EF4-FFF2-40B4-BE49-F238E27FC236}">
                <a16:creationId xmlns:a16="http://schemas.microsoft.com/office/drawing/2014/main" id="{16FB3AB2-1CDB-ABAC-35D5-0C90C8B82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8">
            <a:extLst>
              <a:ext uri="{FF2B5EF4-FFF2-40B4-BE49-F238E27FC236}">
                <a16:creationId xmlns:a16="http://schemas.microsoft.com/office/drawing/2014/main" id="{E168139F-F41C-1B75-AF39-55E561BC40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9">
            <a:extLst>
              <a:ext uri="{FF2B5EF4-FFF2-40B4-BE49-F238E27FC236}">
                <a16:creationId xmlns:a16="http://schemas.microsoft.com/office/drawing/2014/main" id="{B0D4A637-E2DA-C2C5-D356-85F8243E1F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9020" y="1045590"/>
            <a:ext cx="8898788" cy="5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54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13"/>
                                        </p:tgtEl>
                                        <p:attrNameLst>
                                          <p:attrName>ppt_w</p:attrName>
                                        </p:attrNameLst>
                                      </p:cBhvr>
                                      <p:tavLst>
                                        <p:tav tm="0">
                                          <p:val>
                                            <p:strVal val="ppt_w"/>
                                          </p:val>
                                        </p:tav>
                                        <p:tav tm="100000">
                                          <p:val>
                                            <p:fltVal val="0"/>
                                          </p:val>
                                        </p:tav>
                                      </p:tavLst>
                                    </p:anim>
                                    <p:anim calcmode="lin" valueType="num">
                                      <p:cBhvr>
                                        <p:cTn id="50" dur="500"/>
                                        <p:tgtEl>
                                          <p:spTgt spid="13"/>
                                        </p:tgtEl>
                                        <p:attrNameLst>
                                          <p:attrName>ppt_h</p:attrName>
                                        </p:attrNameLst>
                                      </p:cBhvr>
                                      <p:tavLst>
                                        <p:tav tm="0">
                                          <p:val>
                                            <p:strVal val="ppt_h"/>
                                          </p:val>
                                        </p:tav>
                                        <p:tav tm="100000">
                                          <p:val>
                                            <p:fltVal val="0"/>
                                          </p:val>
                                        </p:tav>
                                      </p:tavLst>
                                    </p:anim>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nodeType="clickEffect">
                                  <p:stCondLst>
                                    <p:cond delay="0"/>
                                  </p:stCondLst>
                                  <p:childTnLst>
                                    <p:anim calcmode="lin" valueType="num">
                                      <p:cBhvr>
                                        <p:cTn id="61" dur="500"/>
                                        <p:tgtEl>
                                          <p:spTgt spid="15"/>
                                        </p:tgtEl>
                                        <p:attrNameLst>
                                          <p:attrName>ppt_w</p:attrName>
                                        </p:attrNameLst>
                                      </p:cBhvr>
                                      <p:tavLst>
                                        <p:tav tm="0">
                                          <p:val>
                                            <p:strVal val="ppt_w"/>
                                          </p:val>
                                        </p:tav>
                                        <p:tav tm="100000">
                                          <p:val>
                                            <p:fltVal val="0"/>
                                          </p:val>
                                        </p:tav>
                                      </p:tavLst>
                                    </p:anim>
                                    <p:anim calcmode="lin" valueType="num">
                                      <p:cBhvr>
                                        <p:cTn id="62" dur="500"/>
                                        <p:tgtEl>
                                          <p:spTgt spid="15"/>
                                        </p:tgtEl>
                                        <p:attrNameLst>
                                          <p:attrName>ppt_h</p:attrName>
                                        </p:attrNameLst>
                                      </p:cBhvr>
                                      <p:tavLst>
                                        <p:tav tm="0">
                                          <p:val>
                                            <p:strVal val="ppt_h"/>
                                          </p:val>
                                        </p:tav>
                                        <p:tav tm="100000">
                                          <p:val>
                                            <p:fltVal val="0"/>
                                          </p:val>
                                        </p:tav>
                                      </p:tavLst>
                                    </p:anim>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53" presetClass="entr" presetSubtype="16"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17"/>
                                        </p:tgtEl>
                                        <p:attrNameLst>
                                          <p:attrName>ppt_w</p:attrName>
                                        </p:attrNameLst>
                                      </p:cBhvr>
                                      <p:tavLst>
                                        <p:tav tm="0">
                                          <p:val>
                                            <p:strVal val="ppt_w"/>
                                          </p:val>
                                        </p:tav>
                                        <p:tav tm="100000">
                                          <p:val>
                                            <p:fltVal val="0"/>
                                          </p:val>
                                        </p:tav>
                                      </p:tavLst>
                                    </p:anim>
                                    <p:anim calcmode="lin" valueType="num">
                                      <p:cBhvr>
                                        <p:cTn id="74" dur="500"/>
                                        <p:tgtEl>
                                          <p:spTgt spid="17"/>
                                        </p:tgtEl>
                                        <p:attrNameLst>
                                          <p:attrName>ppt_h</p:attrName>
                                        </p:attrNameLst>
                                      </p:cBhvr>
                                      <p:tavLst>
                                        <p:tav tm="0">
                                          <p:val>
                                            <p:strVal val="ppt_h"/>
                                          </p:val>
                                        </p:tav>
                                        <p:tav tm="100000">
                                          <p:val>
                                            <p:fltVal val="0"/>
                                          </p:val>
                                        </p:tav>
                                      </p:tavLst>
                                    </p:anim>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7DC72-1DBD-3403-2C9A-3D5E90561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B6565-6156-CC9F-B0C8-D3EFFAB7E56A}"/>
              </a:ext>
            </a:extLst>
          </p:cNvPr>
          <p:cNvSpPr>
            <a:spLocks noGrp="1"/>
          </p:cNvSpPr>
          <p:nvPr>
            <p:ph type="title"/>
          </p:nvPr>
        </p:nvSpPr>
        <p:spPr>
          <a:xfrm>
            <a:off x="324000" y="174625"/>
            <a:ext cx="11563200" cy="663575"/>
          </a:xfrm>
        </p:spPr>
        <p:txBody>
          <a:bodyPr anchor="ctr">
            <a:normAutofit/>
          </a:bodyPr>
          <a:lstStyle/>
          <a:p>
            <a:r>
              <a:rPr lang="el-GR" dirty="0"/>
              <a:t>Μοριακές Ενώσεις - Ομοιοπολικός Δεσμός </a:t>
            </a:r>
            <a:endParaRPr lang="en-US" dirty="0"/>
          </a:p>
        </p:txBody>
      </p:sp>
      <p:sp>
        <p:nvSpPr>
          <p:cNvPr id="5" name="TextBox 4">
            <a:extLst>
              <a:ext uri="{FF2B5EF4-FFF2-40B4-BE49-F238E27FC236}">
                <a16:creationId xmlns:a16="http://schemas.microsoft.com/office/drawing/2014/main" id="{E6C0C911-03A4-4198-EB98-042FD5D535B3}"/>
              </a:ext>
            </a:extLst>
          </p:cNvPr>
          <p:cNvSpPr txBox="1"/>
          <p:nvPr/>
        </p:nvSpPr>
        <p:spPr>
          <a:xfrm>
            <a:off x="324000" y="838200"/>
            <a:ext cx="11563200" cy="967957"/>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Μερικές από τις πιο σημαντικές ενώσεις για τη ζωή, τον πολιτισμό</a:t>
            </a:r>
            <a:r>
              <a:rPr lang="en-US" sz="2000" b="1" dirty="0">
                <a:latin typeface="Minion Pro"/>
              </a:rPr>
              <a:t> </a:t>
            </a:r>
            <a:r>
              <a:rPr lang="el-GR" sz="2000" b="1" dirty="0">
                <a:latin typeface="Minion Pro"/>
              </a:rPr>
              <a:t>(ενέργεια, παραγωγή αγαθών) και το περιβάλλον είναι μοριακές ενώσεις, πχ. </a:t>
            </a:r>
            <a:r>
              <a:rPr lang="en-US" sz="2000" b="1" dirty="0">
                <a:latin typeface="Minion Pro"/>
              </a:rPr>
              <a:t>H</a:t>
            </a:r>
            <a:r>
              <a:rPr lang="en-US" sz="2000" b="1" baseline="-25000" dirty="0">
                <a:latin typeface="Minion Pro"/>
              </a:rPr>
              <a:t>2</a:t>
            </a:r>
            <a:r>
              <a:rPr lang="en-US" sz="2000" b="1" dirty="0">
                <a:latin typeface="Minion Pro"/>
              </a:rPr>
              <a:t>O, H</a:t>
            </a:r>
            <a:r>
              <a:rPr lang="en-US" sz="2000" b="1" baseline="-25000" dirty="0">
                <a:latin typeface="Minion Pro"/>
              </a:rPr>
              <a:t>2</a:t>
            </a:r>
            <a:r>
              <a:rPr lang="en-US" sz="2000" b="1" dirty="0">
                <a:latin typeface="Minion Pro"/>
              </a:rPr>
              <a:t>SO</a:t>
            </a:r>
            <a:r>
              <a:rPr lang="en-US" sz="2000" b="1" baseline="-25000" dirty="0">
                <a:latin typeface="Minion Pro"/>
              </a:rPr>
              <a:t>4</a:t>
            </a:r>
            <a:r>
              <a:rPr lang="en-US" sz="2000" b="1" dirty="0">
                <a:latin typeface="Minion Pro"/>
              </a:rPr>
              <a:t>, CH</a:t>
            </a:r>
            <a:r>
              <a:rPr lang="en-US" sz="2000" b="1" baseline="-25000" dirty="0">
                <a:latin typeface="Minion Pro"/>
              </a:rPr>
              <a:t>4</a:t>
            </a:r>
            <a:r>
              <a:rPr lang="en-US" sz="2000" b="1" dirty="0">
                <a:latin typeface="Minion Pro"/>
              </a:rPr>
              <a:t>, NH</a:t>
            </a:r>
            <a:r>
              <a:rPr lang="en-US" sz="2000" b="1" baseline="-25000" dirty="0">
                <a:latin typeface="Minion Pro"/>
              </a:rPr>
              <a:t>3</a:t>
            </a:r>
            <a:r>
              <a:rPr lang="en-US" sz="2000" b="1" dirty="0">
                <a:latin typeface="Minion Pro"/>
              </a:rPr>
              <a:t>.</a:t>
            </a:r>
          </a:p>
        </p:txBody>
      </p:sp>
      <p:sp>
        <p:nvSpPr>
          <p:cNvPr id="6" name="TextBox 5">
            <a:extLst>
              <a:ext uri="{FF2B5EF4-FFF2-40B4-BE49-F238E27FC236}">
                <a16:creationId xmlns:a16="http://schemas.microsoft.com/office/drawing/2014/main" id="{4BE397F5-0CA9-4C54-524C-BB835AEF584A}"/>
              </a:ext>
            </a:extLst>
          </p:cNvPr>
          <p:cNvSpPr txBox="1"/>
          <p:nvPr/>
        </p:nvSpPr>
        <p:spPr>
          <a:xfrm>
            <a:off x="277888" y="1988270"/>
            <a:ext cx="11563199" cy="447814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Το </a:t>
            </a:r>
            <a:r>
              <a:rPr lang="en-US" sz="2000" dirty="0">
                <a:latin typeface="Minion Pro" panose="02040503050306020203"/>
              </a:rPr>
              <a:t>1916</a:t>
            </a:r>
            <a:r>
              <a:rPr lang="el-GR" sz="2000" dirty="0">
                <a:latin typeface="Minion Pro" panose="02040503050306020203"/>
              </a:rPr>
              <a:t> ο Αμερικάνος Χημικός </a:t>
            </a:r>
            <a:r>
              <a:rPr lang="en-US" sz="2000" dirty="0">
                <a:latin typeface="Minion Pro" panose="02040503050306020203"/>
              </a:rPr>
              <a:t>Gilbert Newton Lewis </a:t>
            </a:r>
            <a:r>
              <a:rPr lang="el-GR" sz="2000" dirty="0">
                <a:latin typeface="Minion Pro" panose="02040503050306020203"/>
              </a:rPr>
              <a:t>προτείνει ότι τα στοιχεία ενώνονται σε μοριακές ενώσεις μέσω της διαδικασίας </a:t>
            </a:r>
            <a:r>
              <a:rPr lang="el-GR" sz="2000" b="1" dirty="0">
                <a:latin typeface="Minion Pro" panose="02040503050306020203"/>
              </a:rPr>
              <a:t>μοιράσματος ζευγών ηλεκτρονίων σθένους</a:t>
            </a:r>
            <a:r>
              <a:rPr lang="el-GR" sz="2000" dirty="0">
                <a:latin typeface="Minion Pro" panose="02040503050306020203"/>
              </a:rPr>
              <a:t>.</a:t>
            </a:r>
            <a:r>
              <a:rPr lang="en-US" sz="2000" dirty="0">
                <a:latin typeface="Minion Pro" panose="02040503050306020203"/>
              </a:rPr>
              <a:t> </a:t>
            </a:r>
            <a:r>
              <a:rPr lang="el-GR" sz="2000" dirty="0">
                <a:latin typeface="Minion Pro" panose="02040503050306020203"/>
              </a:rPr>
              <a:t>Επιπλέον, κάνει την υπόθεση ότι και τα ζεύγη ηλεκτρονίων που δεν συμμετέχουν στο μοίρασμα βρίσκονται σε ζεύγη!</a:t>
            </a:r>
          </a:p>
          <a:p>
            <a:pPr marL="457200" indent="-457200" algn="just">
              <a:spcAft>
                <a:spcPts val="600"/>
              </a:spcAft>
              <a:buFont typeface="Wingdings" panose="05000000000000000000" pitchFamily="2" charset="2"/>
              <a:buChar char="§"/>
            </a:pPr>
            <a:r>
              <a:rPr lang="el-GR" sz="2000" dirty="0">
                <a:latin typeface="Minion Pro" panose="02040503050306020203"/>
              </a:rPr>
              <a:t>Επιπλέον, προτείνει ότι δομές/ενώσεις που καταλήγουν με 8 ηλεκτρόνια σθένους (οκτάδες) έχουν μια ιδιαίτερη χημική σταθερότητα. Συνεπώς, οι περισσότερες απλές μοριακές ενώσεις αναζητούν να σχηματίσουν μέσω των χημικών ενώσεων αυτή τη δομή (κανόνας οκτάδας). </a:t>
            </a:r>
          </a:p>
          <a:p>
            <a:pPr marL="457200" indent="-457200" algn="just">
              <a:spcAft>
                <a:spcPts val="600"/>
              </a:spcAft>
              <a:buFont typeface="Wingdings" panose="05000000000000000000" pitchFamily="2" charset="2"/>
              <a:buChar char="§"/>
            </a:pPr>
            <a:r>
              <a:rPr lang="el-GR" sz="2000" dirty="0">
                <a:latin typeface="Minion Pro" panose="02040503050306020203"/>
              </a:rPr>
              <a:t>Το 1923 ο </a:t>
            </a:r>
            <a:r>
              <a:rPr lang="en-US" sz="2000" dirty="0">
                <a:latin typeface="Minion Pro" panose="02040503050306020203"/>
              </a:rPr>
              <a:t>Irving Langmuir</a:t>
            </a:r>
            <a:r>
              <a:rPr lang="el-GR" sz="2000" dirty="0">
                <a:latin typeface="Minion Pro" panose="02040503050306020203"/>
              </a:rPr>
              <a:t> (Αμερικάνος χημικός) προτείνει την ονομασία </a:t>
            </a:r>
            <a:r>
              <a:rPr lang="el-GR" sz="2000" b="1" dirty="0">
                <a:latin typeface="Minion Pro" panose="02040503050306020203"/>
              </a:rPr>
              <a:t>ομοιοπολικός δεσμός (</a:t>
            </a:r>
            <a:r>
              <a:rPr lang="en-US" sz="2000" b="1" dirty="0">
                <a:latin typeface="Minion Pro" panose="02040503050306020203"/>
              </a:rPr>
              <a:t>covalent bond)</a:t>
            </a:r>
            <a:r>
              <a:rPr lang="el-GR" sz="2000" b="1" dirty="0">
                <a:latin typeface="Minion Pro" panose="02040503050306020203"/>
              </a:rPr>
              <a:t> </a:t>
            </a:r>
            <a:r>
              <a:rPr lang="el-GR" sz="2000" dirty="0">
                <a:latin typeface="Minion Pro" panose="02040503050306020203"/>
              </a:rPr>
              <a:t>για κάθε ζεύγος ηλεκτρονίων σθένους που μοιράζεται μεταξύ δύο ατόμων σε μια ένωση.</a:t>
            </a:r>
          </a:p>
          <a:p>
            <a:pPr marL="457200" indent="-457200" algn="just">
              <a:spcAft>
                <a:spcPts val="600"/>
              </a:spcAft>
              <a:buFont typeface="Wingdings" panose="05000000000000000000" pitchFamily="2" charset="2"/>
              <a:buChar char="§"/>
            </a:pPr>
            <a:r>
              <a:rPr lang="el-GR" sz="2000" b="1" dirty="0">
                <a:latin typeface="Minion Pro" panose="02040503050306020203"/>
              </a:rPr>
              <a:t>Συμβολισμός ηλεκτρονίων σθένους κατά </a:t>
            </a:r>
            <a:r>
              <a:rPr lang="en-US" sz="2000" b="1" dirty="0">
                <a:latin typeface="Minion Pro" panose="02040503050306020203"/>
              </a:rPr>
              <a:t>Lewis (electron dot structure): </a:t>
            </a:r>
          </a:p>
          <a:p>
            <a:pPr marL="914400" lvl="1" indent="-457200" algn="just">
              <a:spcAft>
                <a:spcPts val="600"/>
              </a:spcAft>
              <a:buFont typeface="+mj-lt"/>
              <a:buAutoNum type="arabicPeriod"/>
            </a:pPr>
            <a:r>
              <a:rPr lang="el-GR" sz="2000" b="1" dirty="0">
                <a:latin typeface="Minion Pro" panose="02040503050306020203"/>
              </a:rPr>
              <a:t>Ο πυρήνας κάθε ατόμου τοποθετείται στο κέντρο και συμβολίζεται με το γραμματικό σύμβολο του στοιχείου.</a:t>
            </a:r>
          </a:p>
          <a:p>
            <a:pPr marL="914400" lvl="1" indent="-457200" algn="just">
              <a:spcAft>
                <a:spcPts val="600"/>
              </a:spcAft>
              <a:buFont typeface="+mj-lt"/>
              <a:buAutoNum type="arabicPeriod"/>
            </a:pPr>
            <a:r>
              <a:rPr lang="el-GR" sz="2000" b="1" dirty="0">
                <a:latin typeface="Minion Pro" panose="02040503050306020203"/>
              </a:rPr>
              <a:t>Τα ηλεκτρόνια σθένους ΚΑΙ ΜΟΝΟ αυτά τοποθετούνται γύρω από το σύμβολο με τη μορφή κουκίδων.</a:t>
            </a:r>
          </a:p>
        </p:txBody>
      </p:sp>
    </p:spTree>
    <p:extLst>
      <p:ext uri="{BB962C8B-B14F-4D97-AF65-F5344CB8AC3E}">
        <p14:creationId xmlns:p14="http://schemas.microsoft.com/office/powerpoint/2010/main" val="11832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FA15-5D3B-A056-D46F-CEB8F332A938}"/>
              </a:ext>
            </a:extLst>
          </p:cNvPr>
          <p:cNvSpPr>
            <a:spLocks noGrp="1"/>
          </p:cNvSpPr>
          <p:nvPr>
            <p:ph type="title"/>
          </p:nvPr>
        </p:nvSpPr>
        <p:spPr>
          <a:xfrm>
            <a:off x="323999" y="152400"/>
            <a:ext cx="11567963" cy="685800"/>
          </a:xfrm>
        </p:spPr>
        <p:txBody>
          <a:bodyPr anchor="ctr">
            <a:normAutofit fontScale="90000"/>
          </a:bodyPr>
          <a:lstStyle/>
          <a:p>
            <a:r>
              <a:rPr lang="el-GR" dirty="0"/>
              <a:t>Μιχάλη, γιατί πρέπει να τα ξέρω αυτά; Πού θα μου χρειαστούν;</a:t>
            </a:r>
            <a:endParaRPr lang="en-US" dirty="0"/>
          </a:p>
        </p:txBody>
      </p:sp>
      <p:sp>
        <p:nvSpPr>
          <p:cNvPr id="3" name="TextBox 2">
            <a:extLst>
              <a:ext uri="{FF2B5EF4-FFF2-40B4-BE49-F238E27FC236}">
                <a16:creationId xmlns:a16="http://schemas.microsoft.com/office/drawing/2014/main" id="{AACD1FA6-B0FC-F63B-C15D-72C7B91700C1}"/>
              </a:ext>
            </a:extLst>
          </p:cNvPr>
          <p:cNvSpPr txBox="1"/>
          <p:nvPr/>
        </p:nvSpPr>
        <p:spPr>
          <a:xfrm>
            <a:off x="300038" y="869963"/>
            <a:ext cx="11591925" cy="1891287"/>
          </a:xfrm>
          <a:prstGeom prst="rect">
            <a:avLst/>
          </a:prstGeom>
          <a:solidFill>
            <a:srgbClr val="92D050"/>
          </a:solidFill>
          <a:ln>
            <a:solidFill>
              <a:schemeClr val="accent1"/>
            </a:solidFill>
          </a:ln>
        </p:spPr>
        <p:txBody>
          <a:bodyPr wrap="square" rtlCol="0">
            <a:spAutoFit/>
          </a:bodyPr>
          <a:lstStyle/>
          <a:p>
            <a:pPr>
              <a:lnSpc>
                <a:spcPct val="150000"/>
              </a:lnSpc>
            </a:pPr>
            <a:r>
              <a:rPr lang="el-GR" sz="2000" b="1" dirty="0">
                <a:latin typeface="Minion Pro"/>
              </a:rPr>
              <a:t>Πολλές τάσεις των φυσικών και χημικών ιδιοτήτων των στοιχείων και των ενώσεων μπορούν να εξηγηθούν από την ηλεκτρονιακή τους δομή και εμφανίζουν περιοδικότητα κατά μήκος ή κατά πλάτος του περιοδικού πίνακα. Τα πιο χαρακτηριστικά παραδείγματα είναι οι ατομικές και ιοντικές ακτίνες (</a:t>
            </a:r>
            <a:r>
              <a:rPr lang="en-US" sz="2000" b="1" dirty="0">
                <a:latin typeface="Minion Pro"/>
              </a:rPr>
              <a:t>atomic &amp; ionic radii)</a:t>
            </a:r>
            <a:r>
              <a:rPr lang="el-GR" sz="2000" b="1" dirty="0">
                <a:latin typeface="Minion Pro"/>
              </a:rPr>
              <a:t>, οι ενέργειες ιονισμού </a:t>
            </a:r>
            <a:r>
              <a:rPr lang="en-US" sz="2000" b="1" dirty="0">
                <a:latin typeface="Minion Pro"/>
              </a:rPr>
              <a:t>(ionization energy) </a:t>
            </a:r>
            <a:r>
              <a:rPr lang="el-GR" sz="2000" b="1" dirty="0">
                <a:latin typeface="Minion Pro"/>
              </a:rPr>
              <a:t>και η ηλεκτρονιακή συγγένεια</a:t>
            </a:r>
            <a:r>
              <a:rPr lang="en-US" sz="2000" b="1" dirty="0">
                <a:latin typeface="Minion Pro"/>
              </a:rPr>
              <a:t> (electron affinity)</a:t>
            </a:r>
            <a:r>
              <a:rPr lang="el-GR" sz="2000" b="1" dirty="0">
                <a:latin typeface="Minion Pro"/>
              </a:rPr>
              <a:t>. </a:t>
            </a:r>
            <a:endParaRPr lang="en-US" sz="2000" b="1" dirty="0">
              <a:latin typeface="Minion Pro"/>
            </a:endParaRPr>
          </a:p>
        </p:txBody>
      </p:sp>
      <p:sp>
        <p:nvSpPr>
          <p:cNvPr id="5" name="TextBox 4">
            <a:extLst>
              <a:ext uri="{FF2B5EF4-FFF2-40B4-BE49-F238E27FC236}">
                <a16:creationId xmlns:a16="http://schemas.microsoft.com/office/drawing/2014/main" id="{9174EBD8-E44A-60B6-66DC-EB9D51B1760D}"/>
              </a:ext>
            </a:extLst>
          </p:cNvPr>
          <p:cNvSpPr txBox="1"/>
          <p:nvPr/>
        </p:nvSpPr>
        <p:spPr>
          <a:xfrm>
            <a:off x="323999" y="3024023"/>
            <a:ext cx="10171318" cy="3170099"/>
          </a:xfrm>
          <a:prstGeom prst="rect">
            <a:avLst/>
          </a:prstGeom>
          <a:solidFill>
            <a:schemeClr val="tx1">
              <a:lumMod val="20000"/>
              <a:lumOff val="80000"/>
            </a:schemeClr>
          </a:solidFill>
          <a:ln>
            <a:solidFill>
              <a:schemeClr val="tx1"/>
            </a:solidFill>
          </a:ln>
        </p:spPr>
        <p:txBody>
          <a:bodyPr wrap="square" rtlCol="0">
            <a:spAutoFit/>
          </a:bodyPr>
          <a:lstStyle/>
          <a:p>
            <a:pPr algn="just"/>
            <a:r>
              <a:rPr lang="el-GR" sz="2000" b="1" u="sng" dirty="0">
                <a:latin typeface="Minion Pro" panose="02040503050306020203"/>
              </a:rPr>
              <a:t>Κεντρικές Ιδέες της διάλεξης</a:t>
            </a:r>
          </a:p>
          <a:p>
            <a:pPr marL="457200" indent="-457200" algn="just">
              <a:buFont typeface="+mj-lt"/>
              <a:buAutoNum type="arabicPeriod"/>
            </a:pPr>
            <a:r>
              <a:rPr lang="el-GR" sz="2000" dirty="0">
                <a:latin typeface="Minion Pro" panose="02040503050306020203"/>
              </a:rPr>
              <a:t>Οι ατομικές και ιοντικές ακτίνες παίζουν σημαντικό ρόλο στην ερμηνεία των χημικών ιδιοτήτων των στοιχείων και μπορούν να σας βοηθήσουν να ομαδοποιείται χημικές συμπεριφορές.</a:t>
            </a:r>
          </a:p>
          <a:p>
            <a:pPr marL="457200" indent="-457200" algn="just">
              <a:buFont typeface="+mj-lt"/>
              <a:buAutoNum type="arabicPeriod"/>
            </a:pPr>
            <a:r>
              <a:rPr lang="el-GR" sz="2000" dirty="0">
                <a:latin typeface="Minion Pro" panose="02040503050306020203"/>
              </a:rPr>
              <a:t>Οι ενέργειες ιονισμού (και ιδιαίτερα η πρώτη ενέργεια ιονισμού) είναι ενδεικτικές της ικανότητας των στοιχείων να κρατάνε τα εξώτερα ηλεκτρόνια (ηλεκτρόνια σθένους) υπό την επίδραση τους και σε μεγάλο βαθμό καθορίζουν την ευκολία ενός στοιχείου να γίνει κατιόν (να «διώξει» ηλεκτρόνια).</a:t>
            </a:r>
          </a:p>
          <a:p>
            <a:pPr marL="457200" indent="-457200" algn="just">
              <a:buFont typeface="+mj-lt"/>
              <a:buAutoNum type="arabicPeriod"/>
            </a:pPr>
            <a:r>
              <a:rPr lang="el-GR" sz="2000" dirty="0">
                <a:latin typeface="Minion Pro" panose="02040503050306020203"/>
              </a:rPr>
              <a:t>Η ηλεκτρονιακή συγγένεια δείχνει την ικανότητα ενός στοιχείου να προσλάβει ένα ηλεκτρόνιο, δηλαδή να σχηματίσει ανιόντα.</a:t>
            </a:r>
          </a:p>
        </p:txBody>
      </p:sp>
    </p:spTree>
    <p:extLst>
      <p:ext uri="{BB962C8B-B14F-4D97-AF65-F5344CB8AC3E}">
        <p14:creationId xmlns:p14="http://schemas.microsoft.com/office/powerpoint/2010/main" val="56657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F97D1-3955-E5EA-C787-9B655AEC69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DB770-A734-3D61-1229-BCFADE2AAEA9}"/>
              </a:ext>
            </a:extLst>
          </p:cNvPr>
          <p:cNvSpPr>
            <a:spLocks noGrp="1"/>
          </p:cNvSpPr>
          <p:nvPr>
            <p:ph type="title"/>
          </p:nvPr>
        </p:nvSpPr>
        <p:spPr>
          <a:xfrm>
            <a:off x="324000" y="174625"/>
            <a:ext cx="11563200" cy="663575"/>
          </a:xfrm>
        </p:spPr>
        <p:txBody>
          <a:bodyPr anchor="ctr">
            <a:normAutofit/>
          </a:bodyPr>
          <a:lstStyle/>
          <a:p>
            <a:r>
              <a:rPr lang="el-GR" dirty="0"/>
              <a:t>Συμβολισμός κατά </a:t>
            </a:r>
            <a:r>
              <a:rPr lang="en-US" dirty="0"/>
              <a:t>Lewis</a:t>
            </a:r>
          </a:p>
        </p:txBody>
      </p:sp>
      <p:pic>
        <p:nvPicPr>
          <p:cNvPr id="6" name="Picture 5" descr="A group of black symbols&#10;&#10;Description automatically generated">
            <a:extLst>
              <a:ext uri="{FF2B5EF4-FFF2-40B4-BE49-F238E27FC236}">
                <a16:creationId xmlns:a16="http://schemas.microsoft.com/office/drawing/2014/main" id="{6A602475-FBE4-EA9B-6E7B-23DFC1B71206}"/>
              </a:ext>
            </a:extLst>
          </p:cNvPr>
          <p:cNvPicPr>
            <a:picLocks noChangeAspect="1"/>
          </p:cNvPicPr>
          <p:nvPr/>
        </p:nvPicPr>
        <p:blipFill>
          <a:blip r:embed="rId3"/>
          <a:stretch>
            <a:fillRect/>
          </a:stretch>
        </p:blipFill>
        <p:spPr>
          <a:xfrm>
            <a:off x="2540501" y="860247"/>
            <a:ext cx="7110998" cy="4751842"/>
          </a:xfrm>
          <a:prstGeom prst="rect">
            <a:avLst/>
          </a:prstGeom>
        </p:spPr>
      </p:pic>
      <p:sp>
        <p:nvSpPr>
          <p:cNvPr id="7" name="TextBox 6">
            <a:extLst>
              <a:ext uri="{FF2B5EF4-FFF2-40B4-BE49-F238E27FC236}">
                <a16:creationId xmlns:a16="http://schemas.microsoft.com/office/drawing/2014/main" id="{6F5372E7-963B-67EF-AC1C-F2E00279FD11}"/>
              </a:ext>
            </a:extLst>
          </p:cNvPr>
          <p:cNvSpPr txBox="1"/>
          <p:nvPr/>
        </p:nvSpPr>
        <p:spPr>
          <a:xfrm>
            <a:off x="324001" y="5777845"/>
            <a:ext cx="11563199" cy="70788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ιδέα ότι τα ηλεκτρόνια στις αλκαλικές γαίες αλλά και στην ομάδα του </a:t>
            </a:r>
            <a:r>
              <a:rPr lang="en-US" sz="2000" dirty="0">
                <a:latin typeface="Minion Pro" panose="02040503050306020203"/>
              </a:rPr>
              <a:t>B</a:t>
            </a:r>
            <a:r>
              <a:rPr lang="el-GR" sz="2000" dirty="0">
                <a:latin typeface="Minion Pro" panose="02040503050306020203"/>
              </a:rPr>
              <a:t> είναι σε ζεύγη αναπτύχθηκε μετά το 1925.</a:t>
            </a:r>
            <a:endParaRPr lang="el-GR" sz="2000" b="1" dirty="0">
              <a:latin typeface="Minion Pro" panose="02040503050306020203"/>
            </a:endParaRPr>
          </a:p>
        </p:txBody>
      </p:sp>
    </p:spTree>
    <p:extLst>
      <p:ext uri="{BB962C8B-B14F-4D97-AF65-F5344CB8AC3E}">
        <p14:creationId xmlns:p14="http://schemas.microsoft.com/office/powerpoint/2010/main" val="1962593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D5DE1-8B77-128B-1247-8953EEDE4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865D8-8425-A1E6-727D-7830DD4E0286}"/>
              </a:ext>
            </a:extLst>
          </p:cNvPr>
          <p:cNvSpPr>
            <a:spLocks noGrp="1"/>
          </p:cNvSpPr>
          <p:nvPr>
            <p:ph type="title"/>
          </p:nvPr>
        </p:nvSpPr>
        <p:spPr>
          <a:xfrm>
            <a:off x="324000" y="174625"/>
            <a:ext cx="11563200" cy="663575"/>
          </a:xfrm>
        </p:spPr>
        <p:txBody>
          <a:bodyPr anchor="ctr">
            <a:normAutofit/>
          </a:bodyPr>
          <a:lstStyle/>
          <a:p>
            <a:r>
              <a:rPr lang="el-GR" dirty="0"/>
              <a:t>Δομές Μορίων κατά </a:t>
            </a:r>
            <a:r>
              <a:rPr lang="en-US" dirty="0"/>
              <a:t>Lewis</a:t>
            </a:r>
          </a:p>
        </p:txBody>
      </p:sp>
      <p:sp>
        <p:nvSpPr>
          <p:cNvPr id="3" name="TextBox 2">
            <a:extLst>
              <a:ext uri="{FF2B5EF4-FFF2-40B4-BE49-F238E27FC236}">
                <a16:creationId xmlns:a16="http://schemas.microsoft.com/office/drawing/2014/main" id="{745C49FD-FC8E-EB8B-2C3C-F2AAF3877CE5}"/>
              </a:ext>
            </a:extLst>
          </p:cNvPr>
          <p:cNvSpPr txBox="1"/>
          <p:nvPr/>
        </p:nvSpPr>
        <p:spPr>
          <a:xfrm>
            <a:off x="324000" y="838200"/>
            <a:ext cx="11563200" cy="506292"/>
          </a:xfrm>
          <a:prstGeom prst="rect">
            <a:avLst/>
          </a:prstGeom>
          <a:solidFill>
            <a:srgbClr val="92D050"/>
          </a:solidFill>
          <a:ln>
            <a:solidFill>
              <a:schemeClr val="accent1"/>
            </a:solidFill>
          </a:ln>
        </p:spPr>
        <p:txBody>
          <a:bodyPr wrap="square" rtlCol="0">
            <a:spAutoFit/>
          </a:bodyPr>
          <a:lstStyle/>
          <a:p>
            <a:pPr algn="just">
              <a:lnSpc>
                <a:spcPct val="150000"/>
              </a:lnSpc>
            </a:pPr>
            <a:r>
              <a:rPr lang="el-GR" sz="2000" b="1" dirty="0">
                <a:latin typeface="Minion Pro"/>
              </a:rPr>
              <a:t>Με τη βοήθεια των συμβόλων κατά </a:t>
            </a:r>
            <a:r>
              <a:rPr lang="en-US" sz="2000" b="1" dirty="0">
                <a:latin typeface="Minion Pro"/>
              </a:rPr>
              <a:t>Lewis</a:t>
            </a:r>
            <a:r>
              <a:rPr lang="el-GR" sz="2000" b="1" dirty="0">
                <a:latin typeface="Minion Pro"/>
              </a:rPr>
              <a:t> μπορούμε για πρώτη φορά να σχεδιάσουμε δομές μορίων.</a:t>
            </a:r>
            <a:endParaRPr lang="en-US" sz="2000" b="1" dirty="0">
              <a:latin typeface="Minion Pro"/>
            </a:endParaRPr>
          </a:p>
        </p:txBody>
      </p:sp>
      <p:pic>
        <p:nvPicPr>
          <p:cNvPr id="8" name="Picture 7">
            <a:extLst>
              <a:ext uri="{FF2B5EF4-FFF2-40B4-BE49-F238E27FC236}">
                <a16:creationId xmlns:a16="http://schemas.microsoft.com/office/drawing/2014/main" id="{368D3C3A-F576-4DB2-D203-A56387313092}"/>
              </a:ext>
            </a:extLst>
          </p:cNvPr>
          <p:cNvPicPr>
            <a:picLocks noChangeAspect="1"/>
          </p:cNvPicPr>
          <p:nvPr/>
        </p:nvPicPr>
        <p:blipFill>
          <a:blip r:embed="rId3"/>
          <a:stretch>
            <a:fillRect/>
          </a:stretch>
        </p:blipFill>
        <p:spPr>
          <a:xfrm>
            <a:off x="3168938" y="1752110"/>
            <a:ext cx="2581635" cy="695422"/>
          </a:xfrm>
          <a:prstGeom prst="rect">
            <a:avLst/>
          </a:prstGeom>
        </p:spPr>
      </p:pic>
      <p:sp>
        <p:nvSpPr>
          <p:cNvPr id="9" name="TextBox 8">
            <a:extLst>
              <a:ext uri="{FF2B5EF4-FFF2-40B4-BE49-F238E27FC236}">
                <a16:creationId xmlns:a16="http://schemas.microsoft.com/office/drawing/2014/main" id="{D4A44290-4619-8393-BE66-ADC5924F62E8}"/>
              </a:ext>
            </a:extLst>
          </p:cNvPr>
          <p:cNvSpPr txBox="1"/>
          <p:nvPr/>
        </p:nvSpPr>
        <p:spPr>
          <a:xfrm>
            <a:off x="324000" y="1846675"/>
            <a:ext cx="2229093" cy="506292"/>
          </a:xfrm>
          <a:prstGeom prst="rect">
            <a:avLst/>
          </a:prstGeom>
          <a:solidFill>
            <a:srgbClr val="92D050"/>
          </a:solidFill>
          <a:ln>
            <a:solidFill>
              <a:schemeClr val="accent1"/>
            </a:solidFill>
          </a:ln>
        </p:spPr>
        <p:txBody>
          <a:bodyPr wrap="square" rtlCol="0">
            <a:spAutoFit/>
          </a:bodyPr>
          <a:lstStyle/>
          <a:p>
            <a:pPr algn="ctr">
              <a:lnSpc>
                <a:spcPct val="150000"/>
              </a:lnSpc>
            </a:pPr>
            <a:r>
              <a:rPr lang="el-GR" sz="2000" b="1" dirty="0">
                <a:latin typeface="Minion Pro"/>
              </a:rPr>
              <a:t>Αέριο Υδρογόνο </a:t>
            </a:r>
            <a:r>
              <a:rPr lang="en-US" sz="2000" b="1" dirty="0">
                <a:latin typeface="Minion Pro"/>
              </a:rPr>
              <a:t>H</a:t>
            </a:r>
            <a:r>
              <a:rPr lang="en-US" sz="2000" b="1" baseline="-25000" dirty="0">
                <a:latin typeface="Minion Pro"/>
              </a:rPr>
              <a:t>2</a:t>
            </a:r>
          </a:p>
        </p:txBody>
      </p:sp>
      <p:sp>
        <p:nvSpPr>
          <p:cNvPr id="10" name="TextBox 9">
            <a:extLst>
              <a:ext uri="{FF2B5EF4-FFF2-40B4-BE49-F238E27FC236}">
                <a16:creationId xmlns:a16="http://schemas.microsoft.com/office/drawing/2014/main" id="{4E0FB1F1-EB9B-2F82-E07C-C8593ADBB2EA}"/>
              </a:ext>
            </a:extLst>
          </p:cNvPr>
          <p:cNvSpPr txBox="1"/>
          <p:nvPr/>
        </p:nvSpPr>
        <p:spPr>
          <a:xfrm>
            <a:off x="324000" y="2696569"/>
            <a:ext cx="2229093" cy="506292"/>
          </a:xfrm>
          <a:prstGeom prst="rect">
            <a:avLst/>
          </a:prstGeom>
          <a:solidFill>
            <a:srgbClr val="92D050"/>
          </a:solidFill>
          <a:ln>
            <a:solidFill>
              <a:schemeClr val="accent1"/>
            </a:solidFill>
          </a:ln>
        </p:spPr>
        <p:txBody>
          <a:bodyPr wrap="square" rtlCol="0">
            <a:spAutoFit/>
          </a:bodyPr>
          <a:lstStyle/>
          <a:p>
            <a:pPr algn="ctr">
              <a:lnSpc>
                <a:spcPct val="150000"/>
              </a:lnSpc>
            </a:pPr>
            <a:r>
              <a:rPr lang="el-GR" sz="2000" b="1" dirty="0">
                <a:latin typeface="Minion Pro"/>
              </a:rPr>
              <a:t>Μόριο </a:t>
            </a:r>
            <a:r>
              <a:rPr lang="en-US" sz="2000" b="1" dirty="0">
                <a:latin typeface="Minion Pro"/>
              </a:rPr>
              <a:t>F</a:t>
            </a:r>
            <a:r>
              <a:rPr lang="en-US" sz="2000" b="1" baseline="-25000" dirty="0">
                <a:latin typeface="Minion Pro"/>
              </a:rPr>
              <a:t>2</a:t>
            </a:r>
          </a:p>
        </p:txBody>
      </p:sp>
      <p:pic>
        <p:nvPicPr>
          <p:cNvPr id="12" name="Picture 11">
            <a:extLst>
              <a:ext uri="{FF2B5EF4-FFF2-40B4-BE49-F238E27FC236}">
                <a16:creationId xmlns:a16="http://schemas.microsoft.com/office/drawing/2014/main" id="{436B9A7D-B4DF-0687-AE37-765180D63508}"/>
              </a:ext>
            </a:extLst>
          </p:cNvPr>
          <p:cNvPicPr>
            <a:picLocks noChangeAspect="1"/>
          </p:cNvPicPr>
          <p:nvPr/>
        </p:nvPicPr>
        <p:blipFill>
          <a:blip r:embed="rId4"/>
          <a:stretch>
            <a:fillRect/>
          </a:stretch>
        </p:blipFill>
        <p:spPr>
          <a:xfrm>
            <a:off x="2745338" y="2571578"/>
            <a:ext cx="3428835" cy="771488"/>
          </a:xfrm>
          <a:prstGeom prst="rect">
            <a:avLst/>
          </a:prstGeom>
        </p:spPr>
      </p:pic>
      <p:sp>
        <p:nvSpPr>
          <p:cNvPr id="13" name="Rectangle: Rounded Corners 12">
            <a:extLst>
              <a:ext uri="{FF2B5EF4-FFF2-40B4-BE49-F238E27FC236}">
                <a16:creationId xmlns:a16="http://schemas.microsoft.com/office/drawing/2014/main" id="{E06AFF68-08F8-A3C4-7143-1B6B1B6AF455}"/>
              </a:ext>
            </a:extLst>
          </p:cNvPr>
          <p:cNvSpPr/>
          <p:nvPr/>
        </p:nvSpPr>
        <p:spPr>
          <a:xfrm rot="16200000">
            <a:off x="4979621" y="2107629"/>
            <a:ext cx="534030" cy="145776"/>
          </a:xfrm>
          <a:prstGeom prst="roundRect">
            <a:avLst/>
          </a:prstGeom>
          <a:solidFill>
            <a:srgbClr val="D1F5CB">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8591FA2-6575-802F-6326-2291BF05C81F}"/>
              </a:ext>
            </a:extLst>
          </p:cNvPr>
          <p:cNvSpPr/>
          <p:nvPr/>
        </p:nvSpPr>
        <p:spPr>
          <a:xfrm rot="16200000">
            <a:off x="5125397" y="2896686"/>
            <a:ext cx="534030" cy="145776"/>
          </a:xfrm>
          <a:prstGeom prst="roundRect">
            <a:avLst/>
          </a:prstGeom>
          <a:solidFill>
            <a:srgbClr val="D1F5CB">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86D8ED3-5C94-05BE-B54D-94A01858AAD0}"/>
              </a:ext>
            </a:extLst>
          </p:cNvPr>
          <p:cNvSpPr/>
          <p:nvPr/>
        </p:nvSpPr>
        <p:spPr>
          <a:xfrm>
            <a:off x="5778517" y="1941240"/>
            <a:ext cx="6413483" cy="506292"/>
          </a:xfrm>
          <a:prstGeom prst="roundRect">
            <a:avLst/>
          </a:prstGeom>
          <a:solidFill>
            <a:srgbClr val="D1F5CB">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latin typeface="Minion Pro" panose="02040503050306020203"/>
              </a:rPr>
              <a:t>Κοινό ζεύγος </a:t>
            </a:r>
            <a:r>
              <a:rPr lang="en-US" dirty="0">
                <a:solidFill>
                  <a:schemeClr val="tx1"/>
                </a:solidFill>
                <a:latin typeface="Minion Pro" panose="02040503050306020203"/>
              </a:rPr>
              <a:t>e-, </a:t>
            </a:r>
            <a:r>
              <a:rPr lang="el-GR" dirty="0">
                <a:solidFill>
                  <a:schemeClr val="tx1"/>
                </a:solidFill>
                <a:latin typeface="Minion Pro" panose="02040503050306020203"/>
              </a:rPr>
              <a:t>ζεύγος μοριακού δεσμού ή ομοιοπολικός δεσμός </a:t>
            </a:r>
            <a:endParaRPr lang="en-US" dirty="0">
              <a:solidFill>
                <a:schemeClr val="tx1"/>
              </a:solidFill>
              <a:latin typeface="Minion Pro" panose="02040503050306020203"/>
            </a:endParaRPr>
          </a:p>
        </p:txBody>
      </p:sp>
      <p:sp>
        <p:nvSpPr>
          <p:cNvPr id="16" name="Rectangle: Rounded Corners 15">
            <a:extLst>
              <a:ext uri="{FF2B5EF4-FFF2-40B4-BE49-F238E27FC236}">
                <a16:creationId xmlns:a16="http://schemas.microsoft.com/office/drawing/2014/main" id="{631F39DD-0C5B-3F34-4EC4-7C774ACC139B}"/>
              </a:ext>
            </a:extLst>
          </p:cNvPr>
          <p:cNvSpPr/>
          <p:nvPr/>
        </p:nvSpPr>
        <p:spPr>
          <a:xfrm rot="16200000">
            <a:off x="5496406" y="2896686"/>
            <a:ext cx="534030" cy="145776"/>
          </a:xfrm>
          <a:prstGeom prst="roundRect">
            <a:avLst/>
          </a:prstGeom>
          <a:solidFill>
            <a:schemeClr val="accent2">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5D4A106-61BB-5EEB-9386-1C4254A55E54}"/>
              </a:ext>
            </a:extLst>
          </p:cNvPr>
          <p:cNvSpPr/>
          <p:nvPr/>
        </p:nvSpPr>
        <p:spPr>
          <a:xfrm>
            <a:off x="5901764" y="2730297"/>
            <a:ext cx="5985436" cy="506291"/>
          </a:xfrm>
          <a:prstGeom prst="roundRect">
            <a:avLst/>
          </a:prstGeom>
          <a:solidFill>
            <a:schemeClr val="accent2">
              <a:alpha val="3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Minion Pro" panose="02040503050306020203"/>
              </a:rPr>
              <a:t>Ασύζευκτο ζεύγος </a:t>
            </a:r>
            <a:r>
              <a:rPr lang="en-US" dirty="0">
                <a:solidFill>
                  <a:schemeClr val="tx1"/>
                </a:solidFill>
                <a:latin typeface="Minion Pro" panose="02040503050306020203"/>
              </a:rPr>
              <a:t>e-</a:t>
            </a:r>
            <a:r>
              <a:rPr lang="el-GR" dirty="0">
                <a:solidFill>
                  <a:schemeClr val="tx1"/>
                </a:solidFill>
                <a:latin typeface="Minion Pro" panose="02040503050306020203"/>
              </a:rPr>
              <a:t>, μονήρες ζεύγος ή μη δεσμικό ζεύγος.</a:t>
            </a:r>
            <a:endParaRPr lang="en-US" dirty="0">
              <a:solidFill>
                <a:schemeClr val="tx1"/>
              </a:solidFill>
              <a:latin typeface="Minion Pro" panose="02040503050306020203"/>
            </a:endParaRPr>
          </a:p>
        </p:txBody>
      </p:sp>
      <p:sp>
        <p:nvSpPr>
          <p:cNvPr id="18" name="TextBox 17">
            <a:extLst>
              <a:ext uri="{FF2B5EF4-FFF2-40B4-BE49-F238E27FC236}">
                <a16:creationId xmlns:a16="http://schemas.microsoft.com/office/drawing/2014/main" id="{26C4C402-9B95-C355-D663-2BA2B622DD75}"/>
              </a:ext>
            </a:extLst>
          </p:cNvPr>
          <p:cNvSpPr txBox="1"/>
          <p:nvPr/>
        </p:nvSpPr>
        <p:spPr>
          <a:xfrm>
            <a:off x="324001" y="3797148"/>
            <a:ext cx="11563199" cy="1400383"/>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Οι δομές </a:t>
            </a:r>
            <a:r>
              <a:rPr lang="en-US" sz="2000" dirty="0">
                <a:latin typeface="Minion Pro" panose="02040503050306020203"/>
              </a:rPr>
              <a:t>Lewis</a:t>
            </a:r>
            <a:r>
              <a:rPr lang="el-GR" sz="2000" dirty="0">
                <a:latin typeface="Minion Pro" panose="02040503050306020203"/>
              </a:rPr>
              <a:t> είναι μια λογιστική </a:t>
            </a:r>
            <a:r>
              <a:rPr lang="en-US" sz="2000" dirty="0">
                <a:latin typeface="Minion Pro" panose="02040503050306020203"/>
              </a:rPr>
              <a:t>e-</a:t>
            </a:r>
            <a:r>
              <a:rPr lang="el-GR" sz="2000" dirty="0">
                <a:latin typeface="Minion Pro" panose="02040503050306020203"/>
              </a:rPr>
              <a:t> σθένους με σκοπό να πιστοποιήσουμε ότι όλα τα στοιχεία σε ένα μόριο έχουν δομή ευγενούς αερίου. </a:t>
            </a:r>
          </a:p>
          <a:p>
            <a:pPr marL="457200" indent="-457200" algn="just">
              <a:spcAft>
                <a:spcPts val="600"/>
              </a:spcAft>
              <a:buFont typeface="Wingdings" panose="05000000000000000000" pitchFamily="2" charset="2"/>
              <a:buChar char="§"/>
            </a:pPr>
            <a:r>
              <a:rPr lang="el-GR" sz="2000" dirty="0">
                <a:latin typeface="Minion Pro" panose="02040503050306020203"/>
              </a:rPr>
              <a:t>Στα παραπάνω παραδείγματα: (α) κάθε άτομο </a:t>
            </a:r>
            <a:r>
              <a:rPr lang="en-US" sz="2000" dirty="0">
                <a:latin typeface="Minion Pro" panose="02040503050306020203"/>
              </a:rPr>
              <a:t>H</a:t>
            </a:r>
            <a:r>
              <a:rPr lang="el-GR" sz="2000" dirty="0">
                <a:latin typeface="Minion Pro" panose="02040503050306020203"/>
              </a:rPr>
              <a:t> έχει αποκτήσει με το «μοίρασμα» τη δομή του </a:t>
            </a:r>
            <a:r>
              <a:rPr lang="en-US" sz="2000" dirty="0">
                <a:latin typeface="Minion Pro" panose="02040503050306020203"/>
              </a:rPr>
              <a:t>He</a:t>
            </a:r>
            <a:r>
              <a:rPr lang="el-GR" sz="2000" dirty="0">
                <a:latin typeface="Minion Pro" panose="02040503050306020203"/>
              </a:rPr>
              <a:t> και (β) κάθε άτομο </a:t>
            </a:r>
            <a:r>
              <a:rPr lang="en-US" sz="2000" dirty="0">
                <a:latin typeface="Minion Pro" panose="02040503050306020203"/>
              </a:rPr>
              <a:t>F</a:t>
            </a:r>
            <a:r>
              <a:rPr lang="el-GR" sz="2000" dirty="0">
                <a:latin typeface="Minion Pro" panose="02040503050306020203"/>
              </a:rPr>
              <a:t> τη δομή </a:t>
            </a:r>
            <a:r>
              <a:rPr lang="en-US" sz="2000" dirty="0">
                <a:latin typeface="Minion Pro" panose="02040503050306020203"/>
              </a:rPr>
              <a:t>Ne.</a:t>
            </a:r>
            <a:endParaRPr lang="el-GR" sz="2000" dirty="0">
              <a:latin typeface="Minion Pro" panose="02040503050306020203"/>
            </a:endParaRPr>
          </a:p>
        </p:txBody>
      </p:sp>
      <p:grpSp>
        <p:nvGrpSpPr>
          <p:cNvPr id="28" name="Group 27">
            <a:extLst>
              <a:ext uri="{FF2B5EF4-FFF2-40B4-BE49-F238E27FC236}">
                <a16:creationId xmlns:a16="http://schemas.microsoft.com/office/drawing/2014/main" id="{A713BDB2-005C-2E7C-FBF9-27766504073D}"/>
              </a:ext>
            </a:extLst>
          </p:cNvPr>
          <p:cNvGrpSpPr/>
          <p:nvPr/>
        </p:nvGrpSpPr>
        <p:grpSpPr>
          <a:xfrm>
            <a:off x="324001" y="5712058"/>
            <a:ext cx="11563200" cy="967957"/>
            <a:chOff x="314400" y="5307839"/>
            <a:chExt cx="11563200" cy="967957"/>
          </a:xfrm>
        </p:grpSpPr>
        <p:sp>
          <p:nvSpPr>
            <p:cNvPr id="19" name="TextBox 18">
              <a:extLst>
                <a:ext uri="{FF2B5EF4-FFF2-40B4-BE49-F238E27FC236}">
                  <a16:creationId xmlns:a16="http://schemas.microsoft.com/office/drawing/2014/main" id="{2EDDFB0A-0EF1-AE16-5A11-75CE72B4E402}"/>
                </a:ext>
              </a:extLst>
            </p:cNvPr>
            <p:cNvSpPr txBox="1"/>
            <p:nvPr/>
          </p:nvSpPr>
          <p:spPr>
            <a:xfrm>
              <a:off x="314400" y="5307839"/>
              <a:ext cx="11563200" cy="967957"/>
            </a:xfrm>
            <a:prstGeom prst="rect">
              <a:avLst/>
            </a:prstGeom>
            <a:solidFill>
              <a:srgbClr val="92D050"/>
            </a:solidFill>
            <a:ln>
              <a:solidFill>
                <a:schemeClr val="accent1"/>
              </a:solidFill>
            </a:ln>
          </p:spPr>
          <p:txBody>
            <a:bodyPr wrap="square" rtlCol="0">
              <a:spAutoFit/>
            </a:bodyPr>
            <a:lstStyle/>
            <a:p>
              <a:pPr algn="ctr">
                <a:lnSpc>
                  <a:spcPct val="150000"/>
                </a:lnSpc>
              </a:pPr>
              <a:r>
                <a:rPr lang="el-GR" sz="2000" b="1" u="sng" dirty="0">
                  <a:latin typeface="Minion Pro"/>
                </a:rPr>
                <a:t>Παρόμοια διαδικασία για την ένωση </a:t>
              </a:r>
              <a:r>
                <a:rPr lang="en-US" sz="2000" b="1" u="sng" dirty="0">
                  <a:latin typeface="Minion Pro"/>
                </a:rPr>
                <a:t>NH</a:t>
              </a:r>
              <a:r>
                <a:rPr lang="en-US" sz="2000" b="1" u="sng" baseline="-25000" dirty="0">
                  <a:latin typeface="Minion Pro"/>
                </a:rPr>
                <a:t>3</a:t>
              </a:r>
              <a:r>
                <a:rPr lang="en-US" sz="2000" b="1" u="sng" dirty="0">
                  <a:latin typeface="Minion Pro"/>
                </a:rPr>
                <a:t> </a:t>
              </a:r>
              <a:r>
                <a:rPr lang="el-GR" sz="2000" b="1" u="sng" dirty="0">
                  <a:latin typeface="Minion Pro"/>
                </a:rPr>
                <a:t>και </a:t>
              </a:r>
              <a:r>
                <a:rPr lang="en-US" sz="2000" b="1" u="sng" dirty="0">
                  <a:latin typeface="Minion Pro"/>
                </a:rPr>
                <a:t>H</a:t>
              </a:r>
              <a:r>
                <a:rPr lang="en-US" sz="2000" b="1" u="sng" baseline="-25000" dirty="0">
                  <a:latin typeface="Minion Pro"/>
                </a:rPr>
                <a:t>2</a:t>
              </a:r>
              <a:r>
                <a:rPr lang="en-US" sz="2000" b="1" u="sng" dirty="0">
                  <a:latin typeface="Minion Pro"/>
                </a:rPr>
                <a:t>O. </a:t>
              </a:r>
            </a:p>
            <a:p>
              <a:pPr algn="ctr">
                <a:lnSpc>
                  <a:spcPct val="150000"/>
                </a:lnSpc>
              </a:pPr>
              <a:endParaRPr lang="en-US" sz="2000" b="1" u="sng" dirty="0">
                <a:latin typeface="Minion Pro"/>
              </a:endParaRPr>
            </a:p>
          </p:txBody>
        </p:sp>
        <p:pic>
          <p:nvPicPr>
            <p:cNvPr id="23" name="Picture 22">
              <a:extLst>
                <a:ext uri="{FF2B5EF4-FFF2-40B4-BE49-F238E27FC236}">
                  <a16:creationId xmlns:a16="http://schemas.microsoft.com/office/drawing/2014/main" id="{6966DE71-7D86-4423-EDF9-009794CC3A72}"/>
                </a:ext>
              </a:extLst>
            </p:cNvPr>
            <p:cNvPicPr>
              <a:picLocks noChangeAspect="1"/>
            </p:cNvPicPr>
            <p:nvPr/>
          </p:nvPicPr>
          <p:blipFill>
            <a:blip r:embed="rId5"/>
            <a:stretch>
              <a:fillRect/>
            </a:stretch>
          </p:blipFill>
          <p:spPr>
            <a:xfrm>
              <a:off x="1645706" y="5814982"/>
              <a:ext cx="1609950" cy="390580"/>
            </a:xfrm>
            <a:prstGeom prst="rect">
              <a:avLst/>
            </a:prstGeom>
          </p:spPr>
        </p:pic>
        <p:pic>
          <p:nvPicPr>
            <p:cNvPr id="25" name="Picture 24">
              <a:extLst>
                <a:ext uri="{FF2B5EF4-FFF2-40B4-BE49-F238E27FC236}">
                  <a16:creationId xmlns:a16="http://schemas.microsoft.com/office/drawing/2014/main" id="{5BE717E0-22F1-44C4-D3A9-1AB358E3BDF8}"/>
                </a:ext>
              </a:extLst>
            </p:cNvPr>
            <p:cNvPicPr>
              <a:picLocks noChangeAspect="1"/>
            </p:cNvPicPr>
            <p:nvPr/>
          </p:nvPicPr>
          <p:blipFill>
            <a:blip r:embed="rId6"/>
            <a:stretch>
              <a:fillRect/>
            </a:stretch>
          </p:blipFill>
          <p:spPr>
            <a:xfrm>
              <a:off x="4755070" y="5857851"/>
              <a:ext cx="2162477" cy="304843"/>
            </a:xfrm>
            <a:prstGeom prst="rect">
              <a:avLst/>
            </a:prstGeom>
          </p:spPr>
        </p:pic>
        <p:pic>
          <p:nvPicPr>
            <p:cNvPr id="27" name="Picture 26">
              <a:extLst>
                <a:ext uri="{FF2B5EF4-FFF2-40B4-BE49-F238E27FC236}">
                  <a16:creationId xmlns:a16="http://schemas.microsoft.com/office/drawing/2014/main" id="{8B1E1045-BDF8-5D0A-180B-79A4140800DD}"/>
                </a:ext>
              </a:extLst>
            </p:cNvPr>
            <p:cNvPicPr>
              <a:picLocks noChangeAspect="1"/>
            </p:cNvPicPr>
            <p:nvPr/>
          </p:nvPicPr>
          <p:blipFill>
            <a:blip r:embed="rId7"/>
            <a:stretch>
              <a:fillRect/>
            </a:stretch>
          </p:blipFill>
          <p:spPr>
            <a:xfrm>
              <a:off x="8110920" y="5824510"/>
              <a:ext cx="2267266" cy="371527"/>
            </a:xfrm>
            <a:prstGeom prst="rect">
              <a:avLst/>
            </a:prstGeom>
          </p:spPr>
        </p:pic>
      </p:grpSp>
    </p:spTree>
    <p:extLst>
      <p:ext uri="{BB962C8B-B14F-4D97-AF65-F5344CB8AC3E}">
        <p14:creationId xmlns:p14="http://schemas.microsoft.com/office/powerpoint/2010/main" val="294132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in)">
                                      <p:cBhvr>
                                        <p:cTn id="2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816B-0ECB-C258-1F96-71FDC2762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DFCCD-5C82-0367-BBA6-9FF8A0F9D71F}"/>
              </a:ext>
            </a:extLst>
          </p:cNvPr>
          <p:cNvSpPr>
            <a:spLocks noGrp="1"/>
          </p:cNvSpPr>
          <p:nvPr>
            <p:ph type="title"/>
          </p:nvPr>
        </p:nvSpPr>
        <p:spPr>
          <a:xfrm>
            <a:off x="324000" y="174625"/>
            <a:ext cx="11563200" cy="663575"/>
          </a:xfrm>
        </p:spPr>
        <p:txBody>
          <a:bodyPr anchor="ctr">
            <a:normAutofit/>
          </a:bodyPr>
          <a:lstStyle/>
          <a:p>
            <a:r>
              <a:rPr lang="el-GR" dirty="0"/>
              <a:t>Δομές Μορίων κατά </a:t>
            </a:r>
            <a:r>
              <a:rPr lang="en-US" dirty="0"/>
              <a:t>Lewis – </a:t>
            </a:r>
            <a:r>
              <a:rPr lang="el-GR" dirty="0"/>
              <a:t>Πολλαπλοί Δεσμοί</a:t>
            </a:r>
            <a:endParaRPr lang="en-US" dirty="0"/>
          </a:p>
        </p:txBody>
      </p:sp>
      <p:graphicFrame>
        <p:nvGraphicFramePr>
          <p:cNvPr id="3" name="Object 9">
            <a:extLst>
              <a:ext uri="{FF2B5EF4-FFF2-40B4-BE49-F238E27FC236}">
                <a16:creationId xmlns:a16="http://schemas.microsoft.com/office/drawing/2014/main" id="{F5683FAE-0BB3-653E-B22F-7C4B9DA20A44}"/>
              </a:ext>
            </a:extLst>
          </p:cNvPr>
          <p:cNvGraphicFramePr>
            <a:graphicFrameLocks noChangeAspect="1"/>
          </p:cNvGraphicFramePr>
          <p:nvPr>
            <p:extLst>
              <p:ext uri="{D42A27DB-BD31-4B8C-83A1-F6EECF244321}">
                <p14:modId xmlns:p14="http://schemas.microsoft.com/office/powerpoint/2010/main" val="3357704309"/>
              </p:ext>
            </p:extLst>
          </p:nvPr>
        </p:nvGraphicFramePr>
        <p:xfrm>
          <a:off x="1948023" y="4162867"/>
          <a:ext cx="3429000" cy="581025"/>
        </p:xfrm>
        <a:graphic>
          <a:graphicData uri="http://schemas.openxmlformats.org/presentationml/2006/ole">
            <mc:AlternateContent xmlns:mc="http://schemas.openxmlformats.org/markup-compatibility/2006">
              <mc:Choice xmlns:v="urn:schemas-microsoft-com:vml" Requires="v">
                <p:oleObj name="Bitmap Image" r:id="rId3" imgW="3400900" imgH="581106" progId="Paint.Picture">
                  <p:embed/>
                </p:oleObj>
              </mc:Choice>
              <mc:Fallback>
                <p:oleObj name="Bitmap Image" r:id="rId3" imgW="3400900" imgH="581106" progId="Paint.Picture">
                  <p:embed/>
                  <p:pic>
                    <p:nvPicPr>
                      <p:cNvPr id="3" name="Object 9">
                        <a:extLst>
                          <a:ext uri="{FF2B5EF4-FFF2-40B4-BE49-F238E27FC236}">
                            <a16:creationId xmlns:a16="http://schemas.microsoft.com/office/drawing/2014/main" id="{F5683FAE-0BB3-653E-B22F-7C4B9DA20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023" y="4162867"/>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0">
            <a:extLst>
              <a:ext uri="{FF2B5EF4-FFF2-40B4-BE49-F238E27FC236}">
                <a16:creationId xmlns:a16="http://schemas.microsoft.com/office/drawing/2014/main" id="{8170023F-373D-C616-B55A-7DF26133CA06}"/>
              </a:ext>
            </a:extLst>
          </p:cNvPr>
          <p:cNvGraphicFramePr>
            <a:graphicFrameLocks noChangeAspect="1"/>
          </p:cNvGraphicFramePr>
          <p:nvPr>
            <p:extLst>
              <p:ext uri="{D42A27DB-BD31-4B8C-83A1-F6EECF244321}">
                <p14:modId xmlns:p14="http://schemas.microsoft.com/office/powerpoint/2010/main" val="3750053394"/>
              </p:ext>
            </p:extLst>
          </p:nvPr>
        </p:nvGraphicFramePr>
        <p:xfrm>
          <a:off x="1948022" y="3073655"/>
          <a:ext cx="3429000" cy="628650"/>
        </p:xfrm>
        <a:graphic>
          <a:graphicData uri="http://schemas.openxmlformats.org/presentationml/2006/ole">
            <mc:AlternateContent xmlns:mc="http://schemas.openxmlformats.org/markup-compatibility/2006">
              <mc:Choice xmlns:v="urn:schemas-microsoft-com:vml" Requires="v">
                <p:oleObj name="Bitmap Image" r:id="rId5" imgW="3448531" imgH="628571" progId="Paint.Picture">
                  <p:embed/>
                </p:oleObj>
              </mc:Choice>
              <mc:Fallback>
                <p:oleObj name="Bitmap Image" r:id="rId5" imgW="3448531" imgH="628571" progId="Paint.Picture">
                  <p:embed/>
                  <p:pic>
                    <p:nvPicPr>
                      <p:cNvPr id="4" name="Object 10">
                        <a:extLst>
                          <a:ext uri="{FF2B5EF4-FFF2-40B4-BE49-F238E27FC236}">
                            <a16:creationId xmlns:a16="http://schemas.microsoft.com/office/drawing/2014/main" id="{8170023F-373D-C616-B55A-7DF26133CA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8022" y="3073655"/>
                        <a:ext cx="3429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a:extLst>
              <a:ext uri="{FF2B5EF4-FFF2-40B4-BE49-F238E27FC236}">
                <a16:creationId xmlns:a16="http://schemas.microsoft.com/office/drawing/2014/main" id="{0CE9C3E4-7178-105F-7C93-DA35AB40FCAD}"/>
              </a:ext>
            </a:extLst>
          </p:cNvPr>
          <p:cNvGraphicFramePr>
            <a:graphicFrameLocks noChangeAspect="1"/>
          </p:cNvGraphicFramePr>
          <p:nvPr>
            <p:extLst>
              <p:ext uri="{D42A27DB-BD31-4B8C-83A1-F6EECF244321}">
                <p14:modId xmlns:p14="http://schemas.microsoft.com/office/powerpoint/2010/main" val="1710905271"/>
              </p:ext>
            </p:extLst>
          </p:nvPr>
        </p:nvGraphicFramePr>
        <p:xfrm>
          <a:off x="1948023" y="1943640"/>
          <a:ext cx="3429000" cy="581025"/>
        </p:xfrm>
        <a:graphic>
          <a:graphicData uri="http://schemas.openxmlformats.org/presentationml/2006/ole">
            <mc:AlternateContent xmlns:mc="http://schemas.openxmlformats.org/markup-compatibility/2006">
              <mc:Choice xmlns:v="urn:schemas-microsoft-com:vml" Requires="v">
                <p:oleObj name="Bitmap Image" r:id="rId7" imgW="3333333" imgH="581106" progId="Paint.Picture">
                  <p:embed/>
                </p:oleObj>
              </mc:Choice>
              <mc:Fallback>
                <p:oleObj name="Bitmap Image" r:id="rId7" imgW="3333333" imgH="581106" progId="Paint.Picture">
                  <p:embed/>
                  <p:pic>
                    <p:nvPicPr>
                      <p:cNvPr id="8" name="Object 12">
                        <a:extLst>
                          <a:ext uri="{FF2B5EF4-FFF2-40B4-BE49-F238E27FC236}">
                            <a16:creationId xmlns:a16="http://schemas.microsoft.com/office/drawing/2014/main" id="{0CE9C3E4-7178-105F-7C93-DA35AB40FC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8023" y="194364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rrow: Right 8">
            <a:extLst>
              <a:ext uri="{FF2B5EF4-FFF2-40B4-BE49-F238E27FC236}">
                <a16:creationId xmlns:a16="http://schemas.microsoft.com/office/drawing/2014/main" id="{5B1AE2B5-4E1D-1B7A-E8F0-D3BF1222E00B}"/>
              </a:ext>
            </a:extLst>
          </p:cNvPr>
          <p:cNvSpPr/>
          <p:nvPr/>
        </p:nvSpPr>
        <p:spPr>
          <a:xfrm>
            <a:off x="5616620" y="2051974"/>
            <a:ext cx="1046375" cy="364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29A9262-685C-7783-BD3E-98C93ED36BA4}"/>
              </a:ext>
            </a:extLst>
          </p:cNvPr>
          <p:cNvSpPr/>
          <p:nvPr/>
        </p:nvSpPr>
        <p:spPr>
          <a:xfrm>
            <a:off x="5616617" y="3201037"/>
            <a:ext cx="1046375" cy="364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A1F2AAD-8121-3928-5D62-BE874EECB6BB}"/>
              </a:ext>
            </a:extLst>
          </p:cNvPr>
          <p:cNvSpPr/>
          <p:nvPr/>
        </p:nvSpPr>
        <p:spPr>
          <a:xfrm>
            <a:off x="5616617" y="4271201"/>
            <a:ext cx="1046375" cy="3643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ack text with black dots&#10;&#10;Description automatically generated with medium confidence">
            <a:extLst>
              <a:ext uri="{FF2B5EF4-FFF2-40B4-BE49-F238E27FC236}">
                <a16:creationId xmlns:a16="http://schemas.microsoft.com/office/drawing/2014/main" id="{7D314C0A-1D50-0798-F458-533710CFA284}"/>
              </a:ext>
            </a:extLst>
          </p:cNvPr>
          <p:cNvPicPr>
            <a:picLocks noChangeAspect="1"/>
          </p:cNvPicPr>
          <p:nvPr/>
        </p:nvPicPr>
        <p:blipFill>
          <a:blip r:embed="rId9"/>
          <a:stretch>
            <a:fillRect/>
          </a:stretch>
        </p:blipFill>
        <p:spPr>
          <a:xfrm>
            <a:off x="7060131" y="1476029"/>
            <a:ext cx="2424584" cy="1721350"/>
          </a:xfrm>
          <a:prstGeom prst="rect">
            <a:avLst/>
          </a:prstGeom>
        </p:spPr>
      </p:pic>
      <p:pic>
        <p:nvPicPr>
          <p:cNvPr id="16" name="Picture 15" descr="A black and white image of a number equal to a white background&#10;&#10;Description automatically generated">
            <a:extLst>
              <a:ext uri="{FF2B5EF4-FFF2-40B4-BE49-F238E27FC236}">
                <a16:creationId xmlns:a16="http://schemas.microsoft.com/office/drawing/2014/main" id="{C5FCD565-80EC-3FF3-AC3F-4C62A9BCD5F3}"/>
              </a:ext>
            </a:extLst>
          </p:cNvPr>
          <p:cNvPicPr>
            <a:picLocks noChangeAspect="1"/>
          </p:cNvPicPr>
          <p:nvPr/>
        </p:nvPicPr>
        <p:blipFill>
          <a:blip r:embed="rId10"/>
          <a:stretch>
            <a:fillRect/>
          </a:stretch>
        </p:blipFill>
        <p:spPr>
          <a:xfrm>
            <a:off x="7237683" y="2537642"/>
            <a:ext cx="1744307" cy="1485891"/>
          </a:xfrm>
          <a:prstGeom prst="rect">
            <a:avLst/>
          </a:prstGeom>
        </p:spPr>
      </p:pic>
      <p:pic>
        <p:nvPicPr>
          <p:cNvPr id="18" name="Picture 17" descr="A black text with dots&#10;&#10;Description automatically generated">
            <a:extLst>
              <a:ext uri="{FF2B5EF4-FFF2-40B4-BE49-F238E27FC236}">
                <a16:creationId xmlns:a16="http://schemas.microsoft.com/office/drawing/2014/main" id="{840027DC-F1BD-9488-E908-EBB7272D4680}"/>
              </a:ext>
            </a:extLst>
          </p:cNvPr>
          <p:cNvPicPr>
            <a:picLocks noChangeAspect="1"/>
          </p:cNvPicPr>
          <p:nvPr/>
        </p:nvPicPr>
        <p:blipFill>
          <a:blip r:embed="rId11"/>
          <a:stretch>
            <a:fillRect/>
          </a:stretch>
        </p:blipFill>
        <p:spPr>
          <a:xfrm>
            <a:off x="7159276" y="3872558"/>
            <a:ext cx="1901120" cy="1287856"/>
          </a:xfrm>
          <a:prstGeom prst="rect">
            <a:avLst/>
          </a:prstGeom>
        </p:spPr>
      </p:pic>
      <p:pic>
        <p:nvPicPr>
          <p:cNvPr id="20" name="Picture 19">
            <a:extLst>
              <a:ext uri="{FF2B5EF4-FFF2-40B4-BE49-F238E27FC236}">
                <a16:creationId xmlns:a16="http://schemas.microsoft.com/office/drawing/2014/main" id="{A26A1A71-B2AC-CEE2-8B96-9EF283885EAF}"/>
              </a:ext>
            </a:extLst>
          </p:cNvPr>
          <p:cNvPicPr>
            <a:picLocks noChangeAspect="1"/>
          </p:cNvPicPr>
          <p:nvPr/>
        </p:nvPicPr>
        <p:blipFill>
          <a:blip r:embed="rId12"/>
          <a:stretch>
            <a:fillRect/>
          </a:stretch>
        </p:blipFill>
        <p:spPr>
          <a:xfrm>
            <a:off x="8795563" y="2524665"/>
            <a:ext cx="676369" cy="1400880"/>
          </a:xfrm>
          <a:prstGeom prst="rect">
            <a:avLst/>
          </a:prstGeom>
        </p:spPr>
      </p:pic>
      <p:pic>
        <p:nvPicPr>
          <p:cNvPr id="21" name="Picture 20">
            <a:extLst>
              <a:ext uri="{FF2B5EF4-FFF2-40B4-BE49-F238E27FC236}">
                <a16:creationId xmlns:a16="http://schemas.microsoft.com/office/drawing/2014/main" id="{167CEBD7-C6DE-EE5A-1C12-DD82E8385E5F}"/>
              </a:ext>
            </a:extLst>
          </p:cNvPr>
          <p:cNvPicPr>
            <a:picLocks noChangeAspect="1"/>
          </p:cNvPicPr>
          <p:nvPr/>
        </p:nvPicPr>
        <p:blipFill>
          <a:blip r:embed="rId12"/>
          <a:stretch>
            <a:fillRect/>
          </a:stretch>
        </p:blipFill>
        <p:spPr>
          <a:xfrm>
            <a:off x="6817570" y="2537643"/>
            <a:ext cx="676369" cy="1387902"/>
          </a:xfrm>
          <a:prstGeom prst="rect">
            <a:avLst/>
          </a:prstGeom>
        </p:spPr>
      </p:pic>
      <p:pic>
        <p:nvPicPr>
          <p:cNvPr id="23" name="Picture 22">
            <a:extLst>
              <a:ext uri="{FF2B5EF4-FFF2-40B4-BE49-F238E27FC236}">
                <a16:creationId xmlns:a16="http://schemas.microsoft.com/office/drawing/2014/main" id="{6F3337C6-7AD9-E59C-E97C-71C8424D3784}"/>
              </a:ext>
            </a:extLst>
          </p:cNvPr>
          <p:cNvPicPr>
            <a:picLocks noChangeAspect="1"/>
          </p:cNvPicPr>
          <p:nvPr/>
        </p:nvPicPr>
        <p:blipFill>
          <a:blip r:embed="rId12"/>
          <a:stretch>
            <a:fillRect/>
          </a:stretch>
        </p:blipFill>
        <p:spPr>
          <a:xfrm rot="16200000">
            <a:off x="8019896" y="2008368"/>
            <a:ext cx="270896" cy="1296179"/>
          </a:xfrm>
          <a:prstGeom prst="rect">
            <a:avLst/>
          </a:prstGeom>
        </p:spPr>
      </p:pic>
    </p:spTree>
    <p:extLst>
      <p:ext uri="{BB962C8B-B14F-4D97-AF65-F5344CB8AC3E}">
        <p14:creationId xmlns:p14="http://schemas.microsoft.com/office/powerpoint/2010/main" val="2789289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699E0-A4DE-3FA6-6E77-EA8D2C7CD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7F860-9D0C-5ACD-19DC-4B516BA7C215}"/>
              </a:ext>
            </a:extLst>
          </p:cNvPr>
          <p:cNvSpPr>
            <a:spLocks noGrp="1"/>
          </p:cNvSpPr>
          <p:nvPr>
            <p:ph type="title"/>
          </p:nvPr>
        </p:nvSpPr>
        <p:spPr>
          <a:xfrm>
            <a:off x="324000" y="174625"/>
            <a:ext cx="11563200" cy="663575"/>
          </a:xfrm>
        </p:spPr>
        <p:txBody>
          <a:bodyPr anchor="ctr">
            <a:normAutofit/>
          </a:bodyPr>
          <a:lstStyle/>
          <a:p>
            <a:r>
              <a:rPr lang="el-GR" dirty="0"/>
              <a:t>Πολικοί &amp; Μη Πολικοί Δεσμοί</a:t>
            </a:r>
            <a:endParaRPr lang="en-US" dirty="0"/>
          </a:p>
        </p:txBody>
      </p:sp>
      <p:pic>
        <p:nvPicPr>
          <p:cNvPr id="3" name="Picture 12" descr="08_08_Figure_L">
            <a:extLst>
              <a:ext uri="{FF2B5EF4-FFF2-40B4-BE49-F238E27FC236}">
                <a16:creationId xmlns:a16="http://schemas.microsoft.com/office/drawing/2014/main" id="{C84ACA34-B2E3-8A4A-A5FE-85ADECB61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34" r="37109"/>
          <a:stretch>
            <a:fillRect/>
          </a:stretch>
        </p:blipFill>
        <p:spPr bwMode="auto">
          <a:xfrm>
            <a:off x="3549535" y="2236452"/>
            <a:ext cx="4689548" cy="224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A2493CA-8840-A74F-5BA7-526DAA14CE4F}"/>
              </a:ext>
            </a:extLst>
          </p:cNvPr>
          <p:cNvSpPr txBox="1"/>
          <p:nvPr/>
        </p:nvSpPr>
        <p:spPr>
          <a:xfrm>
            <a:off x="300038" y="847012"/>
            <a:ext cx="11563199" cy="109260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Αν τα δύο άτομα που μοιράζονται ένα ζεύγος ηλεκτρόνιων είναι του ιδίου στοιχείου τότε η έλξη του ζεύγους από κάθε πυρήνα είναι πρακτικά ίδια. </a:t>
            </a:r>
          </a:p>
          <a:p>
            <a:pPr algn="just">
              <a:spcAft>
                <a:spcPts val="600"/>
              </a:spcAft>
            </a:pPr>
            <a:r>
              <a:rPr lang="el-GR" sz="2000" dirty="0">
                <a:latin typeface="Minion Pro" panose="02040503050306020203"/>
              </a:rPr>
              <a:t>	</a:t>
            </a:r>
            <a:r>
              <a:rPr lang="el-GR" sz="2000" b="1" dirty="0">
                <a:latin typeface="Minion Pro" panose="02040503050306020203"/>
              </a:rPr>
              <a:t>Σε αυτή την περίπτωση λέγεται ότι ο δεσμός είναι μη πολικός. </a:t>
            </a:r>
          </a:p>
        </p:txBody>
      </p:sp>
      <p:sp>
        <p:nvSpPr>
          <p:cNvPr id="5" name="TextBox 4">
            <a:extLst>
              <a:ext uri="{FF2B5EF4-FFF2-40B4-BE49-F238E27FC236}">
                <a16:creationId xmlns:a16="http://schemas.microsoft.com/office/drawing/2014/main" id="{F15A94CD-AE54-B3D7-9FA8-C0DEF058C08B}"/>
              </a:ext>
            </a:extLst>
          </p:cNvPr>
          <p:cNvSpPr txBox="1"/>
          <p:nvPr/>
        </p:nvSpPr>
        <p:spPr>
          <a:xfrm>
            <a:off x="314400" y="4607136"/>
            <a:ext cx="11563199" cy="109260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Αν τα δύο άτομα που μοιράζονται ένα ζεύγος ηλεκτρόνιων </a:t>
            </a:r>
            <a:r>
              <a:rPr lang="el-GR" sz="2000" b="1" dirty="0">
                <a:latin typeface="Minion Pro" panose="02040503050306020203"/>
              </a:rPr>
              <a:t>δεν </a:t>
            </a:r>
            <a:r>
              <a:rPr lang="el-GR" sz="2000" dirty="0">
                <a:latin typeface="Minion Pro" panose="02040503050306020203"/>
              </a:rPr>
              <a:t>είναι του ιδίου στοιχείου τότε η έλξη του ζεύγους από κάθε πυρήνα είναι άνιση. </a:t>
            </a:r>
          </a:p>
          <a:p>
            <a:pPr algn="just">
              <a:spcAft>
                <a:spcPts val="600"/>
              </a:spcAft>
            </a:pPr>
            <a:r>
              <a:rPr lang="el-GR" sz="2000" dirty="0">
                <a:latin typeface="Minion Pro" panose="02040503050306020203"/>
              </a:rPr>
              <a:t>	</a:t>
            </a:r>
            <a:r>
              <a:rPr lang="el-GR" sz="2000" b="1" dirty="0">
                <a:latin typeface="Minion Pro" panose="02040503050306020203"/>
              </a:rPr>
              <a:t>Σε αυτή την περίπτωση λέγεται ότι ο δεσμός είναι πολικός. </a:t>
            </a:r>
          </a:p>
        </p:txBody>
      </p:sp>
    </p:spTree>
    <p:extLst>
      <p:ext uri="{BB962C8B-B14F-4D97-AF65-F5344CB8AC3E}">
        <p14:creationId xmlns:p14="http://schemas.microsoft.com/office/powerpoint/2010/main" val="391981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25BD0-A96B-0029-69DE-30E28A4E8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64C2A-EB0E-E2C2-59DC-C775F8E11823}"/>
              </a:ext>
            </a:extLst>
          </p:cNvPr>
          <p:cNvSpPr>
            <a:spLocks noGrp="1"/>
          </p:cNvSpPr>
          <p:nvPr>
            <p:ph type="title"/>
          </p:nvPr>
        </p:nvSpPr>
        <p:spPr>
          <a:xfrm>
            <a:off x="324000" y="174625"/>
            <a:ext cx="11563200" cy="872173"/>
          </a:xfrm>
        </p:spPr>
        <p:txBody>
          <a:bodyPr anchor="ctr">
            <a:normAutofit fontScale="90000"/>
          </a:bodyPr>
          <a:lstStyle/>
          <a:p>
            <a:r>
              <a:rPr lang="el-GR" dirty="0"/>
              <a:t>Μπορείτε να ερμηνεύσετε την πολικότητα από την ηλεκτρονιακή συγγένεια</a:t>
            </a:r>
            <a:r>
              <a:rPr lang="en-US" dirty="0"/>
              <a:t> </a:t>
            </a:r>
            <a:r>
              <a:rPr lang="el-GR" dirty="0"/>
              <a:t>και την 1</a:t>
            </a:r>
            <a:r>
              <a:rPr lang="el-GR" baseline="30000" dirty="0"/>
              <a:t>η</a:t>
            </a:r>
            <a:r>
              <a:rPr lang="el-GR" dirty="0"/>
              <a:t> ενέργεια ιονισμού;</a:t>
            </a:r>
            <a:endParaRPr lang="en-US" dirty="0"/>
          </a:p>
        </p:txBody>
      </p:sp>
      <p:pic>
        <p:nvPicPr>
          <p:cNvPr id="1026" name="Picture 2">
            <a:extLst>
              <a:ext uri="{FF2B5EF4-FFF2-40B4-BE49-F238E27FC236}">
                <a16:creationId xmlns:a16="http://schemas.microsoft.com/office/drawing/2014/main" id="{93377F12-E974-FB76-8372-F3AB2E431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406" y="1046798"/>
            <a:ext cx="3472815" cy="30371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4C2CF8A-E85B-D2ED-5DE2-549DF95900A6}"/>
              </a:ext>
            </a:extLst>
          </p:cNvPr>
          <p:cNvSpPr/>
          <p:nvPr/>
        </p:nvSpPr>
        <p:spPr>
          <a:xfrm>
            <a:off x="7629051" y="4177146"/>
            <a:ext cx="914400" cy="39069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gn-PY" sz="2800" b="1" dirty="0">
                <a:latin typeface="Minion Pro" panose="02040503050306020203"/>
              </a:rPr>
              <a:t>HCl</a:t>
            </a:r>
            <a:endParaRPr lang="en-US" sz="2800" b="1" dirty="0">
              <a:latin typeface="Minion Pro" panose="02040503050306020203"/>
            </a:endParaRPr>
          </a:p>
        </p:txBody>
      </p:sp>
      <p:sp>
        <p:nvSpPr>
          <p:cNvPr id="9" name="TextBox 8">
            <a:extLst>
              <a:ext uri="{FF2B5EF4-FFF2-40B4-BE49-F238E27FC236}">
                <a16:creationId xmlns:a16="http://schemas.microsoft.com/office/drawing/2014/main" id="{D8D93579-E293-E38F-7106-F9C365C1003C}"/>
              </a:ext>
            </a:extLst>
          </p:cNvPr>
          <p:cNvSpPr txBox="1"/>
          <p:nvPr/>
        </p:nvSpPr>
        <p:spPr>
          <a:xfrm>
            <a:off x="324001" y="4841706"/>
            <a:ext cx="11563199" cy="1938992"/>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Η ηλεκτρονιακή συγγένεια του </a:t>
            </a:r>
            <a:r>
              <a:rPr lang="gn-PY" sz="2000" dirty="0">
                <a:latin typeface="Minion Pro" panose="02040503050306020203"/>
              </a:rPr>
              <a:t>Cl</a:t>
            </a:r>
            <a:r>
              <a:rPr lang="en-US" sz="2000" dirty="0">
                <a:latin typeface="Minion Pro" panose="02040503050306020203"/>
              </a:rPr>
              <a:t> </a:t>
            </a:r>
            <a:r>
              <a:rPr lang="el-GR" sz="2000" dirty="0">
                <a:latin typeface="Minion Pro" panose="02040503050306020203"/>
              </a:rPr>
              <a:t>είναι σχεδόν 5πλασία από αυτή του </a:t>
            </a:r>
            <a:r>
              <a:rPr lang="gn-PY" sz="2000" dirty="0">
                <a:latin typeface="Minion Pro" panose="02040503050306020203"/>
              </a:rPr>
              <a:t>H </a:t>
            </a:r>
            <a:r>
              <a:rPr lang="el-GR" sz="2000" dirty="0">
                <a:latin typeface="Minion Pro" panose="02040503050306020203"/>
              </a:rPr>
              <a:t>ενώ η πρώτη ενέργεια ιονισμού τους είναι σχεδόν ίση. Δηλαδή αν και η απόσπαση ενός ηλεκτρονίου από τη στοιβάδα σθένους έχει τις ίδιες ενεργειακές απαιτήσεις, το </a:t>
            </a:r>
            <a:r>
              <a:rPr lang="gn-PY" sz="2000" dirty="0">
                <a:latin typeface="Minion Pro" panose="02040503050306020203"/>
              </a:rPr>
              <a:t>Cl</a:t>
            </a:r>
            <a:r>
              <a:rPr lang="en-US" sz="2000" dirty="0">
                <a:latin typeface="Minion Pro" panose="02040503050306020203"/>
              </a:rPr>
              <a:t> </a:t>
            </a:r>
            <a:r>
              <a:rPr lang="el-GR" sz="2000" dirty="0">
                <a:latin typeface="Minion Pro" panose="02040503050306020203"/>
              </a:rPr>
              <a:t>έχει μεγαλύτερη τάση να προσλάβει ένα ηλεκτρόνιο σε σχέση με το </a:t>
            </a:r>
            <a:r>
              <a:rPr lang="gn-PY" sz="2000" dirty="0">
                <a:latin typeface="Minion Pro" panose="02040503050306020203"/>
              </a:rPr>
              <a:t>H. </a:t>
            </a:r>
            <a:r>
              <a:rPr lang="el-GR" sz="2000" dirty="0">
                <a:latin typeface="Minion Pro" panose="02040503050306020203"/>
              </a:rPr>
              <a:t>Άρα, λόγω της διαφοράς ηλεκτρονιακής συγγένειας</a:t>
            </a:r>
            <a:r>
              <a:rPr lang="en-US" sz="2000" dirty="0">
                <a:latin typeface="Minion Pro" panose="02040503050306020203"/>
              </a:rPr>
              <a:t>,</a:t>
            </a:r>
            <a:r>
              <a:rPr lang="el-GR" sz="2000" dirty="0">
                <a:latin typeface="Minion Pro" panose="02040503050306020203"/>
              </a:rPr>
              <a:t> το ηλεκτρόνιο που μοιράζεται το </a:t>
            </a:r>
            <a:r>
              <a:rPr lang="gn-PY" sz="2000" dirty="0">
                <a:latin typeface="Minion Pro" panose="02040503050306020203"/>
              </a:rPr>
              <a:t>H</a:t>
            </a:r>
            <a:r>
              <a:rPr lang="en-US" sz="2000" dirty="0">
                <a:latin typeface="Minion Pro" panose="02040503050306020203"/>
              </a:rPr>
              <a:t> </a:t>
            </a:r>
            <a:r>
              <a:rPr lang="el-GR" sz="2000" dirty="0">
                <a:latin typeface="Minion Pro" panose="02040503050306020203"/>
              </a:rPr>
              <a:t>για τη σύναψη του ομοιοπολικού δεσμού εκτιμούμε ότι θα «ανήκει» περισσότερο ή περνά περισσότερο χρόνο στο </a:t>
            </a:r>
            <a:r>
              <a:rPr lang="gn-PY" sz="2000" dirty="0">
                <a:latin typeface="Minion Pro" panose="02040503050306020203"/>
              </a:rPr>
              <a:t>Cl</a:t>
            </a:r>
            <a:r>
              <a:rPr lang="en-US" sz="2000" dirty="0">
                <a:latin typeface="Minion Pro" panose="02040503050306020203"/>
              </a:rPr>
              <a:t>.</a:t>
            </a:r>
            <a:r>
              <a:rPr lang="el-GR" sz="2000" dirty="0">
                <a:latin typeface="Minion Pro" panose="02040503050306020203"/>
              </a:rPr>
              <a:t> Συνεπώς ο δεσμός θα είναι </a:t>
            </a:r>
            <a:r>
              <a:rPr lang="el-GR" sz="2000" b="1" dirty="0">
                <a:latin typeface="Minion Pro" panose="02040503050306020203"/>
              </a:rPr>
              <a:t>πολικός.</a:t>
            </a:r>
          </a:p>
        </p:txBody>
      </p:sp>
      <p:sp>
        <p:nvSpPr>
          <p:cNvPr id="11" name="TextBox 10">
            <a:extLst>
              <a:ext uri="{FF2B5EF4-FFF2-40B4-BE49-F238E27FC236}">
                <a16:creationId xmlns:a16="http://schemas.microsoft.com/office/drawing/2014/main" id="{6B2F9932-B4D7-833B-EF70-AB1A4E418626}"/>
              </a:ext>
            </a:extLst>
          </p:cNvPr>
          <p:cNvSpPr txBox="1"/>
          <p:nvPr/>
        </p:nvSpPr>
        <p:spPr>
          <a:xfrm>
            <a:off x="300038" y="1520786"/>
            <a:ext cx="5007253" cy="646331"/>
          </a:xfrm>
          <a:prstGeom prst="rect">
            <a:avLst/>
          </a:prstGeom>
          <a:solidFill>
            <a:schemeClr val="bg2"/>
          </a:solidFill>
        </p:spPr>
        <p:txBody>
          <a:bodyPr wrap="square">
            <a:spAutoFit/>
          </a:bodyPr>
          <a:lstStyle/>
          <a:p>
            <a:r>
              <a:rPr lang="el-GR" b="1" i="0" dirty="0">
                <a:solidFill>
                  <a:srgbClr val="1F1F1F"/>
                </a:solidFill>
                <a:effectLst/>
                <a:latin typeface="Google Sans"/>
              </a:rPr>
              <a:t>Ηλεκτρονιακή συγγένεια </a:t>
            </a:r>
            <a:r>
              <a:rPr lang="en-US" b="1" dirty="0">
                <a:solidFill>
                  <a:srgbClr val="1F1F1F"/>
                </a:solidFill>
                <a:latin typeface="Google Sans"/>
              </a:rPr>
              <a:t>Cl = </a:t>
            </a:r>
            <a:r>
              <a:rPr lang="en-US" b="1" i="0" dirty="0">
                <a:solidFill>
                  <a:srgbClr val="1F1F1F"/>
                </a:solidFill>
                <a:effectLst/>
                <a:latin typeface="Google Sans"/>
              </a:rPr>
              <a:t>348.575 </a:t>
            </a:r>
            <a:r>
              <a:rPr lang="gn-PY" b="1" dirty="0">
                <a:solidFill>
                  <a:srgbClr val="1F1F1F"/>
                </a:solidFill>
                <a:latin typeface="Google Sans"/>
              </a:rPr>
              <a:t>kJ</a:t>
            </a:r>
            <a:r>
              <a:rPr lang="en-US" b="1" dirty="0">
                <a:solidFill>
                  <a:srgbClr val="1F1F1F"/>
                </a:solidFill>
                <a:latin typeface="Google Sans"/>
              </a:rPr>
              <a:t>/mol</a:t>
            </a:r>
          </a:p>
          <a:p>
            <a:r>
              <a:rPr lang="el-GR" b="1" i="0" dirty="0">
                <a:solidFill>
                  <a:srgbClr val="1F1F1F"/>
                </a:solidFill>
                <a:effectLst/>
                <a:latin typeface="Google Sans"/>
              </a:rPr>
              <a:t>Ηλεκτρονιακή συγγένεια </a:t>
            </a:r>
            <a:r>
              <a:rPr lang="en-US" b="1" dirty="0">
                <a:solidFill>
                  <a:srgbClr val="1F1F1F"/>
                </a:solidFill>
                <a:latin typeface="Google Sans"/>
              </a:rPr>
              <a:t>H = </a:t>
            </a:r>
            <a:r>
              <a:rPr lang="en-US" b="1" i="0" dirty="0">
                <a:solidFill>
                  <a:srgbClr val="1F1F1F"/>
                </a:solidFill>
                <a:effectLst/>
                <a:latin typeface="Google Sans"/>
              </a:rPr>
              <a:t>72.769 </a:t>
            </a:r>
            <a:r>
              <a:rPr lang="gn-PY" b="1" dirty="0">
                <a:solidFill>
                  <a:srgbClr val="1F1F1F"/>
                </a:solidFill>
                <a:latin typeface="Google Sans"/>
              </a:rPr>
              <a:t>kJ</a:t>
            </a:r>
            <a:r>
              <a:rPr lang="en-US" b="1" dirty="0">
                <a:solidFill>
                  <a:srgbClr val="1F1F1F"/>
                </a:solidFill>
                <a:latin typeface="Google Sans"/>
              </a:rPr>
              <a:t>/mol</a:t>
            </a:r>
            <a:endParaRPr lang="en-US" dirty="0"/>
          </a:p>
        </p:txBody>
      </p:sp>
      <p:sp>
        <p:nvSpPr>
          <p:cNvPr id="12" name="TextBox 11">
            <a:extLst>
              <a:ext uri="{FF2B5EF4-FFF2-40B4-BE49-F238E27FC236}">
                <a16:creationId xmlns:a16="http://schemas.microsoft.com/office/drawing/2014/main" id="{BC3C2971-A64D-2CC5-B597-50F3DD0A44F4}"/>
              </a:ext>
            </a:extLst>
          </p:cNvPr>
          <p:cNvSpPr txBox="1"/>
          <p:nvPr/>
        </p:nvSpPr>
        <p:spPr>
          <a:xfrm>
            <a:off x="300037" y="2636058"/>
            <a:ext cx="5007253" cy="646331"/>
          </a:xfrm>
          <a:prstGeom prst="rect">
            <a:avLst/>
          </a:prstGeom>
          <a:solidFill>
            <a:schemeClr val="bg2"/>
          </a:solidFill>
        </p:spPr>
        <p:txBody>
          <a:bodyPr wrap="square">
            <a:spAutoFit/>
          </a:bodyPr>
          <a:lstStyle/>
          <a:p>
            <a:r>
              <a:rPr lang="el-GR" b="1" i="0" dirty="0">
                <a:solidFill>
                  <a:srgbClr val="1F1F1F"/>
                </a:solidFill>
                <a:effectLst/>
                <a:latin typeface="Google Sans"/>
              </a:rPr>
              <a:t>Ηλεκτρονιακή συγγένεια </a:t>
            </a:r>
            <a:r>
              <a:rPr lang="en-US" b="1" dirty="0">
                <a:solidFill>
                  <a:srgbClr val="1F1F1F"/>
                </a:solidFill>
                <a:latin typeface="Google Sans"/>
              </a:rPr>
              <a:t>Cl = </a:t>
            </a:r>
            <a:r>
              <a:rPr lang="en-US" b="1" i="0" dirty="0">
                <a:solidFill>
                  <a:srgbClr val="1F1F1F"/>
                </a:solidFill>
                <a:effectLst/>
                <a:latin typeface="Google Sans"/>
              </a:rPr>
              <a:t>1251.2 </a:t>
            </a:r>
            <a:r>
              <a:rPr lang="gn-PY" b="1" dirty="0">
                <a:solidFill>
                  <a:srgbClr val="1F1F1F"/>
                </a:solidFill>
                <a:latin typeface="Google Sans"/>
              </a:rPr>
              <a:t>kJ</a:t>
            </a:r>
            <a:r>
              <a:rPr lang="en-US" b="1" dirty="0">
                <a:solidFill>
                  <a:srgbClr val="1F1F1F"/>
                </a:solidFill>
                <a:latin typeface="Google Sans"/>
              </a:rPr>
              <a:t>/mol</a:t>
            </a:r>
          </a:p>
          <a:p>
            <a:r>
              <a:rPr lang="el-GR" b="1" i="0" dirty="0">
                <a:solidFill>
                  <a:srgbClr val="1F1F1F"/>
                </a:solidFill>
                <a:effectLst/>
                <a:latin typeface="Google Sans"/>
              </a:rPr>
              <a:t>Ηλεκτρονιακή συγγένεια </a:t>
            </a:r>
            <a:r>
              <a:rPr lang="en-US" b="1" dirty="0">
                <a:solidFill>
                  <a:srgbClr val="1F1F1F"/>
                </a:solidFill>
                <a:latin typeface="Google Sans"/>
              </a:rPr>
              <a:t>H = </a:t>
            </a:r>
            <a:r>
              <a:rPr lang="en-US" b="1" i="0" dirty="0">
                <a:solidFill>
                  <a:srgbClr val="1F1F1F"/>
                </a:solidFill>
                <a:effectLst/>
                <a:latin typeface="Google Sans"/>
              </a:rPr>
              <a:t>1312.0 </a:t>
            </a:r>
            <a:r>
              <a:rPr lang="gn-PY" b="1" dirty="0">
                <a:solidFill>
                  <a:srgbClr val="1F1F1F"/>
                </a:solidFill>
                <a:latin typeface="Google Sans"/>
              </a:rPr>
              <a:t>kJ</a:t>
            </a:r>
            <a:r>
              <a:rPr lang="en-US" b="1" dirty="0">
                <a:solidFill>
                  <a:srgbClr val="1F1F1F"/>
                </a:solidFill>
                <a:latin typeface="Google Sans"/>
              </a:rPr>
              <a:t>/mol</a:t>
            </a:r>
            <a:endParaRPr lang="en-US" dirty="0"/>
          </a:p>
        </p:txBody>
      </p:sp>
    </p:spTree>
    <p:extLst>
      <p:ext uri="{BB962C8B-B14F-4D97-AF65-F5344CB8AC3E}">
        <p14:creationId xmlns:p14="http://schemas.microsoft.com/office/powerpoint/2010/main" val="47254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45E73-B00B-E70E-0A46-9642D9701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62B1A-AD8C-76D5-02C5-F75E33405C48}"/>
              </a:ext>
            </a:extLst>
          </p:cNvPr>
          <p:cNvSpPr>
            <a:spLocks noGrp="1"/>
          </p:cNvSpPr>
          <p:nvPr>
            <p:ph type="title"/>
          </p:nvPr>
        </p:nvSpPr>
        <p:spPr>
          <a:xfrm>
            <a:off x="324000" y="174625"/>
            <a:ext cx="11563200" cy="663575"/>
          </a:xfrm>
        </p:spPr>
        <p:txBody>
          <a:bodyPr anchor="ctr">
            <a:normAutofit/>
          </a:bodyPr>
          <a:lstStyle/>
          <a:p>
            <a:r>
              <a:rPr lang="el-GR" dirty="0"/>
              <a:t>Ηλεκτραρνητικότητα</a:t>
            </a:r>
            <a:endParaRPr lang="en-US" dirty="0"/>
          </a:p>
        </p:txBody>
      </p:sp>
      <p:sp>
        <p:nvSpPr>
          <p:cNvPr id="6" name="TextBox 5">
            <a:extLst>
              <a:ext uri="{FF2B5EF4-FFF2-40B4-BE49-F238E27FC236}">
                <a16:creationId xmlns:a16="http://schemas.microsoft.com/office/drawing/2014/main" id="{753F5A20-719B-28E8-950C-03C18A67111E}"/>
              </a:ext>
            </a:extLst>
          </p:cNvPr>
          <p:cNvSpPr txBox="1"/>
          <p:nvPr/>
        </p:nvSpPr>
        <p:spPr>
          <a:xfrm>
            <a:off x="314400" y="1318352"/>
            <a:ext cx="11563199" cy="386259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Είναι η ιδιότητα ενός ατόμου που συμμετέχει σε μοριακούς δεσμό με άλλα άτομα να ελκύει περισσότερο τα ζεύγη των κοινών ηλεκτρονίων προς το μέρος του. </a:t>
            </a:r>
          </a:p>
          <a:p>
            <a:pPr algn="just">
              <a:spcAft>
                <a:spcPts val="600"/>
              </a:spcAft>
            </a:pPr>
            <a:r>
              <a:rPr lang="el-GR" sz="2000" dirty="0">
                <a:latin typeface="Minion Pro" panose="02040503050306020203"/>
              </a:rPr>
              <a:t>	</a:t>
            </a:r>
            <a:r>
              <a:rPr lang="el-GR" sz="2000" b="1" dirty="0">
                <a:solidFill>
                  <a:srgbClr val="00B050"/>
                </a:solidFill>
                <a:latin typeface="Minion Pro" panose="02040503050306020203"/>
              </a:rPr>
              <a:t>Η ηλεκτραρνητικότητα σχετίζεται (αλλά δεν εξαρτάται άμεσα) με την ηλεκτρονιακή συγγένεια και 	την ενέργεια ιονισμού.</a:t>
            </a:r>
          </a:p>
          <a:p>
            <a:pPr algn="just">
              <a:spcAft>
                <a:spcPts val="600"/>
              </a:spcAft>
            </a:pPr>
            <a:r>
              <a:rPr lang="el-GR" sz="2000" b="1" dirty="0">
                <a:solidFill>
                  <a:srgbClr val="00B050"/>
                </a:solidFill>
                <a:latin typeface="Minion Pro" panose="02040503050306020203"/>
              </a:rPr>
              <a:t>	Είναι μια ιδιότητα που δεν μετριέται άμεσα όπως οι άλλες δύο. </a:t>
            </a:r>
          </a:p>
          <a:p>
            <a:pPr algn="just">
              <a:spcAft>
                <a:spcPts val="600"/>
              </a:spcAft>
            </a:pPr>
            <a:r>
              <a:rPr lang="el-GR" sz="2000" b="1" dirty="0">
                <a:solidFill>
                  <a:srgbClr val="00B050"/>
                </a:solidFill>
                <a:latin typeface="Minion Pro" panose="02040503050306020203"/>
              </a:rPr>
              <a:t>	Είναι αδιάστατος αριθμός – δεν έχει μονάδες. </a:t>
            </a:r>
          </a:p>
          <a:p>
            <a:pPr algn="just">
              <a:spcAft>
                <a:spcPts val="600"/>
              </a:spcAft>
            </a:pPr>
            <a:r>
              <a:rPr lang="el-GR" sz="2000" b="1" dirty="0">
                <a:solidFill>
                  <a:srgbClr val="00B050"/>
                </a:solidFill>
                <a:latin typeface="Minion Pro" panose="02040503050306020203"/>
              </a:rPr>
              <a:t>	Μπορεί να μεταβάλλεται από ένωση σε ένωση, πχ. </a:t>
            </a:r>
            <a:r>
              <a:rPr lang="gn-PY" sz="2000" b="1" dirty="0">
                <a:solidFill>
                  <a:srgbClr val="00B050"/>
                </a:solidFill>
                <a:latin typeface="Minion Pro" panose="02040503050306020203"/>
              </a:rPr>
              <a:t>o C </a:t>
            </a:r>
            <a:r>
              <a:rPr lang="el-GR" sz="2000" b="1" dirty="0">
                <a:solidFill>
                  <a:srgbClr val="00B050"/>
                </a:solidFill>
                <a:latin typeface="Minion Pro" panose="02040503050306020203"/>
              </a:rPr>
              <a:t>έχει τιμή ηλεκτραρνητικότητας 2.4 στο </a:t>
            </a:r>
            <a:r>
              <a:rPr lang="gn-PY" sz="2000" b="1" dirty="0">
                <a:solidFill>
                  <a:srgbClr val="00B050"/>
                </a:solidFill>
                <a:latin typeface="Minion Pro" panose="02040503050306020203"/>
              </a:rPr>
              <a:t>	CH</a:t>
            </a:r>
            <a:r>
              <a:rPr lang="gn-PY" sz="2000" b="1" baseline="-25000" dirty="0">
                <a:solidFill>
                  <a:srgbClr val="00B050"/>
                </a:solidFill>
                <a:latin typeface="Minion Pro" panose="02040503050306020203"/>
              </a:rPr>
              <a:t>3</a:t>
            </a:r>
            <a:r>
              <a:rPr lang="gn-PY" sz="2000" b="1" dirty="0">
                <a:solidFill>
                  <a:srgbClr val="00B050"/>
                </a:solidFill>
                <a:latin typeface="Minion Pro" panose="02040503050306020203"/>
              </a:rPr>
              <a:t>Cl </a:t>
            </a:r>
            <a:r>
              <a:rPr lang="el-GR" sz="2000" b="1" dirty="0">
                <a:solidFill>
                  <a:srgbClr val="00B050"/>
                </a:solidFill>
                <a:latin typeface="Minion Pro" panose="02040503050306020203"/>
              </a:rPr>
              <a:t>και </a:t>
            </a:r>
            <a:r>
              <a:rPr lang="gn-PY" sz="2000" b="1" dirty="0">
                <a:solidFill>
                  <a:srgbClr val="00B050"/>
                </a:solidFill>
                <a:latin typeface="Minion Pro" panose="02040503050306020203"/>
              </a:rPr>
              <a:t>2.6</a:t>
            </a:r>
            <a:r>
              <a:rPr lang="en-US" sz="2000" b="1" dirty="0">
                <a:solidFill>
                  <a:srgbClr val="00B050"/>
                </a:solidFill>
                <a:latin typeface="Minion Pro" panose="02040503050306020203"/>
              </a:rPr>
              <a:t> </a:t>
            </a:r>
            <a:r>
              <a:rPr lang="el-GR" sz="2000" b="1" dirty="0">
                <a:solidFill>
                  <a:srgbClr val="00B050"/>
                </a:solidFill>
                <a:latin typeface="Minion Pro" panose="02040503050306020203"/>
              </a:rPr>
              <a:t>στο </a:t>
            </a:r>
            <a:r>
              <a:rPr lang="gn-PY" sz="2000" b="1" dirty="0">
                <a:solidFill>
                  <a:srgbClr val="00B050"/>
                </a:solidFill>
                <a:latin typeface="Minion Pro" panose="02040503050306020203"/>
              </a:rPr>
              <a:t>CCl</a:t>
            </a:r>
            <a:r>
              <a:rPr lang="gn-PY" sz="2000" b="1" baseline="-25000" dirty="0">
                <a:solidFill>
                  <a:srgbClr val="00B050"/>
                </a:solidFill>
                <a:latin typeface="Minion Pro" panose="02040503050306020203"/>
              </a:rPr>
              <a:t>4</a:t>
            </a:r>
            <a:r>
              <a:rPr lang="gn-PY" sz="2000" b="1" dirty="0">
                <a:solidFill>
                  <a:srgbClr val="00B050"/>
                </a:solidFill>
                <a:latin typeface="Minion Pro" panose="02040503050306020203"/>
              </a:rPr>
              <a:t>.</a:t>
            </a:r>
          </a:p>
          <a:p>
            <a:pPr marL="342900" indent="-342900" algn="just">
              <a:spcAft>
                <a:spcPts val="600"/>
              </a:spcAft>
              <a:buFont typeface="Wingdings" panose="05000000000000000000" pitchFamily="2" charset="2"/>
              <a:buChar char="§"/>
            </a:pPr>
            <a:r>
              <a:rPr lang="el-GR" sz="2000" b="1" dirty="0">
                <a:latin typeface="Minion Pro" panose="02040503050306020203"/>
              </a:rPr>
              <a:t>Όσο μεγαλύτερη είναι η διαφορά ηλεκτραρνητικότητας τόσο πιο πολικός είναι ο δεσμός που σχηματίζεται. Εξαιρετικά μεγάλες τιμές διαφοράς συμβολίζουν τη διαδικασία μεταφοράς ηλεκτρονίων από το λιγότερο </a:t>
            </a:r>
            <a:r>
              <a:rPr lang="el-GR" sz="2000" b="1" dirty="0" err="1">
                <a:latin typeface="Minion Pro" panose="02040503050306020203"/>
              </a:rPr>
              <a:t>ηλεκτραρνητικό</a:t>
            </a:r>
            <a:r>
              <a:rPr lang="el-GR" sz="2000" b="1" dirty="0">
                <a:latin typeface="Minion Pro" panose="02040503050306020203"/>
              </a:rPr>
              <a:t> στο πιο </a:t>
            </a:r>
            <a:r>
              <a:rPr lang="el-GR" sz="2000" b="1" dirty="0" err="1">
                <a:latin typeface="Minion Pro" panose="02040503050306020203"/>
              </a:rPr>
              <a:t>ηλεκτραρνητικό</a:t>
            </a:r>
            <a:r>
              <a:rPr lang="el-GR" sz="2000" b="1" dirty="0">
                <a:latin typeface="Minion Pro" panose="02040503050306020203"/>
              </a:rPr>
              <a:t> άτομο, δηλαδή τη σύναψη ιοντικού δεσμού.</a:t>
            </a:r>
            <a:endParaRPr lang="gn-PY" sz="2000" b="1" dirty="0">
              <a:latin typeface="Minion Pro" panose="02040503050306020203"/>
            </a:endParaRPr>
          </a:p>
        </p:txBody>
      </p:sp>
    </p:spTree>
    <p:extLst>
      <p:ext uri="{BB962C8B-B14F-4D97-AF65-F5344CB8AC3E}">
        <p14:creationId xmlns:p14="http://schemas.microsoft.com/office/powerpoint/2010/main" val="8771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0142-DE27-821F-9C63-A99E78FA4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06A6D-DC04-505E-36BB-80630AABD81C}"/>
              </a:ext>
            </a:extLst>
          </p:cNvPr>
          <p:cNvSpPr>
            <a:spLocks noGrp="1"/>
          </p:cNvSpPr>
          <p:nvPr>
            <p:ph type="title"/>
          </p:nvPr>
        </p:nvSpPr>
        <p:spPr>
          <a:xfrm>
            <a:off x="324000" y="174625"/>
            <a:ext cx="11563200" cy="663575"/>
          </a:xfrm>
        </p:spPr>
        <p:txBody>
          <a:bodyPr anchor="ctr">
            <a:normAutofit/>
          </a:bodyPr>
          <a:lstStyle/>
          <a:p>
            <a:r>
              <a:rPr lang="el-GR" dirty="0"/>
              <a:t>Περιοδικότητα Ηλεκτραρνητικότητας</a:t>
            </a:r>
            <a:endParaRPr lang="en-US" dirty="0"/>
          </a:p>
        </p:txBody>
      </p:sp>
      <p:pic>
        <p:nvPicPr>
          <p:cNvPr id="3" name="Picture 10" descr="08_07_Figure_L">
            <a:extLst>
              <a:ext uri="{FF2B5EF4-FFF2-40B4-BE49-F238E27FC236}">
                <a16:creationId xmlns:a16="http://schemas.microsoft.com/office/drawing/2014/main" id="{002D5C7C-FC89-7B95-FBBD-5E7DB5B68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697" y="1411854"/>
            <a:ext cx="9320605" cy="403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26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95D9F-6143-63A9-5C7D-8295D691F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CC677-1673-A087-742F-97AC7DAF419A}"/>
              </a:ext>
            </a:extLst>
          </p:cNvPr>
          <p:cNvSpPr>
            <a:spLocks noGrp="1"/>
          </p:cNvSpPr>
          <p:nvPr>
            <p:ph type="title"/>
          </p:nvPr>
        </p:nvSpPr>
        <p:spPr>
          <a:xfrm>
            <a:off x="324000" y="174625"/>
            <a:ext cx="11868000" cy="663575"/>
          </a:xfrm>
        </p:spPr>
        <p:txBody>
          <a:bodyPr anchor="ctr">
            <a:normAutofit/>
          </a:bodyPr>
          <a:lstStyle/>
          <a:p>
            <a:r>
              <a:rPr lang="el-GR" dirty="0"/>
              <a:t>Δίπολα και Διπολική Ροπή</a:t>
            </a:r>
            <a:endParaRPr lang="en-US" dirty="0"/>
          </a:p>
        </p:txBody>
      </p:sp>
      <p:sp>
        <p:nvSpPr>
          <p:cNvPr id="3" name="TextBox 2">
            <a:extLst>
              <a:ext uri="{FF2B5EF4-FFF2-40B4-BE49-F238E27FC236}">
                <a16:creationId xmlns:a16="http://schemas.microsoft.com/office/drawing/2014/main" id="{2B3D7B94-F4A3-AE00-2A66-248DD1AB1F00}"/>
              </a:ext>
            </a:extLst>
          </p:cNvPr>
          <p:cNvSpPr txBox="1"/>
          <p:nvPr/>
        </p:nvSpPr>
        <p:spPr>
          <a:xfrm>
            <a:off x="300038" y="858588"/>
            <a:ext cx="11666675" cy="2908489"/>
          </a:xfrm>
          <a:prstGeom prst="rect">
            <a:avLst/>
          </a:prstGeom>
          <a:solidFill>
            <a:schemeClr val="tx1">
              <a:lumMod val="20000"/>
              <a:lumOff val="80000"/>
            </a:schemeClr>
          </a:solidFill>
          <a:ln>
            <a:solidFill>
              <a:schemeClr val="tx1"/>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Σε έναν πολικό δεσμό υπάρχει η περιοχή γύρω από το πιο ηλεκτραρνητικό άτομο όπου το ζεύγος ηλεκτρονίων περνά περισσότερο χρόνο και εμφανίζεται να έχει αρνητικό φορτίο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(-δ)</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και η αντίστοιχη γύρω από το λιγότερο ηλεκτραρνητικό που εμφανίζεται να έχει θετικό φορτίο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n-US" sz="2000" b="1"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δ)</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Αυτά τα φορτία ονομάζονται και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στοιχειώδη ή μερικά φορτία (</a:t>
            </a:r>
            <a:r>
              <a:rPr kumimoji="0" lang="en-US" sz="2000" b="1" i="0" u="none" strike="noStrike" kern="1200" cap="none" spc="0" normalizeH="0" baseline="0" noProof="0" dirty="0">
                <a:ln>
                  <a:noFill/>
                </a:ln>
                <a:solidFill>
                  <a:srgbClr val="202849"/>
                </a:solidFill>
                <a:effectLst/>
                <a:uLnTx/>
                <a:uFillTx/>
                <a:latin typeface="Minion Pro" panose="02040503050306020203"/>
                <a:ea typeface="+mn-ea"/>
                <a:cs typeface="+mn-cs"/>
              </a:rPr>
              <a:t>partial charges)</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a:t>
            </a:r>
          </a:p>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Για να δείξουμε την ύπαρξη στοιχειωδών φορτιών (δηλαδή την ύπαρξη ενός πολικού δεσμού) γράφουμε συχνά τη δομή του μορίου ως ακολούθως:</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l-GR" sz="2800" b="1" i="0" u="none" strike="noStrike" kern="1200" cap="none" spc="0" normalizeH="0" baseline="30000" noProof="0" dirty="0">
                <a:ln>
                  <a:noFill/>
                </a:ln>
                <a:solidFill>
                  <a:srgbClr val="202849"/>
                </a:solidFill>
                <a:effectLst/>
                <a:uLnTx/>
                <a:uFillTx/>
                <a:latin typeface="Minion Pro" panose="02040503050306020203"/>
                <a:ea typeface="+mn-ea"/>
                <a:cs typeface="+mn-cs"/>
              </a:rPr>
              <a:t>+δ</a:t>
            </a:r>
            <a:r>
              <a:rPr kumimoji="0" lang="en-US" sz="2800" b="1" i="0" u="none" strike="noStrike" kern="1200" cap="none" spc="0" normalizeH="0" baseline="0" noProof="0" dirty="0">
                <a:ln>
                  <a:noFill/>
                </a:ln>
                <a:solidFill>
                  <a:srgbClr val="202849"/>
                </a:solidFill>
                <a:effectLst/>
                <a:uLnTx/>
                <a:uFillTx/>
                <a:latin typeface="Minion Pro" panose="02040503050306020203"/>
                <a:ea typeface="+mn-ea"/>
                <a:cs typeface="+mn-cs"/>
              </a:rPr>
              <a:t>H – Cl</a:t>
            </a:r>
            <a:r>
              <a:rPr kumimoji="0" lang="en-US" sz="2800" b="1" i="0" u="none" strike="noStrike" kern="1200" cap="none" spc="0" normalizeH="0" baseline="30000" noProof="0" dirty="0">
                <a:ln>
                  <a:noFill/>
                </a:ln>
                <a:solidFill>
                  <a:srgbClr val="202849"/>
                </a:solidFill>
                <a:effectLst/>
                <a:uLnTx/>
                <a:uFillTx/>
                <a:latin typeface="Minion Pro" panose="02040503050306020203"/>
                <a:ea typeface="+mn-ea"/>
                <a:cs typeface="+mn-cs"/>
              </a:rPr>
              <a:t>-</a:t>
            </a:r>
            <a:r>
              <a:rPr kumimoji="0" lang="el-GR" sz="2800" b="1" i="0" u="none" strike="noStrike" kern="1200" cap="none" spc="0" normalizeH="0" baseline="30000" noProof="0" dirty="0">
                <a:ln>
                  <a:noFill/>
                </a:ln>
                <a:solidFill>
                  <a:srgbClr val="202849"/>
                </a:solidFill>
                <a:effectLst/>
                <a:uLnTx/>
                <a:uFillTx/>
                <a:latin typeface="Minion Pro" panose="02040503050306020203"/>
                <a:ea typeface="+mn-ea"/>
                <a:cs typeface="+mn-cs"/>
              </a:rPr>
              <a:t>δ</a:t>
            </a:r>
            <a:endParaRPr kumimoji="0" lang="el-GR" sz="2000" b="1" i="0" u="none" strike="noStrike" kern="1200" cap="none" spc="0" normalizeH="0" baseline="30000" noProof="0" dirty="0">
              <a:ln>
                <a:noFill/>
              </a:ln>
              <a:solidFill>
                <a:srgbClr val="202849"/>
              </a:solidFill>
              <a:effectLst/>
              <a:uLnTx/>
              <a:uFillTx/>
              <a:latin typeface="Minion Pro" panose="02040503050306020203"/>
              <a:ea typeface="+mn-ea"/>
              <a:cs typeface="+mn-cs"/>
            </a:endParaRPr>
          </a:p>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Όλοι οι δεσμοί μεταξύ ατόμων διαφορετικών στοιχείων είναι ως ένα βαθμό πολικοί.</a:t>
            </a:r>
          </a:p>
        </p:txBody>
      </p:sp>
      <p:pic>
        <p:nvPicPr>
          <p:cNvPr id="4" name="Picture 2">
            <a:extLst>
              <a:ext uri="{FF2B5EF4-FFF2-40B4-BE49-F238E27FC236}">
                <a16:creationId xmlns:a16="http://schemas.microsoft.com/office/drawing/2014/main" id="{D48AA1CA-5F3C-EA7D-7629-9B9AC7E78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692" y="4070201"/>
            <a:ext cx="2884450" cy="25225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4A3F8E-DE0D-EA57-87BE-203860619991}"/>
              </a:ext>
            </a:extLst>
          </p:cNvPr>
          <p:cNvPicPr>
            <a:picLocks noChangeAspect="1"/>
          </p:cNvPicPr>
          <p:nvPr/>
        </p:nvPicPr>
        <p:blipFill>
          <a:blip r:embed="rId4"/>
          <a:stretch>
            <a:fillRect/>
          </a:stretch>
        </p:blipFill>
        <p:spPr>
          <a:xfrm>
            <a:off x="6258000" y="4283049"/>
            <a:ext cx="3810339" cy="2096885"/>
          </a:xfrm>
          <a:prstGeom prst="rect">
            <a:avLst/>
          </a:prstGeom>
          <a:ln>
            <a:solidFill>
              <a:schemeClr val="tx1"/>
            </a:solidFill>
          </a:ln>
        </p:spPr>
      </p:pic>
    </p:spTree>
    <p:extLst>
      <p:ext uri="{BB962C8B-B14F-4D97-AF65-F5344CB8AC3E}">
        <p14:creationId xmlns:p14="http://schemas.microsoft.com/office/powerpoint/2010/main" val="229197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63FC-3971-E294-4342-EC475EBD8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FECAA-1299-E56A-A687-9F0778377F01}"/>
              </a:ext>
            </a:extLst>
          </p:cNvPr>
          <p:cNvSpPr>
            <a:spLocks noGrp="1"/>
          </p:cNvSpPr>
          <p:nvPr>
            <p:ph type="title"/>
          </p:nvPr>
        </p:nvSpPr>
        <p:spPr>
          <a:xfrm>
            <a:off x="324000" y="174625"/>
            <a:ext cx="11868000" cy="663575"/>
          </a:xfrm>
        </p:spPr>
        <p:txBody>
          <a:bodyPr anchor="ctr">
            <a:normAutofit/>
          </a:bodyPr>
          <a:lstStyle/>
          <a:p>
            <a:r>
              <a:rPr lang="el-GR" dirty="0"/>
              <a:t>Δίπολα και Διπολική Ροπή</a:t>
            </a:r>
            <a:endParaRPr lang="en-US" dirty="0"/>
          </a:p>
        </p:txBody>
      </p:sp>
      <p:sp>
        <p:nvSpPr>
          <p:cNvPr id="3" name="TextBox 2">
            <a:extLst>
              <a:ext uri="{FF2B5EF4-FFF2-40B4-BE49-F238E27FC236}">
                <a16:creationId xmlns:a16="http://schemas.microsoft.com/office/drawing/2014/main" id="{F812F6FC-4A95-F973-2C0C-1AEE5E20313F}"/>
              </a:ext>
            </a:extLst>
          </p:cNvPr>
          <p:cNvSpPr txBox="1"/>
          <p:nvPr/>
        </p:nvSpPr>
        <p:spPr>
          <a:xfrm>
            <a:off x="300039" y="1112981"/>
            <a:ext cx="8963231" cy="4632037"/>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Τα άτομα που ενώνονται με πολικό δεσμό σχηματίζουν ένα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ηλεκτρικό δίπολο (</a:t>
            </a:r>
            <a:r>
              <a:rPr kumimoji="0" lang="en-US" sz="2000" b="1" i="0" u="none" strike="noStrike" kern="1200" cap="none" spc="0" normalizeH="0" baseline="0" noProof="0" dirty="0">
                <a:ln>
                  <a:noFill/>
                </a:ln>
                <a:solidFill>
                  <a:srgbClr val="202849"/>
                </a:solidFill>
                <a:effectLst/>
                <a:uLnTx/>
                <a:uFillTx/>
                <a:latin typeface="Minion Pro" panose="02040503050306020203"/>
                <a:ea typeface="+mn-ea"/>
                <a:cs typeface="+mn-cs"/>
              </a:rPr>
              <a:t>Electric Dipole)</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a:t>
            </a:r>
            <a:r>
              <a:rPr lang="en-US" sz="2000" dirty="0">
                <a:solidFill>
                  <a:srgbClr val="202849"/>
                </a:solidFill>
                <a:latin typeface="Minion Pro" panose="02040503050306020203"/>
              </a:rPr>
              <a:t>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Παραδοσιακά (προ του 2010) ένα δίπολο συμβολιζόταν με ένα διάνυσμα από το θετικό προς τον αρνητικό πόλο (Σχήμα </a:t>
            </a:r>
            <a:r>
              <a:rPr kumimoji="0" lang="en-US" sz="2000" b="1" i="0" u="none" strike="noStrike" kern="1200" cap="none" spc="0" normalizeH="0" baseline="0" noProof="0" dirty="0">
                <a:ln>
                  <a:noFill/>
                </a:ln>
                <a:solidFill>
                  <a:srgbClr val="202849"/>
                </a:solidFill>
                <a:effectLst/>
                <a:uLnTx/>
                <a:uFillTx/>
                <a:latin typeface="Minion Pro" panose="02040503050306020203"/>
                <a:ea typeface="+mn-ea"/>
                <a:cs typeface="+mn-cs"/>
              </a:rPr>
              <a:t>a</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Η σύγχρονη σύμβαση είναι να συμβολίζεται με ένα βέλος από το αρνητικό προς το θετικό</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Σχήμα </a:t>
            </a:r>
            <a:r>
              <a:rPr kumimoji="0" lang="en-US" sz="2000" b="1" i="0" u="none" strike="noStrike" kern="1200" cap="none" spc="0" normalizeH="0" baseline="0" noProof="0" dirty="0">
                <a:ln>
                  <a:noFill/>
                </a:ln>
                <a:solidFill>
                  <a:srgbClr val="202849"/>
                </a:solidFill>
                <a:effectLst/>
                <a:uLnTx/>
                <a:uFillTx/>
                <a:latin typeface="Minion Pro" panose="02040503050306020203"/>
                <a:ea typeface="+mn-ea"/>
                <a:cs typeface="+mn-cs"/>
              </a:rPr>
              <a:t>b</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a:t>
            </a:r>
            <a:endPar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endParaRPr>
          </a:p>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Το μέγεθος ενός ηλεκτρικού διπόλου (το οποίο είναι ένα μέτρο του μεγέθους των μερικών φορτίων και της απόστασης διαχωρισμού τους) αναφέρεται ως η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ηλεκτρική διπολική ροπή (</a:t>
            </a:r>
            <a:r>
              <a:rPr lang="en-US" sz="2000" b="1" dirty="0">
                <a:solidFill>
                  <a:srgbClr val="202849"/>
                </a:solidFill>
                <a:latin typeface="Minion Pro" panose="02040503050306020203"/>
              </a:rPr>
              <a:t>electric dipole moment)</a:t>
            </a:r>
            <a:r>
              <a:rPr lang="en-US" sz="2000" dirty="0">
                <a:solidFill>
                  <a:srgbClr val="202849"/>
                </a:solidFill>
                <a:latin typeface="Minion Pro" panose="02040503050306020203"/>
              </a:rPr>
              <a:t>.</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a:t>
            </a:r>
            <a:endPar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endParaRPr>
          </a:p>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Συμβολίζεται με το ελληνικό γράμμα </a:t>
            </a:r>
            <a:r>
              <a:rPr kumimoji="0" lang="el-GR" sz="2000" b="0" i="1" u="none" strike="noStrike" kern="1200" cap="none" spc="0" normalizeH="0" baseline="0" noProof="0" dirty="0">
                <a:ln>
                  <a:noFill/>
                </a:ln>
                <a:solidFill>
                  <a:srgbClr val="202849"/>
                </a:solidFill>
                <a:effectLst/>
                <a:uLnTx/>
                <a:uFillTx/>
                <a:latin typeface="Minion Pro" panose="02040503050306020203"/>
                <a:ea typeface="+mn-ea"/>
                <a:cs typeface="+mn-cs"/>
              </a:rPr>
              <a:t>μ</a:t>
            </a:r>
            <a:r>
              <a:rPr lang="el-GR" sz="2000" dirty="0">
                <a:solidFill>
                  <a:srgbClr val="202849"/>
                </a:solidFill>
                <a:latin typeface="Minion Pro" panose="02040503050306020203"/>
              </a:rPr>
              <a:t> και υπολογίζεται</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σε μονάδες που ονομάζονται </a:t>
            </a:r>
            <a:r>
              <a:rPr kumimoji="0" lang="el-GR" sz="2000" b="1" i="0" u="none" strike="noStrike" kern="1200" cap="none" spc="0" normalizeH="0" baseline="0" noProof="0" dirty="0" err="1">
                <a:ln>
                  <a:noFill/>
                </a:ln>
                <a:solidFill>
                  <a:srgbClr val="202849"/>
                </a:solidFill>
                <a:effectLst/>
                <a:uLnTx/>
                <a:uFillTx/>
                <a:latin typeface="Minion Pro" panose="02040503050306020203"/>
                <a:ea typeface="+mn-ea"/>
                <a:cs typeface="+mn-cs"/>
              </a:rPr>
              <a:t>debye</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 (D)</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Το </a:t>
            </a:r>
            <a:r>
              <a:rPr kumimoji="0" lang="el-GR" sz="2000" b="1" i="0" u="none" strike="noStrike" kern="1200" cap="none" spc="0" normalizeH="0" baseline="0" noProof="0" dirty="0" err="1">
                <a:ln>
                  <a:noFill/>
                </a:ln>
                <a:solidFill>
                  <a:srgbClr val="202849"/>
                </a:solidFill>
                <a:effectLst/>
                <a:uLnTx/>
                <a:uFillTx/>
                <a:latin typeface="Minion Pro" panose="02040503050306020203"/>
                <a:ea typeface="+mn-ea"/>
                <a:cs typeface="+mn-cs"/>
              </a:rPr>
              <a:t>debye</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ορίζεται έτσι ώστε ένα μεμονωμένο αρνητικό φορτίο (ένα ηλεκτρόνιο) που χωρίζεται κατά 100 </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pm</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από ένα </a:t>
            </a:r>
            <a:r>
              <a:rPr lang="el-GR" sz="2000" dirty="0">
                <a:solidFill>
                  <a:srgbClr val="202849"/>
                </a:solidFill>
                <a:latin typeface="Minion Pro" panose="02040503050306020203"/>
              </a:rPr>
              <a:t>μεμονωμένο</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θετικό φορτίο (ένα πρωτόνιο) να έχει διπολική ροπή 4.80 D. </a:t>
            </a:r>
          </a:p>
          <a:p>
            <a:pPr marL="457200" marR="0" lvl="0" indent="-457200" algn="just"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Η διπολική ροπή που σχετίζεται με τον διπλανό δεσμό </a:t>
            </a:r>
            <a:r>
              <a:rPr kumimoji="0" lang="el-GR" sz="2000" b="0" i="0" u="none" strike="noStrike" kern="1200" cap="none" spc="0" normalizeH="0" baseline="0" noProof="0" dirty="0" err="1">
                <a:ln>
                  <a:noFill/>
                </a:ln>
                <a:solidFill>
                  <a:srgbClr val="202849"/>
                </a:solidFill>
                <a:effectLst/>
                <a:uLnTx/>
                <a:uFillTx/>
                <a:latin typeface="Minion Pro" panose="02040503050306020203"/>
                <a:ea typeface="+mn-ea"/>
                <a:cs typeface="+mn-cs"/>
              </a:rPr>
              <a:t>Cl</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-H στο μόρια του </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HCl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είναι περίπου 1</a:t>
            </a:r>
            <a:r>
              <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rPr>
              <a:t>.</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1 D.</a:t>
            </a:r>
            <a:endPar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endParaRPr>
          </a:p>
        </p:txBody>
      </p:sp>
      <p:pic>
        <p:nvPicPr>
          <p:cNvPr id="9" name="Picture 8">
            <a:extLst>
              <a:ext uri="{FF2B5EF4-FFF2-40B4-BE49-F238E27FC236}">
                <a16:creationId xmlns:a16="http://schemas.microsoft.com/office/drawing/2014/main" id="{C7F7126C-1057-82EB-1FF7-5158C8830DF2}"/>
              </a:ext>
            </a:extLst>
          </p:cNvPr>
          <p:cNvPicPr>
            <a:picLocks noChangeAspect="1"/>
          </p:cNvPicPr>
          <p:nvPr/>
        </p:nvPicPr>
        <p:blipFill>
          <a:blip r:embed="rId3"/>
          <a:stretch>
            <a:fillRect/>
          </a:stretch>
        </p:blipFill>
        <p:spPr>
          <a:xfrm>
            <a:off x="9342783" y="2204865"/>
            <a:ext cx="2772162" cy="2448267"/>
          </a:xfrm>
          <a:prstGeom prst="rect">
            <a:avLst/>
          </a:prstGeom>
          <a:ln>
            <a:solidFill>
              <a:schemeClr val="tx1"/>
            </a:solidFill>
          </a:ln>
        </p:spPr>
      </p:pic>
    </p:spTree>
    <p:extLst>
      <p:ext uri="{BB962C8B-B14F-4D97-AF65-F5344CB8AC3E}">
        <p14:creationId xmlns:p14="http://schemas.microsoft.com/office/powerpoint/2010/main" val="80512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FE092-B03C-9C04-3CA0-6E7CA573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82832-0482-B037-86A4-B30AB00C5CB8}"/>
              </a:ext>
            </a:extLst>
          </p:cNvPr>
          <p:cNvSpPr>
            <a:spLocks noGrp="1"/>
          </p:cNvSpPr>
          <p:nvPr>
            <p:ph type="title"/>
          </p:nvPr>
        </p:nvSpPr>
        <p:spPr>
          <a:xfrm>
            <a:off x="324000" y="174625"/>
            <a:ext cx="11868000" cy="663575"/>
          </a:xfrm>
        </p:spPr>
        <p:txBody>
          <a:bodyPr anchor="ctr">
            <a:normAutofit/>
          </a:bodyPr>
          <a:lstStyle/>
          <a:p>
            <a:r>
              <a:rPr lang="el-GR" dirty="0"/>
              <a:t>Διπολική Ροπή – Συσχέτιση με ηλεκτραρνητικότητα</a:t>
            </a:r>
            <a:endParaRPr lang="en-US" dirty="0"/>
          </a:p>
        </p:txBody>
      </p:sp>
      <p:sp>
        <p:nvSpPr>
          <p:cNvPr id="3" name="TextBox 2">
            <a:extLst>
              <a:ext uri="{FF2B5EF4-FFF2-40B4-BE49-F238E27FC236}">
                <a16:creationId xmlns:a16="http://schemas.microsoft.com/office/drawing/2014/main" id="{B1D624EE-2524-AEAF-6DC2-EFEC90310631}"/>
              </a:ext>
            </a:extLst>
          </p:cNvPr>
          <p:cNvSpPr txBox="1"/>
          <p:nvPr/>
        </p:nvSpPr>
        <p:spPr>
          <a:xfrm>
            <a:off x="324001" y="915115"/>
            <a:ext cx="6464426" cy="5786199"/>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Όταν η διαφορά ηλεκτραρνητικότητας μεταξύ των δύο ατόμων σε έναν δεσμό είναι μικρή, τα μερικά φορτία είναι επίσης μικρά. Καθώς αυξάνεται η διαφορά ηλεκτραρνητικότητα</a:t>
            </a:r>
            <a:r>
              <a:rPr lang="el-GR" sz="2000" dirty="0">
                <a:solidFill>
                  <a:srgbClr val="202849"/>
                </a:solidFill>
                <a:latin typeface="Minion Pro" panose="02040503050306020203"/>
              </a:rPr>
              <a:t>ς</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αυξάνονται και τα μερικά φορτία. </a:t>
            </a:r>
          </a:p>
          <a:p>
            <a:pPr marL="457200" indent="-457200" algn="just">
              <a:spcAft>
                <a:spcPts val="600"/>
              </a:spcAft>
              <a:buFont typeface="Wingdings" panose="05000000000000000000" pitchFamily="2" charset="2"/>
              <a:buChar char="§"/>
              <a:defRPr/>
            </a:pP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Εάν η διαφορά στις ηλεκτραρνητικότητα είναι μεγάλη</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τότε ένα άτομο μπορεί να αποκτήσει τη μερίδα του λέοντος του ζεύγους ηλεκτρονίων. </a:t>
            </a:r>
            <a:r>
              <a:rPr lang="el-GR" sz="2000" dirty="0">
                <a:solidFill>
                  <a:srgbClr val="202849"/>
                </a:solidFill>
                <a:latin typeface="Minion Pro" panose="02040503050306020203"/>
              </a:rPr>
              <a:t>Έτσι, </a:t>
            </a:r>
            <a:r>
              <a:rPr lang="el-GR" sz="2000" b="1" dirty="0">
                <a:solidFill>
                  <a:srgbClr val="202849"/>
                </a:solidFill>
                <a:latin typeface="Minion Pro" panose="02040503050306020203"/>
              </a:rPr>
              <a:t>το πιο ηλεκτραρνητικό στοιχείο</a:t>
            </a:r>
            <a:r>
              <a:rPr lang="el-GR" sz="2000" dirty="0">
                <a:solidFill>
                  <a:srgbClr val="202849"/>
                </a:solidFill>
                <a:latin typeface="Minion Pro" panose="02040503050306020203"/>
              </a:rPr>
              <a:t>, </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επειδή έχει στερήσει σε μεγάλο βαθμό από το άλλο άτομο το μερίδιό του στα ηλεκτρόνια,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μοιάζει με ένα ανιόν</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Αντίστοιχα,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το λιγότερο ηλεκτραρνητικό άτομο μοιάζει με ένα κατιόν</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Λέμε, τότε, ότι </a:t>
            </a:r>
            <a:r>
              <a:rPr kumimoji="0" lang="el-GR" sz="2000" b="1" i="0" u="none" strike="noStrike" kern="1200" cap="none" spc="0" normalizeH="0" baseline="0" noProof="0" dirty="0">
                <a:ln>
                  <a:noFill/>
                </a:ln>
                <a:solidFill>
                  <a:srgbClr val="202849"/>
                </a:solidFill>
                <a:effectLst/>
                <a:uLnTx/>
                <a:uFillTx/>
                <a:latin typeface="Minion Pro" panose="02040503050306020203"/>
                <a:ea typeface="+mn-ea"/>
                <a:cs typeface="+mn-cs"/>
              </a:rPr>
              <a:t>ένας τέτοιος δεσμός έχει σημαντικό ιοντικό χαρακτήρα</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a:t>
            </a:r>
          </a:p>
          <a:p>
            <a:pPr marL="457200" indent="-457200" algn="just">
              <a:spcAft>
                <a:spcPts val="600"/>
              </a:spcAft>
              <a:buFont typeface="Wingdings" panose="05000000000000000000" pitchFamily="2" charset="2"/>
              <a:buChar char="§"/>
              <a:defRPr/>
            </a:pP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Εάν η διαφορά στην ηλεκτραρνητικότητα είναι πολύ μεγάλη, όπως στο </a:t>
            </a:r>
            <a:r>
              <a:rPr kumimoji="0" lang="el-GR" sz="2000" b="0" i="0" u="none" strike="noStrike" kern="1200" cap="none" spc="0" normalizeH="0" baseline="0" noProof="0" dirty="0" err="1">
                <a:ln>
                  <a:noFill/>
                </a:ln>
                <a:solidFill>
                  <a:srgbClr val="202849"/>
                </a:solidFill>
                <a:effectLst/>
                <a:uLnTx/>
                <a:uFillTx/>
                <a:latin typeface="Minion Pro" panose="02040503050306020203"/>
                <a:ea typeface="+mn-ea"/>
                <a:cs typeface="+mn-cs"/>
              </a:rPr>
              <a:t>NaCl</a:t>
            </a:r>
            <a:r>
              <a:rPr kumimoji="0" lang="el-GR" sz="2000" b="0" i="0" u="none" strike="noStrike" kern="1200" cap="none" spc="0" normalizeH="0" baseline="0" noProof="0" dirty="0">
                <a:ln>
                  <a:noFill/>
                </a:ln>
                <a:solidFill>
                  <a:srgbClr val="202849"/>
                </a:solidFill>
                <a:effectLst/>
                <a:uLnTx/>
                <a:uFillTx/>
                <a:latin typeface="Minion Pro" panose="02040503050306020203"/>
                <a:ea typeface="+mn-ea"/>
                <a:cs typeface="+mn-cs"/>
              </a:rPr>
              <a:t> ή στο KF, η ιοντική συνεισφορά κυριαρχεί και είναι καλύτερο να θεωρηθεί ο δεσμός ως ιοντικός.</a:t>
            </a:r>
            <a:endParaRPr kumimoji="0" lang="en-US" sz="2000" b="0" i="0" u="none" strike="noStrike" kern="1200" cap="none" spc="0" normalizeH="0" baseline="0" noProof="0" dirty="0">
              <a:ln>
                <a:noFill/>
              </a:ln>
              <a:solidFill>
                <a:srgbClr val="202849"/>
              </a:solidFill>
              <a:effectLst/>
              <a:uLnTx/>
              <a:uFillTx/>
              <a:latin typeface="Minion Pro" panose="02040503050306020203"/>
              <a:ea typeface="+mn-ea"/>
              <a:cs typeface="+mn-cs"/>
            </a:endParaRPr>
          </a:p>
        </p:txBody>
      </p:sp>
      <p:pic>
        <p:nvPicPr>
          <p:cNvPr id="5" name="Picture 4">
            <a:extLst>
              <a:ext uri="{FF2B5EF4-FFF2-40B4-BE49-F238E27FC236}">
                <a16:creationId xmlns:a16="http://schemas.microsoft.com/office/drawing/2014/main" id="{13D0AF2C-B56A-59E9-83D6-F4FE5476E6D1}"/>
              </a:ext>
            </a:extLst>
          </p:cNvPr>
          <p:cNvPicPr>
            <a:picLocks noChangeAspect="1"/>
          </p:cNvPicPr>
          <p:nvPr/>
        </p:nvPicPr>
        <p:blipFill>
          <a:blip r:embed="rId3"/>
          <a:stretch>
            <a:fillRect/>
          </a:stretch>
        </p:blipFill>
        <p:spPr>
          <a:xfrm>
            <a:off x="6894835" y="915115"/>
            <a:ext cx="5229780" cy="5768260"/>
          </a:xfrm>
          <a:prstGeom prst="rect">
            <a:avLst/>
          </a:prstGeom>
          <a:ln>
            <a:solidFill>
              <a:schemeClr val="tx1"/>
            </a:solidFill>
          </a:ln>
        </p:spPr>
      </p:pic>
    </p:spTree>
    <p:extLst>
      <p:ext uri="{BB962C8B-B14F-4D97-AF65-F5344CB8AC3E}">
        <p14:creationId xmlns:p14="http://schemas.microsoft.com/office/powerpoint/2010/main" val="79721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9635-23E5-AABB-0AD5-923F4C96FA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724FE-22BF-1648-3FAA-8DDB5AE31E80}"/>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Ατομικές ακτίνες</a:t>
            </a:r>
            <a:endParaRPr lang="en-US" dirty="0"/>
          </a:p>
        </p:txBody>
      </p:sp>
      <p:pic>
        <p:nvPicPr>
          <p:cNvPr id="4" name="Picture 3">
            <a:extLst>
              <a:ext uri="{FF2B5EF4-FFF2-40B4-BE49-F238E27FC236}">
                <a16:creationId xmlns:a16="http://schemas.microsoft.com/office/drawing/2014/main" id="{10372F03-E3D7-EA3B-AA18-C7F9E1E622F5}"/>
              </a:ext>
            </a:extLst>
          </p:cNvPr>
          <p:cNvPicPr>
            <a:picLocks noChangeAspect="1"/>
          </p:cNvPicPr>
          <p:nvPr/>
        </p:nvPicPr>
        <p:blipFill>
          <a:blip r:embed="rId3"/>
          <a:stretch>
            <a:fillRect/>
          </a:stretch>
        </p:blipFill>
        <p:spPr>
          <a:xfrm>
            <a:off x="3205045" y="928339"/>
            <a:ext cx="5708886" cy="3417520"/>
          </a:xfrm>
          <a:prstGeom prst="rect">
            <a:avLst/>
          </a:prstGeom>
        </p:spPr>
      </p:pic>
      <p:sp>
        <p:nvSpPr>
          <p:cNvPr id="3" name="TextBox 2">
            <a:extLst>
              <a:ext uri="{FF2B5EF4-FFF2-40B4-BE49-F238E27FC236}">
                <a16:creationId xmlns:a16="http://schemas.microsoft.com/office/drawing/2014/main" id="{18DEEF9B-60EA-8EC2-4C50-4C3D4CC65210}"/>
              </a:ext>
            </a:extLst>
          </p:cNvPr>
          <p:cNvSpPr txBox="1"/>
          <p:nvPr/>
        </p:nvSpPr>
        <p:spPr>
          <a:xfrm>
            <a:off x="324000" y="4435998"/>
            <a:ext cx="11587162" cy="2308324"/>
          </a:xfrm>
          <a:prstGeom prst="rect">
            <a:avLst/>
          </a:prstGeom>
          <a:solidFill>
            <a:schemeClr val="accent3">
              <a:lumMod val="20000"/>
              <a:lumOff val="80000"/>
            </a:schemeClr>
          </a:solidFill>
        </p:spPr>
        <p:txBody>
          <a:bodyPr wrap="square" rtlCol="0">
            <a:spAutoFit/>
          </a:bodyPr>
          <a:lstStyle/>
          <a:p>
            <a:pPr marL="285750" indent="-285750">
              <a:buFont typeface="Arial" panose="020B0604020202020204" pitchFamily="34" charset="0"/>
              <a:buChar char="•"/>
            </a:pPr>
            <a:r>
              <a:rPr lang="el-GR" dirty="0">
                <a:latin typeface="Minion Pro" panose="02040503050306020203"/>
              </a:rPr>
              <a:t>Τα πραγματικά άτομα και τα ιόντα τους δεν μοιάζουν με σφαίρες και συνεπώς δεν υπάρχει σαφές όριο που να χωρίζει το εσωτερικό από το εξωτερικό ενός ατόμου ή ιόντος. Όμως, τα νέφη ηλεκτρονιακής πυκνότητας γύρω από τα άτομα είδαμε ότι καταλαμβάνουν συγκεκριμένους όγκους. Με βάση αυτή την πληροφορία έχουν </a:t>
            </a:r>
            <a:r>
              <a:rPr lang="el-GR" b="1" u="sng" dirty="0">
                <a:latin typeface="Minion Pro" panose="02040503050306020203"/>
              </a:rPr>
              <a:t>εκτιμηθεί</a:t>
            </a:r>
            <a:r>
              <a:rPr lang="el-GR" dirty="0">
                <a:latin typeface="Minion Pro" panose="02040503050306020203"/>
              </a:rPr>
              <a:t> πειραματικά οι αντίστοιχες ακτίνες των ατόμων και προσομοιάζονται με σφαίρες. </a:t>
            </a:r>
          </a:p>
          <a:p>
            <a:pPr marL="742950" lvl="1" indent="-285750">
              <a:buFont typeface="Arial" panose="020B0604020202020204" pitchFamily="34" charset="0"/>
              <a:buChar char="•"/>
            </a:pPr>
            <a:r>
              <a:rPr lang="el-GR" b="1" dirty="0">
                <a:latin typeface="Minion Pro" panose="02040503050306020203"/>
              </a:rPr>
              <a:t>Για τα αμέταλλα</a:t>
            </a:r>
            <a:r>
              <a:rPr lang="el-GR" dirty="0">
                <a:latin typeface="Minion Pro" panose="02040503050306020203"/>
              </a:rPr>
              <a:t>, η ατομική ακτίνα ισούται με το μισό της απόστασης ανάμεσα στα κέντρα των ατόμων σε </a:t>
            </a:r>
            <a:r>
              <a:rPr lang="el-GR" dirty="0" err="1">
                <a:latin typeface="Minion Pro" panose="02040503050306020203"/>
              </a:rPr>
              <a:t>διατομικά</a:t>
            </a:r>
            <a:r>
              <a:rPr lang="el-GR" dirty="0">
                <a:latin typeface="Minion Pro" panose="02040503050306020203"/>
              </a:rPr>
              <a:t> </a:t>
            </a:r>
            <a:r>
              <a:rPr lang="el-GR" dirty="0" err="1">
                <a:latin typeface="Minion Pro" panose="02040503050306020203"/>
              </a:rPr>
              <a:t>μορία</a:t>
            </a:r>
            <a:r>
              <a:rPr lang="el-GR" dirty="0">
                <a:latin typeface="Minion Pro" panose="02040503050306020203"/>
              </a:rPr>
              <a:t> (</a:t>
            </a:r>
            <a:r>
              <a:rPr lang="en-US" dirty="0">
                <a:latin typeface="Minion Pro" panose="02040503050306020203"/>
              </a:rPr>
              <a:t>Cl</a:t>
            </a:r>
            <a:r>
              <a:rPr lang="en-US" baseline="-25000" dirty="0">
                <a:latin typeface="Minion Pro" panose="02040503050306020203"/>
              </a:rPr>
              <a:t>2</a:t>
            </a:r>
            <a:r>
              <a:rPr lang="en-US" dirty="0">
                <a:latin typeface="Minion Pro" panose="02040503050306020203"/>
              </a:rPr>
              <a:t>, O</a:t>
            </a:r>
            <a:r>
              <a:rPr lang="en-US" baseline="-25000" dirty="0">
                <a:latin typeface="Minion Pro" panose="02040503050306020203"/>
              </a:rPr>
              <a:t>2</a:t>
            </a:r>
            <a:r>
              <a:rPr lang="en-US" dirty="0">
                <a:latin typeface="Minion Pro" panose="02040503050306020203"/>
              </a:rPr>
              <a:t>, S</a:t>
            </a:r>
            <a:r>
              <a:rPr lang="en-US" baseline="-25000" dirty="0">
                <a:latin typeface="Minion Pro" panose="02040503050306020203"/>
              </a:rPr>
              <a:t>2</a:t>
            </a:r>
            <a:r>
              <a:rPr lang="en-US" dirty="0">
                <a:latin typeface="Minion Pro" panose="02040503050306020203"/>
              </a:rPr>
              <a:t>, P</a:t>
            </a:r>
            <a:r>
              <a:rPr lang="en-US" baseline="-25000" dirty="0">
                <a:latin typeface="Minion Pro" panose="02040503050306020203"/>
              </a:rPr>
              <a:t>2</a:t>
            </a:r>
            <a:r>
              <a:rPr lang="en-US" dirty="0">
                <a:latin typeface="Minion Pro" panose="02040503050306020203"/>
              </a:rPr>
              <a:t> </a:t>
            </a:r>
            <a:r>
              <a:rPr lang="el-GR" dirty="0">
                <a:latin typeface="Minion Pro" panose="02040503050306020203"/>
              </a:rPr>
              <a:t>κλπ.)</a:t>
            </a:r>
          </a:p>
          <a:p>
            <a:pPr marL="742950" lvl="1" indent="-285750">
              <a:buFont typeface="Arial" panose="020B0604020202020204" pitchFamily="34" charset="0"/>
              <a:buChar char="•"/>
            </a:pPr>
            <a:r>
              <a:rPr lang="el-GR" b="1" dirty="0">
                <a:latin typeface="Minion Pro" panose="02040503050306020203"/>
              </a:rPr>
              <a:t>Για τα μέταλλα</a:t>
            </a:r>
            <a:r>
              <a:rPr lang="el-GR" dirty="0">
                <a:latin typeface="Minion Pro" panose="02040503050306020203"/>
              </a:rPr>
              <a:t>, η ατομική ακτίνα ισούται με το μισό της απόστασης δύο γειτονικών ατόμων στο κρυσταλλικό πλέγμα του εκάστοτε μετάλλου.</a:t>
            </a:r>
            <a:endParaRPr lang="en-US" dirty="0">
              <a:latin typeface="Minion Pro" panose="02040503050306020203"/>
            </a:endParaRPr>
          </a:p>
        </p:txBody>
      </p:sp>
    </p:spTree>
    <p:extLst>
      <p:ext uri="{BB962C8B-B14F-4D97-AF65-F5344CB8AC3E}">
        <p14:creationId xmlns:p14="http://schemas.microsoft.com/office/powerpoint/2010/main" val="1250407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02E4-6424-7D87-4810-50FC5CFD9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A1506-9627-C4E4-8FC1-4D3F8CD5F005}"/>
              </a:ext>
            </a:extLst>
          </p:cNvPr>
          <p:cNvSpPr>
            <a:spLocks noGrp="1"/>
          </p:cNvSpPr>
          <p:nvPr>
            <p:ph type="title"/>
          </p:nvPr>
        </p:nvSpPr>
        <p:spPr>
          <a:xfrm>
            <a:off x="324000" y="174625"/>
            <a:ext cx="11563200" cy="663575"/>
          </a:xfrm>
        </p:spPr>
        <p:txBody>
          <a:bodyPr anchor="ctr">
            <a:normAutofit/>
          </a:bodyPr>
          <a:lstStyle/>
          <a:p>
            <a:r>
              <a:rPr lang="el-GR" dirty="0"/>
              <a:t>Ημιπολικός Δεσμός</a:t>
            </a:r>
            <a:endParaRPr lang="en-US" dirty="0"/>
          </a:p>
        </p:txBody>
      </p:sp>
      <p:sp>
        <p:nvSpPr>
          <p:cNvPr id="4" name="TextBox 3">
            <a:extLst>
              <a:ext uri="{FF2B5EF4-FFF2-40B4-BE49-F238E27FC236}">
                <a16:creationId xmlns:a16="http://schemas.microsoft.com/office/drawing/2014/main" id="{0546956A-A0FA-BAFE-C845-956C37450CBC}"/>
              </a:ext>
            </a:extLst>
          </p:cNvPr>
          <p:cNvSpPr txBox="1"/>
          <p:nvPr/>
        </p:nvSpPr>
        <p:spPr>
          <a:xfrm>
            <a:off x="331948" y="921037"/>
            <a:ext cx="11555251" cy="646331"/>
          </a:xfrm>
          <a:prstGeom prst="rect">
            <a:avLst/>
          </a:prstGeom>
          <a:solidFill>
            <a:schemeClr val="accent4">
              <a:lumMod val="20000"/>
              <a:lumOff val="80000"/>
            </a:schemeClr>
          </a:solidFill>
        </p:spPr>
        <p:txBody>
          <a:bodyPr wrap="square" rtlCol="0">
            <a:spAutoFit/>
          </a:bodyPr>
          <a:lstStyle/>
          <a:p>
            <a:pPr algn="just"/>
            <a:r>
              <a:rPr lang="el-GR" altLang="el-GR" dirty="0">
                <a:latin typeface="Minion Pro" panose="02040503050306020203"/>
                <a:cs typeface="Times New Roman" panose="02020603050405020304" pitchFamily="18" charset="0"/>
              </a:rPr>
              <a:t>Όταν </a:t>
            </a:r>
            <a:r>
              <a:rPr lang="el-GR" altLang="el-GR" sz="1800" dirty="0">
                <a:latin typeface="Minion Pro" panose="02040503050306020203"/>
                <a:cs typeface="Times New Roman" panose="02020603050405020304" pitchFamily="18" charset="0"/>
              </a:rPr>
              <a:t>το </a:t>
            </a:r>
            <a:r>
              <a:rPr lang="el-GR" altLang="el-GR" sz="1800" b="1" dirty="0">
                <a:solidFill>
                  <a:schemeClr val="tx1">
                    <a:lumMod val="60000"/>
                    <a:lumOff val="40000"/>
                  </a:schemeClr>
                </a:solidFill>
                <a:latin typeface="Minion Pro" panose="02040503050306020203"/>
                <a:cs typeface="Times New Roman" panose="02020603050405020304" pitchFamily="18" charset="0"/>
              </a:rPr>
              <a:t>κοινό ζεύγος ηλεκτρονίων εισφέρεται μονομερώς </a:t>
            </a:r>
            <a:r>
              <a:rPr lang="en-GB" altLang="el-GR" sz="1800" dirty="0">
                <a:latin typeface="Minion Pro" panose="02040503050306020203"/>
                <a:cs typeface="Times New Roman" panose="02020603050405020304" pitchFamily="18" charset="0"/>
              </a:rPr>
              <a:t>από το ένα εκ των δύο ατόμων του δεσμού</a:t>
            </a:r>
            <a:r>
              <a:rPr lang="el-GR" altLang="el-GR" dirty="0">
                <a:latin typeface="Minion Pro" panose="02040503050306020203"/>
                <a:cs typeface="Times New Roman" panose="02020603050405020304" pitchFamily="18" charset="0"/>
              </a:rPr>
              <a:t>, τότε ο </a:t>
            </a:r>
            <a:r>
              <a:rPr lang="el-GR" altLang="el-GR" sz="1800" dirty="0">
                <a:latin typeface="Minion Pro" panose="02040503050306020203"/>
                <a:cs typeface="Times New Roman" panose="02020603050405020304" pitchFamily="18" charset="0"/>
              </a:rPr>
              <a:t>δεσμός ονομάζεται</a:t>
            </a:r>
            <a:r>
              <a:rPr lang="en-GB" altLang="el-GR" sz="1800" dirty="0">
                <a:latin typeface="Minion Pro" panose="02040503050306020203"/>
                <a:cs typeface="Times New Roman" panose="02020603050405020304" pitchFamily="18" charset="0"/>
              </a:rPr>
              <a:t> </a:t>
            </a:r>
            <a:r>
              <a:rPr lang="el-GR" altLang="el-GR" sz="1800" dirty="0">
                <a:latin typeface="Minion Pro" panose="02040503050306020203"/>
                <a:cs typeface="Times New Roman" panose="02020603050405020304" pitchFamily="18" charset="0"/>
              </a:rPr>
              <a:t>ημιπολικός δεσμός </a:t>
            </a:r>
            <a:r>
              <a:rPr lang="en-GB" altLang="el-GR" sz="1800" dirty="0">
                <a:latin typeface="Minion Pro" panose="02040503050306020203"/>
                <a:cs typeface="Times New Roman" panose="02020603050405020304" pitchFamily="18" charset="0"/>
              </a:rPr>
              <a:t>(</a:t>
            </a:r>
            <a:r>
              <a:rPr lang="en-US" altLang="el-GR" sz="1800" b="1" dirty="0">
                <a:latin typeface="Minion Pro" panose="02040503050306020203"/>
                <a:cs typeface="Times New Roman" panose="02020603050405020304" pitchFamily="18" charset="0"/>
              </a:rPr>
              <a:t>coordinative covalent bond </a:t>
            </a:r>
            <a:r>
              <a:rPr lang="en-US" altLang="el-GR" sz="1800" dirty="0">
                <a:latin typeface="Minion Pro" panose="02040503050306020203"/>
                <a:cs typeface="Times New Roman" panose="02020603050405020304" pitchFamily="18" charset="0"/>
              </a:rPr>
              <a:t>or </a:t>
            </a:r>
            <a:r>
              <a:rPr lang="en-US" altLang="el-GR" sz="1800" b="1" dirty="0">
                <a:latin typeface="Minion Pro" panose="02040503050306020203"/>
                <a:cs typeface="Times New Roman" panose="02020603050405020304" pitchFamily="18" charset="0"/>
              </a:rPr>
              <a:t>dative bond</a:t>
            </a:r>
            <a:r>
              <a:rPr lang="en-GB" altLang="el-GR" sz="1800" dirty="0">
                <a:latin typeface="Minion Pro" panose="02040503050306020203"/>
                <a:cs typeface="Times New Roman" panose="02020603050405020304" pitchFamily="18" charset="0"/>
              </a:rPr>
              <a:t>). </a:t>
            </a:r>
          </a:p>
        </p:txBody>
      </p:sp>
      <p:graphicFrame>
        <p:nvGraphicFramePr>
          <p:cNvPr id="5" name="Object 0">
            <a:extLst>
              <a:ext uri="{FF2B5EF4-FFF2-40B4-BE49-F238E27FC236}">
                <a16:creationId xmlns:a16="http://schemas.microsoft.com/office/drawing/2014/main" id="{E9A76BF3-FFAF-EB32-7454-F412ABB797DE}"/>
              </a:ext>
            </a:extLst>
          </p:cNvPr>
          <p:cNvGraphicFramePr>
            <a:graphicFrameLocks noChangeAspect="1"/>
          </p:cNvGraphicFramePr>
          <p:nvPr>
            <p:extLst>
              <p:ext uri="{D42A27DB-BD31-4B8C-83A1-F6EECF244321}">
                <p14:modId xmlns:p14="http://schemas.microsoft.com/office/powerpoint/2010/main" val="2070854400"/>
              </p:ext>
            </p:extLst>
          </p:nvPr>
        </p:nvGraphicFramePr>
        <p:xfrm>
          <a:off x="3966297" y="1690290"/>
          <a:ext cx="4038600" cy="1362075"/>
        </p:xfrm>
        <a:graphic>
          <a:graphicData uri="http://schemas.openxmlformats.org/presentationml/2006/ole">
            <mc:AlternateContent xmlns:mc="http://schemas.openxmlformats.org/markup-compatibility/2006">
              <mc:Choice xmlns:v="urn:schemas-microsoft-com:vml" Requires="v">
                <p:oleObj name="Bitmap Image" r:id="rId3" imgW="3247619" imgH="1095528" progId="Paint.Picture">
                  <p:embed/>
                </p:oleObj>
              </mc:Choice>
              <mc:Fallback>
                <p:oleObj name="Bitmap Image" r:id="rId3" imgW="3247619" imgH="1095528" progId="Paint.Picture">
                  <p:embed/>
                  <p:pic>
                    <p:nvPicPr>
                      <p:cNvPr id="5" name="Object 0">
                        <a:extLst>
                          <a:ext uri="{FF2B5EF4-FFF2-40B4-BE49-F238E27FC236}">
                            <a16:creationId xmlns:a16="http://schemas.microsoft.com/office/drawing/2014/main" id="{E9A76BF3-FFAF-EB32-7454-F412ABB79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297" y="1690290"/>
                        <a:ext cx="4038600" cy="1362075"/>
                      </a:xfrm>
                      <a:prstGeom prst="rect">
                        <a:avLst/>
                      </a:prstGeom>
                      <a:noFill/>
                      <a:ln>
                        <a:solidFill>
                          <a:schemeClr val="tx1"/>
                        </a:solidFill>
                      </a:ln>
                      <a:effectLst/>
                    </p:spPr>
                  </p:pic>
                </p:oleObj>
              </mc:Fallback>
            </mc:AlternateContent>
          </a:graphicData>
        </a:graphic>
      </p:graphicFrame>
      <p:sp>
        <p:nvSpPr>
          <p:cNvPr id="6" name="TextBox 5">
            <a:extLst>
              <a:ext uri="{FF2B5EF4-FFF2-40B4-BE49-F238E27FC236}">
                <a16:creationId xmlns:a16="http://schemas.microsoft.com/office/drawing/2014/main" id="{D0C01416-C8EC-B571-5DD0-29750EAE7983}"/>
              </a:ext>
            </a:extLst>
          </p:cNvPr>
          <p:cNvSpPr txBox="1"/>
          <p:nvPr/>
        </p:nvSpPr>
        <p:spPr>
          <a:xfrm>
            <a:off x="300038" y="3125877"/>
            <a:ext cx="11563200" cy="646331"/>
          </a:xfrm>
          <a:prstGeom prst="rect">
            <a:avLst/>
          </a:prstGeom>
          <a:solidFill>
            <a:schemeClr val="accent4">
              <a:lumMod val="20000"/>
              <a:lumOff val="80000"/>
            </a:schemeClr>
          </a:solidFill>
        </p:spPr>
        <p:txBody>
          <a:bodyPr wrap="square" rtlCol="0">
            <a:spAutoFit/>
          </a:bodyPr>
          <a:lstStyle/>
          <a:p>
            <a:pPr algn="just"/>
            <a:r>
              <a:rPr lang="el-GR" altLang="el-GR" sz="1800" dirty="0">
                <a:latin typeface="Minion Pro" panose="02040503050306020203"/>
                <a:cs typeface="Times New Roman" panose="02020603050405020304" pitchFamily="18" charset="0"/>
              </a:rPr>
              <a:t>Ο ημιπολικός</a:t>
            </a:r>
            <a:r>
              <a:rPr lang="en-GB" altLang="el-GR" sz="1800" dirty="0">
                <a:latin typeface="Minion Pro" panose="02040503050306020203"/>
                <a:cs typeface="Times New Roman" panose="02020603050405020304" pitchFamily="18" charset="0"/>
              </a:rPr>
              <a:t> δεσμός </a:t>
            </a:r>
            <a:r>
              <a:rPr lang="el-GR" altLang="el-GR" dirty="0">
                <a:latin typeface="Minion Pro" panose="02040503050306020203"/>
                <a:cs typeface="Times New Roman" panose="02020603050405020304" pitchFamily="18" charset="0"/>
              </a:rPr>
              <a:t>παίζει σημαντικό ρόλο στο σχηματισμό ενώσεων μεταξύ του νερού και κατιόντων σε υδατικά διαλύματα. </a:t>
            </a:r>
            <a:endParaRPr lang="en-GB" altLang="el-GR" sz="1800" dirty="0">
              <a:latin typeface="Minion Pro" panose="02040503050306020203"/>
              <a:cs typeface="Times New Roman" panose="02020603050405020304" pitchFamily="18" charset="0"/>
            </a:endParaRPr>
          </a:p>
        </p:txBody>
      </p:sp>
      <p:graphicFrame>
        <p:nvGraphicFramePr>
          <p:cNvPr id="7" name="Object 1">
            <a:extLst>
              <a:ext uri="{FF2B5EF4-FFF2-40B4-BE49-F238E27FC236}">
                <a16:creationId xmlns:a16="http://schemas.microsoft.com/office/drawing/2014/main" id="{624D72CF-47FC-E1D6-CD85-CEEB9926F08A}"/>
              </a:ext>
            </a:extLst>
          </p:cNvPr>
          <p:cNvGraphicFramePr>
            <a:graphicFrameLocks noChangeAspect="1"/>
          </p:cNvGraphicFramePr>
          <p:nvPr>
            <p:extLst>
              <p:ext uri="{D42A27DB-BD31-4B8C-83A1-F6EECF244321}">
                <p14:modId xmlns:p14="http://schemas.microsoft.com/office/powerpoint/2010/main" val="792552847"/>
              </p:ext>
            </p:extLst>
          </p:nvPr>
        </p:nvGraphicFramePr>
        <p:xfrm>
          <a:off x="567893" y="4485406"/>
          <a:ext cx="5112471" cy="1531297"/>
        </p:xfrm>
        <a:graphic>
          <a:graphicData uri="http://schemas.openxmlformats.org/presentationml/2006/ole">
            <mc:AlternateContent xmlns:mc="http://schemas.openxmlformats.org/markup-compatibility/2006">
              <mc:Choice xmlns:v="urn:schemas-microsoft-com:vml" Requires="v">
                <p:oleObj name="Bitmap Image" r:id="rId5" imgW="4038095" imgH="1209524" progId="Paint.Picture">
                  <p:embed/>
                </p:oleObj>
              </mc:Choice>
              <mc:Fallback>
                <p:oleObj name="Bitmap Image" r:id="rId5" imgW="4038095" imgH="1209524" progId="Paint.Picture">
                  <p:embed/>
                  <p:pic>
                    <p:nvPicPr>
                      <p:cNvPr id="7" name="Object 1">
                        <a:extLst>
                          <a:ext uri="{FF2B5EF4-FFF2-40B4-BE49-F238E27FC236}">
                            <a16:creationId xmlns:a16="http://schemas.microsoft.com/office/drawing/2014/main" id="{624D72CF-47FC-E1D6-CD85-CEEB9926F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893" y="4485406"/>
                        <a:ext cx="5112471" cy="1531297"/>
                      </a:xfrm>
                      <a:prstGeom prst="rect">
                        <a:avLst/>
                      </a:prstGeom>
                      <a:noFill/>
                      <a:ln>
                        <a:solidFill>
                          <a:schemeClr val="tx1"/>
                        </a:solidFill>
                      </a:ln>
                      <a:effectLst/>
                    </p:spPr>
                  </p:pic>
                </p:oleObj>
              </mc:Fallback>
            </mc:AlternateContent>
          </a:graphicData>
        </a:graphic>
      </p:graphicFrame>
      <p:graphicFrame>
        <p:nvGraphicFramePr>
          <p:cNvPr id="8" name="Object 2">
            <a:extLst>
              <a:ext uri="{FF2B5EF4-FFF2-40B4-BE49-F238E27FC236}">
                <a16:creationId xmlns:a16="http://schemas.microsoft.com/office/drawing/2014/main" id="{41008863-0F29-E3BD-B44E-ED526A955B64}"/>
              </a:ext>
            </a:extLst>
          </p:cNvPr>
          <p:cNvGraphicFramePr>
            <a:graphicFrameLocks noChangeAspect="1"/>
          </p:cNvGraphicFramePr>
          <p:nvPr>
            <p:extLst>
              <p:ext uri="{D42A27DB-BD31-4B8C-83A1-F6EECF244321}">
                <p14:modId xmlns:p14="http://schemas.microsoft.com/office/powerpoint/2010/main" val="3660864626"/>
              </p:ext>
            </p:extLst>
          </p:nvPr>
        </p:nvGraphicFramePr>
        <p:xfrm>
          <a:off x="6511638" y="3824577"/>
          <a:ext cx="3195346" cy="3012279"/>
        </p:xfrm>
        <a:graphic>
          <a:graphicData uri="http://schemas.openxmlformats.org/presentationml/2006/ole">
            <mc:AlternateContent xmlns:mc="http://schemas.openxmlformats.org/markup-compatibility/2006">
              <mc:Choice xmlns:v="urn:schemas-microsoft-com:vml" Requires="v">
                <p:oleObj name="Bitmap Image" r:id="rId7" imgW="2676899" imgH="2523810" progId="Paint.Picture">
                  <p:embed/>
                </p:oleObj>
              </mc:Choice>
              <mc:Fallback>
                <p:oleObj name="Bitmap Image" r:id="rId7" imgW="2676899" imgH="2523810" progId="Paint.Picture">
                  <p:embed/>
                  <p:pic>
                    <p:nvPicPr>
                      <p:cNvPr id="8" name="Object 2">
                        <a:extLst>
                          <a:ext uri="{FF2B5EF4-FFF2-40B4-BE49-F238E27FC236}">
                            <a16:creationId xmlns:a16="http://schemas.microsoft.com/office/drawing/2014/main" id="{41008863-0F29-E3BD-B44E-ED526A955B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1638" y="3824577"/>
                        <a:ext cx="3195346" cy="3012279"/>
                      </a:xfrm>
                      <a:prstGeom prst="rect">
                        <a:avLst/>
                      </a:prstGeom>
                      <a:noFill/>
                      <a:ln>
                        <a:solidFill>
                          <a:schemeClr val="tx1"/>
                        </a:solidFill>
                      </a:ln>
                      <a:effectLst/>
                    </p:spPr>
                  </p:pic>
                </p:oleObj>
              </mc:Fallback>
            </mc:AlternateContent>
          </a:graphicData>
        </a:graphic>
      </p:graphicFrame>
    </p:spTree>
    <p:extLst>
      <p:ext uri="{BB962C8B-B14F-4D97-AF65-F5344CB8AC3E}">
        <p14:creationId xmlns:p14="http://schemas.microsoft.com/office/powerpoint/2010/main" val="20789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2C7F-8AA2-2EC6-4013-4996929A2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A9170-EBAA-C34F-9D3D-11DCE1E706E2}"/>
              </a:ext>
            </a:extLst>
          </p:cNvPr>
          <p:cNvSpPr>
            <a:spLocks noGrp="1"/>
          </p:cNvSpPr>
          <p:nvPr>
            <p:ph type="title"/>
          </p:nvPr>
        </p:nvSpPr>
        <p:spPr>
          <a:xfrm>
            <a:off x="324000" y="174625"/>
            <a:ext cx="11563200" cy="663575"/>
          </a:xfrm>
        </p:spPr>
        <p:txBody>
          <a:bodyPr anchor="ctr">
            <a:normAutofit/>
          </a:bodyPr>
          <a:lstStyle/>
          <a:p>
            <a:r>
              <a:rPr lang="el-GR" dirty="0"/>
              <a:t>Μήκος Δεσμού – Ενέργεια Δεσμού – Τάξη Δεσμού</a:t>
            </a:r>
            <a:endParaRPr lang="en-US" dirty="0"/>
          </a:p>
        </p:txBody>
      </p:sp>
      <p:graphicFrame>
        <p:nvGraphicFramePr>
          <p:cNvPr id="3" name="Table 2">
            <a:extLst>
              <a:ext uri="{FF2B5EF4-FFF2-40B4-BE49-F238E27FC236}">
                <a16:creationId xmlns:a16="http://schemas.microsoft.com/office/drawing/2014/main" id="{A9CAD493-0FD0-7611-1FEC-46BD3B98645E}"/>
              </a:ext>
            </a:extLst>
          </p:cNvPr>
          <p:cNvGraphicFramePr>
            <a:graphicFrameLocks noGrp="1"/>
          </p:cNvGraphicFramePr>
          <p:nvPr>
            <p:extLst>
              <p:ext uri="{D42A27DB-BD31-4B8C-83A1-F6EECF244321}">
                <p14:modId xmlns:p14="http://schemas.microsoft.com/office/powerpoint/2010/main" val="2104768962"/>
              </p:ext>
            </p:extLst>
          </p:nvPr>
        </p:nvGraphicFramePr>
        <p:xfrm>
          <a:off x="324000" y="1883447"/>
          <a:ext cx="11563200" cy="3970120"/>
        </p:xfrm>
        <a:graphic>
          <a:graphicData uri="http://schemas.openxmlformats.org/drawingml/2006/table">
            <a:tbl>
              <a:tblPr firstRow="1" bandRow="1">
                <a:tableStyleId>{ED083AE6-46FA-4A59-8FB0-9F97EB10719F}</a:tableStyleId>
              </a:tblPr>
              <a:tblGrid>
                <a:gridCol w="2049746">
                  <a:extLst>
                    <a:ext uri="{9D8B030D-6E8A-4147-A177-3AD203B41FA5}">
                      <a16:colId xmlns:a16="http://schemas.microsoft.com/office/drawing/2014/main" val="509103448"/>
                    </a:ext>
                  </a:extLst>
                </a:gridCol>
                <a:gridCol w="9513454">
                  <a:extLst>
                    <a:ext uri="{9D8B030D-6E8A-4147-A177-3AD203B41FA5}">
                      <a16:colId xmlns:a16="http://schemas.microsoft.com/office/drawing/2014/main" val="2664576041"/>
                    </a:ext>
                  </a:extLst>
                </a:gridCol>
              </a:tblGrid>
              <a:tr h="3205426">
                <a:tc>
                  <a:txBody>
                    <a:bodyPr/>
                    <a:lstStyle/>
                    <a:p>
                      <a:r>
                        <a:rPr lang="el-GR" b="1" dirty="0">
                          <a:latin typeface="Minion Pro" panose="02040503050306020203"/>
                        </a:rPr>
                        <a:t>Μήκος Δεσμού</a:t>
                      </a:r>
                      <a:r>
                        <a:rPr lang="en-US" b="1" dirty="0">
                          <a:latin typeface="Minion Pro" panose="02040503050306020203"/>
                        </a:rPr>
                        <a:t> (Bond Length)</a:t>
                      </a:r>
                    </a:p>
                  </a:txBody>
                  <a:tcPr/>
                </a:tc>
                <a:tc>
                  <a:txBody>
                    <a:bodyPr/>
                    <a:lstStyle/>
                    <a:p>
                      <a:r>
                        <a:rPr lang="el-GR" b="0" dirty="0">
                          <a:latin typeface="Minion Pro" panose="02040503050306020203"/>
                        </a:rPr>
                        <a:t>Ορίζεται ως η απόσταση μεταξύ των κέντρων μεταξύ δύο ατόμων που ενώνονται με δεσμό.</a:t>
                      </a:r>
                      <a:endParaRPr lang="en-US" b="0" dirty="0">
                        <a:latin typeface="Minion Pro" panose="02040503050306020203"/>
                      </a:endParaRPr>
                    </a:p>
                    <a:p>
                      <a:endParaRPr lang="en-US" b="0" dirty="0">
                        <a:latin typeface="Minion Pro" panose="02040503050306020203"/>
                      </a:endParaRPr>
                    </a:p>
                    <a:p>
                      <a:endParaRPr lang="en-US" b="1"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p>
                      <a:endParaRPr lang="en-US" b="0" dirty="0">
                        <a:latin typeface="Minion Pro" panose="02040503050306020203"/>
                      </a:endParaRPr>
                    </a:p>
                  </a:txBody>
                  <a:tcPr/>
                </a:tc>
                <a:extLst>
                  <a:ext uri="{0D108BD9-81ED-4DB2-BD59-A6C34878D82A}">
                    <a16:rowId xmlns:a16="http://schemas.microsoft.com/office/drawing/2014/main" val="3561667944"/>
                  </a:ext>
                </a:extLst>
              </a:tr>
              <a:tr h="382347">
                <a:tc>
                  <a:txBody>
                    <a:bodyPr/>
                    <a:lstStyle/>
                    <a:p>
                      <a:r>
                        <a:rPr lang="el-GR" b="1" dirty="0">
                          <a:latin typeface="Minion Pro" panose="02040503050306020203"/>
                        </a:rPr>
                        <a:t>Ενέργεια Δεσμού</a:t>
                      </a:r>
                      <a:endParaRPr lang="en-US" b="1" dirty="0">
                        <a:latin typeface="Minion Pro" panose="02040503050306020203"/>
                      </a:endParaRPr>
                    </a:p>
                  </a:txBody>
                  <a:tcPr/>
                </a:tc>
                <a:tc>
                  <a:txBody>
                    <a:bodyPr/>
                    <a:lstStyle/>
                    <a:p>
                      <a:r>
                        <a:rPr lang="el-GR" dirty="0">
                          <a:latin typeface="Minion Pro" panose="02040503050306020203"/>
                        </a:rPr>
                        <a:t>Ορίζεται ως η μέση ενέργεια που απαιτείται για διαρραγεί (σπάσει) ένας δεσμός.</a:t>
                      </a:r>
                      <a:endParaRPr lang="en-US" dirty="0">
                        <a:latin typeface="Minion Pro" panose="02040503050306020203"/>
                      </a:endParaRPr>
                    </a:p>
                  </a:txBody>
                  <a:tcPr/>
                </a:tc>
                <a:extLst>
                  <a:ext uri="{0D108BD9-81ED-4DB2-BD59-A6C34878D82A}">
                    <a16:rowId xmlns:a16="http://schemas.microsoft.com/office/drawing/2014/main" val="2362208902"/>
                  </a:ext>
                </a:extLst>
              </a:tr>
              <a:tr h="382347">
                <a:tc>
                  <a:txBody>
                    <a:bodyPr/>
                    <a:lstStyle/>
                    <a:p>
                      <a:r>
                        <a:rPr lang="el-GR" b="1" dirty="0">
                          <a:latin typeface="Minion Pro" panose="02040503050306020203"/>
                        </a:rPr>
                        <a:t>Τάξη Δεσμού</a:t>
                      </a:r>
                      <a:endParaRPr lang="en-US" b="1" dirty="0">
                        <a:latin typeface="Minion Pro" panose="02040503050306020203"/>
                      </a:endParaRPr>
                    </a:p>
                  </a:txBody>
                  <a:tcPr/>
                </a:tc>
                <a:tc>
                  <a:txBody>
                    <a:bodyPr/>
                    <a:lstStyle/>
                    <a:p>
                      <a:r>
                        <a:rPr lang="el-GR" dirty="0">
                          <a:latin typeface="Minion Pro" panose="02040503050306020203"/>
                        </a:rPr>
                        <a:t>Ορίζεται ως ο αριθμός των δεσμών ανάμεσα σε δύο άτομα ενός μορίου ή ιόντος.</a:t>
                      </a:r>
                      <a:endParaRPr lang="en-US" dirty="0">
                        <a:latin typeface="Minion Pro" panose="02040503050306020203"/>
                      </a:endParaRPr>
                    </a:p>
                  </a:txBody>
                  <a:tcPr/>
                </a:tc>
                <a:extLst>
                  <a:ext uri="{0D108BD9-81ED-4DB2-BD59-A6C34878D82A}">
                    <a16:rowId xmlns:a16="http://schemas.microsoft.com/office/drawing/2014/main" val="1383573932"/>
                  </a:ext>
                </a:extLst>
              </a:tr>
            </a:tbl>
          </a:graphicData>
        </a:graphic>
      </p:graphicFrame>
      <p:sp>
        <p:nvSpPr>
          <p:cNvPr id="9" name="TextBox 8">
            <a:extLst>
              <a:ext uri="{FF2B5EF4-FFF2-40B4-BE49-F238E27FC236}">
                <a16:creationId xmlns:a16="http://schemas.microsoft.com/office/drawing/2014/main" id="{8F5169BB-E6B9-97BE-5631-E7FB90AA753A}"/>
              </a:ext>
            </a:extLst>
          </p:cNvPr>
          <p:cNvSpPr txBox="1"/>
          <p:nvPr/>
        </p:nvSpPr>
        <p:spPr>
          <a:xfrm>
            <a:off x="314400" y="1004433"/>
            <a:ext cx="11563199" cy="707886"/>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spcAft>
                <a:spcPts val="600"/>
              </a:spcAft>
              <a:buFont typeface="Wingdings" panose="05000000000000000000" pitchFamily="2" charset="2"/>
              <a:buChar char="§"/>
            </a:pPr>
            <a:r>
              <a:rPr lang="el-GR" sz="2000" dirty="0">
                <a:latin typeface="Minion Pro" panose="02040503050306020203"/>
              </a:rPr>
              <a:t>Πειραματικά, η διάκριση μεταξύ μονών, διπλών και τριπλών δεσμών γίνεται με μέτρηση του μήκους και της ενέργειας δεσμού. </a:t>
            </a:r>
          </a:p>
        </p:txBody>
      </p:sp>
      <p:pic>
        <p:nvPicPr>
          <p:cNvPr id="12" name="Picture 11" descr="A diagram of a bond length&#10;&#10;Description automatically generated">
            <a:extLst>
              <a:ext uri="{FF2B5EF4-FFF2-40B4-BE49-F238E27FC236}">
                <a16:creationId xmlns:a16="http://schemas.microsoft.com/office/drawing/2014/main" id="{C6CA48B5-7B09-457F-2D7C-DB7A89F4ABD4}"/>
              </a:ext>
            </a:extLst>
          </p:cNvPr>
          <p:cNvPicPr>
            <a:picLocks noChangeAspect="1"/>
          </p:cNvPicPr>
          <p:nvPr/>
        </p:nvPicPr>
        <p:blipFill>
          <a:blip r:embed="rId3"/>
          <a:stretch>
            <a:fillRect/>
          </a:stretch>
        </p:blipFill>
        <p:spPr>
          <a:xfrm>
            <a:off x="4535418" y="2243742"/>
            <a:ext cx="3140365" cy="2771372"/>
          </a:xfrm>
          <a:prstGeom prst="rect">
            <a:avLst/>
          </a:prstGeom>
          <a:ln>
            <a:solidFill>
              <a:schemeClr val="tx1"/>
            </a:solidFill>
          </a:ln>
        </p:spPr>
      </p:pic>
    </p:spTree>
    <p:extLst>
      <p:ext uri="{BB962C8B-B14F-4D97-AF65-F5344CB8AC3E}">
        <p14:creationId xmlns:p14="http://schemas.microsoft.com/office/powerpoint/2010/main" val="3881485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A46F5-428F-F1E1-00A8-CB1396D5E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BC1C2-C319-943D-E0C3-B9757C4433B9}"/>
              </a:ext>
            </a:extLst>
          </p:cNvPr>
          <p:cNvSpPr>
            <a:spLocks noGrp="1"/>
          </p:cNvSpPr>
          <p:nvPr>
            <p:ph type="title"/>
          </p:nvPr>
        </p:nvSpPr>
        <p:spPr>
          <a:xfrm>
            <a:off x="324000" y="174625"/>
            <a:ext cx="11563200" cy="663575"/>
          </a:xfrm>
        </p:spPr>
        <p:txBody>
          <a:bodyPr anchor="ctr">
            <a:normAutofit/>
          </a:bodyPr>
          <a:lstStyle/>
          <a:p>
            <a:r>
              <a:rPr lang="el-GR" dirty="0"/>
              <a:t>Μήκος Δεσμού – Ενέργεια Δεσμού – Τάξη Δεσμού</a:t>
            </a:r>
            <a:endParaRPr lang="en-US"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936136C4-028B-5459-F547-94E52D8C5BD7}"/>
                  </a:ext>
                </a:extLst>
              </p:cNvPr>
              <p:cNvGraphicFramePr>
                <a:graphicFrameLocks noGrp="1"/>
              </p:cNvGraphicFramePr>
              <p:nvPr>
                <p:extLst>
                  <p:ext uri="{D42A27DB-BD31-4B8C-83A1-F6EECF244321}">
                    <p14:modId xmlns:p14="http://schemas.microsoft.com/office/powerpoint/2010/main" val="3399197631"/>
                  </p:ext>
                </p:extLst>
              </p:nvPr>
            </p:nvGraphicFramePr>
            <p:xfrm>
              <a:off x="324000" y="1347737"/>
              <a:ext cx="11563204" cy="2707026"/>
            </p:xfrm>
            <a:graphic>
              <a:graphicData uri="http://schemas.openxmlformats.org/drawingml/2006/table">
                <a:tbl>
                  <a:tblPr firstRow="1" bandRow="1">
                    <a:tableStyleId>{ED083AE6-46FA-4A59-8FB0-9F97EB10719F}</a:tableStyleId>
                  </a:tblPr>
                  <a:tblGrid>
                    <a:gridCol w="1700069">
                      <a:extLst>
                        <a:ext uri="{9D8B030D-6E8A-4147-A177-3AD203B41FA5}">
                          <a16:colId xmlns:a16="http://schemas.microsoft.com/office/drawing/2014/main" val="509103448"/>
                        </a:ext>
                      </a:extLst>
                    </a:gridCol>
                    <a:gridCol w="1531931">
                      <a:extLst>
                        <a:ext uri="{9D8B030D-6E8A-4147-A177-3AD203B41FA5}">
                          <a16:colId xmlns:a16="http://schemas.microsoft.com/office/drawing/2014/main" val="455511531"/>
                        </a:ext>
                      </a:extLst>
                    </a:gridCol>
                    <a:gridCol w="1708727">
                      <a:extLst>
                        <a:ext uri="{9D8B030D-6E8A-4147-A177-3AD203B41FA5}">
                          <a16:colId xmlns:a16="http://schemas.microsoft.com/office/drawing/2014/main" val="2664576041"/>
                        </a:ext>
                      </a:extLst>
                    </a:gridCol>
                    <a:gridCol w="1985818">
                      <a:extLst>
                        <a:ext uri="{9D8B030D-6E8A-4147-A177-3AD203B41FA5}">
                          <a16:colId xmlns:a16="http://schemas.microsoft.com/office/drawing/2014/main" val="1355178118"/>
                        </a:ext>
                      </a:extLst>
                    </a:gridCol>
                    <a:gridCol w="2664032">
                      <a:extLst>
                        <a:ext uri="{9D8B030D-6E8A-4147-A177-3AD203B41FA5}">
                          <a16:colId xmlns:a16="http://schemas.microsoft.com/office/drawing/2014/main" val="2641374746"/>
                        </a:ext>
                      </a:extLst>
                    </a:gridCol>
                    <a:gridCol w="1972627">
                      <a:extLst>
                        <a:ext uri="{9D8B030D-6E8A-4147-A177-3AD203B41FA5}">
                          <a16:colId xmlns:a16="http://schemas.microsoft.com/office/drawing/2014/main" val="2340930525"/>
                        </a:ext>
                      </a:extLst>
                    </a:gridCol>
                  </a:tblGrid>
                  <a:tr h="444117">
                    <a:tc gridSpan="4">
                      <a:txBody>
                        <a:bodyPr/>
                        <a:lstStyle/>
                        <a:p>
                          <a:endParaRPr lang="en-US" b="1" dirty="0">
                            <a:latin typeface="Minion Pro" panose="02040503050306020203"/>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b="0" dirty="0">
                            <a:latin typeface="Minion Pro" panose="02040503050306020203"/>
                          </a:endParaRPr>
                        </a:p>
                      </a:txBody>
                      <a:tcPr/>
                    </a:tc>
                    <a:tc hMerge="1">
                      <a:txBody>
                        <a:bodyPr/>
                        <a:lstStyle/>
                        <a:p>
                          <a:endParaRPr lang="en-US" b="0" dirty="0">
                            <a:latin typeface="Minion Pro" panose="02040503050306020203"/>
                          </a:endParaRPr>
                        </a:p>
                      </a:txBody>
                      <a:tcPr/>
                    </a:tc>
                    <a:tc gridSpan="2">
                      <a:txBody>
                        <a:bodyPr/>
                        <a:lstStyle/>
                        <a:p>
                          <a:pPr algn="ctr"/>
                          <a:r>
                            <a:rPr lang="el-GR" b="1" dirty="0">
                              <a:latin typeface="Minion Pro" panose="02040503050306020203"/>
                            </a:rPr>
                            <a:t>Παραδείγματα</a:t>
                          </a:r>
                          <a:endParaRPr lang="en-US" b="1" dirty="0">
                            <a:latin typeface="Minion Pro" panose="02040503050306020203"/>
                          </a:endParaRPr>
                        </a:p>
                      </a:txBody>
                      <a:tcPr anchor="ctr">
                        <a:lnL w="12700" cap="flat" cmpd="sng" algn="ctr">
                          <a:solidFill>
                            <a:schemeClr val="tx1"/>
                          </a:solidFill>
                          <a:prstDash val="solid"/>
                          <a:round/>
                          <a:headEnd type="none" w="med" len="med"/>
                          <a:tailEnd type="none" w="med" len="med"/>
                        </a:lnL>
                      </a:tcPr>
                    </a:tc>
                    <a:tc hMerge="1">
                      <a:txBody>
                        <a:bodyPr/>
                        <a:lstStyle/>
                        <a:p>
                          <a:endParaRPr lang="en-US" b="0" dirty="0">
                            <a:latin typeface="Minion Pro" panose="02040503050306020203"/>
                          </a:endParaRPr>
                        </a:p>
                      </a:txBody>
                      <a:tcPr/>
                    </a:tc>
                    <a:extLst>
                      <a:ext uri="{0D108BD9-81ED-4DB2-BD59-A6C34878D82A}">
                        <a16:rowId xmlns:a16="http://schemas.microsoft.com/office/drawing/2014/main" val="3561667944"/>
                      </a:ext>
                    </a:extLst>
                  </a:tr>
                  <a:tr h="382347">
                    <a:tc>
                      <a:txBody>
                        <a:bodyPr/>
                        <a:lstStyle/>
                        <a:p>
                          <a:pPr algn="ctr"/>
                          <a:r>
                            <a:rPr lang="el-GR" b="1" dirty="0">
                              <a:latin typeface="Minion Pro" panose="02040503050306020203"/>
                            </a:rPr>
                            <a:t>Δεσμός</a:t>
                          </a:r>
                          <a:endParaRPr lang="en-US" b="1" dirty="0">
                            <a:latin typeface="Minion Pro" panose="02040503050306020203"/>
                          </a:endParaRP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Τάξη</a:t>
                          </a:r>
                          <a:endParaRPr lang="en-US" b="1" dirty="0">
                            <a:latin typeface="Minion Pro" panose="02040503050306020203"/>
                          </a:endParaRP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Μήκος </a:t>
                          </a:r>
                          <a:br>
                            <a:rPr lang="en-US" b="1" dirty="0">
                              <a:latin typeface="Minion Pro" panose="02040503050306020203"/>
                            </a:rPr>
                          </a:br>
                          <a:r>
                            <a:rPr lang="el-GR" b="1" dirty="0">
                              <a:latin typeface="Minion Pro" panose="02040503050306020203"/>
                            </a:rPr>
                            <a:t>(</a:t>
                          </a:r>
                          <a:r>
                            <a:rPr lang="en-US" b="1" dirty="0">
                              <a:latin typeface="Minion Pro" panose="02040503050306020203"/>
                            </a:rPr>
                            <a:t>pm)</a:t>
                          </a: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Ενέργεια Δεσμού</a:t>
                          </a:r>
                          <a:br>
                            <a:rPr lang="en-US" b="1" dirty="0">
                              <a:latin typeface="Minion Pro" panose="02040503050306020203"/>
                            </a:rPr>
                          </a:br>
                          <a:r>
                            <a:rPr lang="en-US" b="1" dirty="0">
                              <a:latin typeface="Minion Pro" panose="02040503050306020203"/>
                            </a:rPr>
                            <a:t>(kJ/mol)</a:t>
                          </a: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Όνομα Ένωσης</a:t>
                          </a:r>
                          <a:endParaRPr lang="en-US" b="1" dirty="0">
                            <a:latin typeface="Minion Pro" panose="02040503050306020203"/>
                          </a:endParaRPr>
                        </a:p>
                      </a:txBody>
                      <a:tcPr anchor="ctr"/>
                    </a:tc>
                    <a:tc>
                      <a:txBody>
                        <a:bodyPr/>
                        <a:lstStyle/>
                        <a:p>
                          <a:pPr algn="ctr"/>
                          <a:r>
                            <a:rPr lang="el-GR" b="1" dirty="0">
                              <a:latin typeface="Minion Pro" panose="02040503050306020203"/>
                            </a:rPr>
                            <a:t>Δομή</a:t>
                          </a:r>
                          <a:endParaRPr lang="en-US" b="1" dirty="0">
                            <a:latin typeface="Minion Pro" panose="02040503050306020203"/>
                          </a:endParaRPr>
                        </a:p>
                      </a:txBody>
                      <a:tcPr anchor="ctr"/>
                    </a:tc>
                    <a:extLst>
                      <a:ext uri="{0D108BD9-81ED-4DB2-BD59-A6C34878D82A}">
                        <a16:rowId xmlns:a16="http://schemas.microsoft.com/office/drawing/2014/main" val="2362208902"/>
                      </a:ext>
                    </a:extLst>
                  </a:tr>
                  <a:tr h="540943">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oMath>
                            </m:oMathPara>
                          </a14:m>
                          <a:endParaRPr lang="en-US" b="0" i="0" dirty="0">
                            <a:latin typeface="Minion Pro" panose="02040503050306020203"/>
                          </a:endParaRPr>
                        </a:p>
                      </a:txBody>
                      <a:tcPr anchor="ctr"/>
                    </a:tc>
                    <a:tc>
                      <a:txBody>
                        <a:bodyPr/>
                        <a:lstStyle/>
                        <a:p>
                          <a:pPr algn="ctr"/>
                          <a:r>
                            <a:rPr lang="el-GR" dirty="0">
                              <a:latin typeface="Minion Pro" panose="02040503050306020203"/>
                            </a:rPr>
                            <a:t>Ένα</a:t>
                          </a:r>
                          <a:endParaRPr lang="en-US" dirty="0">
                            <a:latin typeface="Minion Pro" panose="02040503050306020203"/>
                          </a:endParaRPr>
                        </a:p>
                      </a:txBody>
                      <a:tcPr anchor="ctr"/>
                    </a:tc>
                    <a:tc>
                      <a:txBody>
                        <a:bodyPr/>
                        <a:lstStyle/>
                        <a:p>
                          <a:pPr algn="ctr"/>
                          <a:r>
                            <a:rPr lang="en-US" dirty="0">
                              <a:latin typeface="Minion Pro" panose="02040503050306020203"/>
                            </a:rPr>
                            <a:t>154</a:t>
                          </a:r>
                        </a:p>
                      </a:txBody>
                      <a:tcPr anchor="ctr"/>
                    </a:tc>
                    <a:tc>
                      <a:txBody>
                        <a:bodyPr/>
                        <a:lstStyle/>
                        <a:p>
                          <a:pPr algn="ctr"/>
                          <a:r>
                            <a:rPr lang="en-US" dirty="0">
                              <a:latin typeface="Minion Pro" panose="02040503050306020203"/>
                            </a:rPr>
                            <a:t>347</a:t>
                          </a:r>
                        </a:p>
                      </a:txBody>
                      <a:tcPr anchor="ctr"/>
                    </a:tc>
                    <a:tc>
                      <a:txBody>
                        <a:bodyPr/>
                        <a:lstStyle/>
                        <a:p>
                          <a:pPr algn="ctr"/>
                          <a:r>
                            <a:rPr lang="el-GR" dirty="0">
                              <a:latin typeface="Minion Pro" panose="02040503050306020203"/>
                            </a:rPr>
                            <a:t>Αιθάνιο</a:t>
                          </a:r>
                          <a:endParaRPr lang="en-US" dirty="0">
                            <a:latin typeface="Minion Pro" panose="02040503050306020203"/>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l-GR" b="0" i="1" smtClean="0">
                                        <a:latin typeface="Cambria Math" panose="02040503050406030204" pitchFamily="18" charset="0"/>
                                      </a:rPr>
                                      <m:t>3</m:t>
                                    </m:r>
                                  </m:sub>
                                </m:sSub>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l-GR" b="0" i="1" smtClean="0">
                                        <a:latin typeface="Cambria Math" panose="02040503050406030204" pitchFamily="18" charset="0"/>
                                      </a:rPr>
                                      <m:t>3</m:t>
                                    </m:r>
                                  </m:sub>
                                </m:sSub>
                              </m:oMath>
                            </m:oMathPara>
                          </a14:m>
                          <a:endParaRPr lang="en-US" b="0" i="0" dirty="0">
                            <a:latin typeface="Minion Pro" panose="02040503050306020203"/>
                          </a:endParaRPr>
                        </a:p>
                      </a:txBody>
                      <a:tcPr anchor="ctr"/>
                    </a:tc>
                    <a:extLst>
                      <a:ext uri="{0D108BD9-81ED-4DB2-BD59-A6C34878D82A}">
                        <a16:rowId xmlns:a16="http://schemas.microsoft.com/office/drawing/2014/main" val="1383573932"/>
                      </a:ext>
                    </a:extLst>
                  </a:tr>
                  <a:tr h="540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oMath>
                            </m:oMathPara>
                          </a14:m>
                          <a:endParaRPr lang="en-US" b="0" i="0" dirty="0">
                            <a:latin typeface="Minion Pro" panose="02040503050306020203"/>
                          </a:endParaRPr>
                        </a:p>
                      </a:txBody>
                      <a:tcPr anchor="ctr"/>
                    </a:tc>
                    <a:tc>
                      <a:txBody>
                        <a:bodyPr/>
                        <a:lstStyle/>
                        <a:p>
                          <a:pPr algn="ctr"/>
                          <a:r>
                            <a:rPr lang="el-GR" dirty="0">
                              <a:latin typeface="Minion Pro" panose="02040503050306020203"/>
                            </a:rPr>
                            <a:t>Δύο</a:t>
                          </a:r>
                          <a:endParaRPr lang="en-US" dirty="0">
                            <a:latin typeface="Minion Pro" panose="02040503050306020203"/>
                          </a:endParaRPr>
                        </a:p>
                      </a:txBody>
                      <a:tcPr anchor="ctr"/>
                    </a:tc>
                    <a:tc>
                      <a:txBody>
                        <a:bodyPr/>
                        <a:lstStyle/>
                        <a:p>
                          <a:pPr algn="ctr"/>
                          <a:r>
                            <a:rPr lang="en-US" dirty="0">
                              <a:latin typeface="Minion Pro" panose="02040503050306020203"/>
                            </a:rPr>
                            <a:t>134</a:t>
                          </a:r>
                        </a:p>
                      </a:txBody>
                      <a:tcPr anchor="ctr"/>
                    </a:tc>
                    <a:tc>
                      <a:txBody>
                        <a:bodyPr/>
                        <a:lstStyle/>
                        <a:p>
                          <a:pPr algn="ctr"/>
                          <a:r>
                            <a:rPr lang="en-US" dirty="0">
                              <a:latin typeface="Minion Pro" panose="02040503050306020203"/>
                            </a:rPr>
                            <a:t>615</a:t>
                          </a:r>
                        </a:p>
                      </a:txBody>
                      <a:tcPr anchor="ctr"/>
                    </a:tc>
                    <a:tc>
                      <a:txBody>
                        <a:bodyPr/>
                        <a:lstStyle/>
                        <a:p>
                          <a:pPr algn="ctr"/>
                          <a:r>
                            <a:rPr lang="el-GR" dirty="0">
                              <a:latin typeface="Minion Pro" panose="02040503050306020203"/>
                            </a:rPr>
                            <a:t>Αιθένιο</a:t>
                          </a:r>
                          <a:endParaRPr lang="en-US" dirty="0">
                            <a:latin typeface="Minion Pro" panose="02040503050306020203"/>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l-GR" b="0" i="1" smtClean="0">
                                        <a:latin typeface="Cambria Math" panose="02040503050406030204" pitchFamily="18" charset="0"/>
                                      </a:rPr>
                                      <m:t>2</m:t>
                                    </m:r>
                                  </m:sub>
                                </m:sSub>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l-GR" b="0" i="1" smtClean="0">
                                        <a:latin typeface="Cambria Math" panose="02040503050406030204" pitchFamily="18" charset="0"/>
                                      </a:rPr>
                                      <m:t>2</m:t>
                                    </m:r>
                                  </m:sub>
                                </m:sSub>
                              </m:oMath>
                            </m:oMathPara>
                          </a14:m>
                          <a:endParaRPr lang="en-US" dirty="0">
                            <a:latin typeface="Minion Pro" panose="02040503050306020203"/>
                          </a:endParaRPr>
                        </a:p>
                      </a:txBody>
                      <a:tcPr anchor="ctr"/>
                    </a:tc>
                    <a:extLst>
                      <a:ext uri="{0D108BD9-81ED-4DB2-BD59-A6C34878D82A}">
                        <a16:rowId xmlns:a16="http://schemas.microsoft.com/office/drawing/2014/main" val="496605957"/>
                      </a:ext>
                    </a:extLst>
                  </a:tr>
                  <a:tr h="540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oMath>
                            </m:oMathPara>
                          </a14:m>
                          <a:endParaRPr lang="en-US" b="0" i="0" dirty="0">
                            <a:latin typeface="Minion Pro" panose="02040503050306020203"/>
                          </a:endParaRPr>
                        </a:p>
                      </a:txBody>
                      <a:tcPr anchor="ctr"/>
                    </a:tc>
                    <a:tc>
                      <a:txBody>
                        <a:bodyPr/>
                        <a:lstStyle/>
                        <a:p>
                          <a:pPr algn="ctr"/>
                          <a:r>
                            <a:rPr lang="el-GR" dirty="0">
                              <a:latin typeface="Minion Pro" panose="02040503050306020203"/>
                            </a:rPr>
                            <a:t>Τρία</a:t>
                          </a:r>
                          <a:endParaRPr lang="en-US" dirty="0">
                            <a:latin typeface="Minion Pro" panose="02040503050306020203"/>
                          </a:endParaRPr>
                        </a:p>
                      </a:txBody>
                      <a:tcPr anchor="ctr"/>
                    </a:tc>
                    <a:tc>
                      <a:txBody>
                        <a:bodyPr/>
                        <a:lstStyle/>
                        <a:p>
                          <a:pPr algn="ctr"/>
                          <a:r>
                            <a:rPr lang="en-US" dirty="0">
                              <a:latin typeface="Minion Pro" panose="02040503050306020203"/>
                            </a:rPr>
                            <a:t>120</a:t>
                          </a:r>
                        </a:p>
                      </a:txBody>
                      <a:tcPr anchor="ctr"/>
                    </a:tc>
                    <a:tc>
                      <a:txBody>
                        <a:bodyPr/>
                        <a:lstStyle/>
                        <a:p>
                          <a:pPr algn="ctr"/>
                          <a:r>
                            <a:rPr lang="en-US" dirty="0">
                              <a:latin typeface="Minion Pro" panose="02040503050306020203"/>
                            </a:rPr>
                            <a:t>812</a:t>
                          </a:r>
                        </a:p>
                      </a:txBody>
                      <a:tcPr anchor="ctr"/>
                    </a:tc>
                    <a:tc>
                      <a:txBody>
                        <a:bodyPr/>
                        <a:lstStyle/>
                        <a:p>
                          <a:pPr algn="ctr"/>
                          <a:r>
                            <a:rPr lang="el-GR" dirty="0">
                              <a:latin typeface="Minion Pro" panose="02040503050306020203"/>
                            </a:rPr>
                            <a:t>Αιθίνιο </a:t>
                          </a:r>
                          <a:r>
                            <a:rPr lang="en-US" dirty="0">
                              <a:latin typeface="Minion Pro" panose="02040503050306020203"/>
                            </a:rPr>
                            <a:t>(</a:t>
                          </a:r>
                          <a:r>
                            <a:rPr lang="el-GR" dirty="0">
                              <a:latin typeface="Minion Pro" panose="02040503050306020203"/>
                            </a:rPr>
                            <a:t>ή ακετυλένιο</a:t>
                          </a:r>
                          <a:r>
                            <a:rPr lang="en-US" dirty="0">
                              <a:latin typeface="Minion Pro" panose="02040503050306020203"/>
                            </a:rPr>
                            <a:t>)</a:t>
                          </a: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Η</m:t>
                                </m:r>
                                <m:r>
                                  <m:rPr>
                                    <m:sty m:val="p"/>
                                  </m:rPr>
                                  <a:rPr lang="en-US" b="0" i="0" smtClean="0">
                                    <a:latin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CΗ</m:t>
                                </m:r>
                              </m:oMath>
                            </m:oMathPara>
                          </a14:m>
                          <a:endParaRPr lang="en-US" dirty="0">
                            <a:latin typeface="Minion Pro" panose="02040503050306020203"/>
                          </a:endParaRPr>
                        </a:p>
                      </a:txBody>
                      <a:tcPr anchor="ctr"/>
                    </a:tc>
                    <a:extLst>
                      <a:ext uri="{0D108BD9-81ED-4DB2-BD59-A6C34878D82A}">
                        <a16:rowId xmlns:a16="http://schemas.microsoft.com/office/drawing/2014/main" val="4147153944"/>
                      </a:ext>
                    </a:extLst>
                  </a:tr>
                </a:tbl>
              </a:graphicData>
            </a:graphic>
          </p:graphicFrame>
        </mc:Choice>
        <mc:Fallback xmlns="">
          <p:graphicFrame>
            <p:nvGraphicFramePr>
              <p:cNvPr id="3" name="Table 2">
                <a:extLst>
                  <a:ext uri="{FF2B5EF4-FFF2-40B4-BE49-F238E27FC236}">
                    <a16:creationId xmlns:a16="http://schemas.microsoft.com/office/drawing/2014/main" id="{936136C4-028B-5459-F547-94E52D8C5BD7}"/>
                  </a:ext>
                </a:extLst>
              </p:cNvPr>
              <p:cNvGraphicFramePr>
                <a:graphicFrameLocks noGrp="1"/>
              </p:cNvGraphicFramePr>
              <p:nvPr>
                <p:extLst>
                  <p:ext uri="{D42A27DB-BD31-4B8C-83A1-F6EECF244321}">
                    <p14:modId xmlns:p14="http://schemas.microsoft.com/office/powerpoint/2010/main" val="3399197631"/>
                  </p:ext>
                </p:extLst>
              </p:nvPr>
            </p:nvGraphicFramePr>
            <p:xfrm>
              <a:off x="324000" y="1347737"/>
              <a:ext cx="11563204" cy="2707026"/>
            </p:xfrm>
            <a:graphic>
              <a:graphicData uri="http://schemas.openxmlformats.org/drawingml/2006/table">
                <a:tbl>
                  <a:tblPr firstRow="1" bandRow="1">
                    <a:tableStyleId>{ED083AE6-46FA-4A59-8FB0-9F97EB10719F}</a:tableStyleId>
                  </a:tblPr>
                  <a:tblGrid>
                    <a:gridCol w="1700069">
                      <a:extLst>
                        <a:ext uri="{9D8B030D-6E8A-4147-A177-3AD203B41FA5}">
                          <a16:colId xmlns:a16="http://schemas.microsoft.com/office/drawing/2014/main" val="509103448"/>
                        </a:ext>
                      </a:extLst>
                    </a:gridCol>
                    <a:gridCol w="1531931">
                      <a:extLst>
                        <a:ext uri="{9D8B030D-6E8A-4147-A177-3AD203B41FA5}">
                          <a16:colId xmlns:a16="http://schemas.microsoft.com/office/drawing/2014/main" val="455511531"/>
                        </a:ext>
                      </a:extLst>
                    </a:gridCol>
                    <a:gridCol w="1708727">
                      <a:extLst>
                        <a:ext uri="{9D8B030D-6E8A-4147-A177-3AD203B41FA5}">
                          <a16:colId xmlns:a16="http://schemas.microsoft.com/office/drawing/2014/main" val="2664576041"/>
                        </a:ext>
                      </a:extLst>
                    </a:gridCol>
                    <a:gridCol w="1985818">
                      <a:extLst>
                        <a:ext uri="{9D8B030D-6E8A-4147-A177-3AD203B41FA5}">
                          <a16:colId xmlns:a16="http://schemas.microsoft.com/office/drawing/2014/main" val="1355178118"/>
                        </a:ext>
                      </a:extLst>
                    </a:gridCol>
                    <a:gridCol w="2664032">
                      <a:extLst>
                        <a:ext uri="{9D8B030D-6E8A-4147-A177-3AD203B41FA5}">
                          <a16:colId xmlns:a16="http://schemas.microsoft.com/office/drawing/2014/main" val="2641374746"/>
                        </a:ext>
                      </a:extLst>
                    </a:gridCol>
                    <a:gridCol w="1972627">
                      <a:extLst>
                        <a:ext uri="{9D8B030D-6E8A-4147-A177-3AD203B41FA5}">
                          <a16:colId xmlns:a16="http://schemas.microsoft.com/office/drawing/2014/main" val="2340930525"/>
                        </a:ext>
                      </a:extLst>
                    </a:gridCol>
                  </a:tblGrid>
                  <a:tr h="444117">
                    <a:tc gridSpan="4">
                      <a:txBody>
                        <a:bodyPr/>
                        <a:lstStyle/>
                        <a:p>
                          <a:endParaRPr lang="en-US" b="1" dirty="0">
                            <a:latin typeface="Minion Pro" panose="02040503050306020203"/>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b="0" dirty="0">
                            <a:latin typeface="Minion Pro" panose="02040503050306020203"/>
                          </a:endParaRPr>
                        </a:p>
                      </a:txBody>
                      <a:tcPr/>
                    </a:tc>
                    <a:tc hMerge="1">
                      <a:txBody>
                        <a:bodyPr/>
                        <a:lstStyle/>
                        <a:p>
                          <a:endParaRPr lang="en-US" b="0" dirty="0">
                            <a:latin typeface="Minion Pro" panose="02040503050306020203"/>
                          </a:endParaRPr>
                        </a:p>
                      </a:txBody>
                      <a:tcPr/>
                    </a:tc>
                    <a:tc gridSpan="2">
                      <a:txBody>
                        <a:bodyPr/>
                        <a:lstStyle/>
                        <a:p>
                          <a:pPr algn="ctr"/>
                          <a:r>
                            <a:rPr lang="el-GR" b="1" dirty="0">
                              <a:latin typeface="Minion Pro" panose="02040503050306020203"/>
                            </a:rPr>
                            <a:t>Παραδείγματα</a:t>
                          </a:r>
                          <a:endParaRPr lang="en-US" b="1" dirty="0">
                            <a:latin typeface="Minion Pro" panose="02040503050306020203"/>
                          </a:endParaRPr>
                        </a:p>
                      </a:txBody>
                      <a:tcPr anchor="ctr">
                        <a:lnL w="12700" cap="flat" cmpd="sng" algn="ctr">
                          <a:solidFill>
                            <a:schemeClr val="tx1"/>
                          </a:solidFill>
                          <a:prstDash val="solid"/>
                          <a:round/>
                          <a:headEnd type="none" w="med" len="med"/>
                          <a:tailEnd type="none" w="med" len="med"/>
                        </a:lnL>
                      </a:tcPr>
                    </a:tc>
                    <a:tc hMerge="1">
                      <a:txBody>
                        <a:bodyPr/>
                        <a:lstStyle/>
                        <a:p>
                          <a:endParaRPr lang="en-US" b="0" dirty="0">
                            <a:latin typeface="Minion Pro" panose="02040503050306020203"/>
                          </a:endParaRPr>
                        </a:p>
                      </a:txBody>
                      <a:tcPr/>
                    </a:tc>
                    <a:extLst>
                      <a:ext uri="{0D108BD9-81ED-4DB2-BD59-A6C34878D82A}">
                        <a16:rowId xmlns:a16="http://schemas.microsoft.com/office/drawing/2014/main" val="3561667944"/>
                      </a:ext>
                    </a:extLst>
                  </a:tr>
                  <a:tr h="640080">
                    <a:tc>
                      <a:txBody>
                        <a:bodyPr/>
                        <a:lstStyle/>
                        <a:p>
                          <a:pPr algn="ctr"/>
                          <a:r>
                            <a:rPr lang="el-GR" b="1" dirty="0">
                              <a:latin typeface="Minion Pro" panose="02040503050306020203"/>
                            </a:rPr>
                            <a:t>Δεσμός</a:t>
                          </a:r>
                          <a:endParaRPr lang="en-US" b="1" dirty="0">
                            <a:latin typeface="Minion Pro" panose="02040503050306020203"/>
                          </a:endParaRP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Τάξη</a:t>
                          </a:r>
                          <a:endParaRPr lang="en-US" b="1" dirty="0">
                            <a:latin typeface="Minion Pro" panose="02040503050306020203"/>
                          </a:endParaRP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Μήκος </a:t>
                          </a:r>
                          <a:br>
                            <a:rPr lang="en-US" b="1" dirty="0">
                              <a:latin typeface="Minion Pro" panose="02040503050306020203"/>
                            </a:rPr>
                          </a:br>
                          <a:r>
                            <a:rPr lang="el-GR" b="1" dirty="0">
                              <a:latin typeface="Minion Pro" panose="02040503050306020203"/>
                            </a:rPr>
                            <a:t>(</a:t>
                          </a:r>
                          <a:r>
                            <a:rPr lang="en-US" b="1" dirty="0">
                              <a:latin typeface="Minion Pro" panose="02040503050306020203"/>
                            </a:rPr>
                            <a:t>pm)</a:t>
                          </a: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Ενέργεια Δεσμού</a:t>
                          </a:r>
                          <a:br>
                            <a:rPr lang="en-US" b="1" dirty="0">
                              <a:latin typeface="Minion Pro" panose="02040503050306020203"/>
                            </a:rPr>
                          </a:br>
                          <a:r>
                            <a:rPr lang="en-US" b="1" dirty="0">
                              <a:latin typeface="Minion Pro" panose="02040503050306020203"/>
                            </a:rPr>
                            <a:t>(kJ/mol)</a:t>
                          </a:r>
                        </a:p>
                      </a:txBody>
                      <a:tcPr anchor="ctr">
                        <a:lnT w="12700" cap="flat" cmpd="sng" algn="ctr">
                          <a:solidFill>
                            <a:schemeClr val="tx1"/>
                          </a:solidFill>
                          <a:prstDash val="solid"/>
                          <a:round/>
                          <a:headEnd type="none" w="med" len="med"/>
                          <a:tailEnd type="none" w="med" len="med"/>
                        </a:lnT>
                      </a:tcPr>
                    </a:tc>
                    <a:tc>
                      <a:txBody>
                        <a:bodyPr/>
                        <a:lstStyle/>
                        <a:p>
                          <a:pPr algn="ctr"/>
                          <a:r>
                            <a:rPr lang="el-GR" b="1" dirty="0">
                              <a:latin typeface="Minion Pro" panose="02040503050306020203"/>
                            </a:rPr>
                            <a:t>Όνομα Ένωσης</a:t>
                          </a:r>
                          <a:endParaRPr lang="en-US" b="1" dirty="0">
                            <a:latin typeface="Minion Pro" panose="02040503050306020203"/>
                          </a:endParaRPr>
                        </a:p>
                      </a:txBody>
                      <a:tcPr anchor="ctr"/>
                    </a:tc>
                    <a:tc>
                      <a:txBody>
                        <a:bodyPr/>
                        <a:lstStyle/>
                        <a:p>
                          <a:pPr algn="ctr"/>
                          <a:r>
                            <a:rPr lang="el-GR" b="1" dirty="0">
                              <a:latin typeface="Minion Pro" panose="02040503050306020203"/>
                            </a:rPr>
                            <a:t>Δομή</a:t>
                          </a:r>
                          <a:endParaRPr lang="en-US" b="1" dirty="0">
                            <a:latin typeface="Minion Pro" panose="02040503050306020203"/>
                          </a:endParaRPr>
                        </a:p>
                      </a:txBody>
                      <a:tcPr anchor="ctr"/>
                    </a:tc>
                    <a:extLst>
                      <a:ext uri="{0D108BD9-81ED-4DB2-BD59-A6C34878D82A}">
                        <a16:rowId xmlns:a16="http://schemas.microsoft.com/office/drawing/2014/main" val="2362208902"/>
                      </a:ext>
                    </a:extLst>
                  </a:tr>
                  <a:tr h="540943">
                    <a:tc>
                      <a:txBody>
                        <a:bodyPr/>
                        <a:lstStyle/>
                        <a:p>
                          <a:endParaRPr lang="en-US"/>
                        </a:p>
                      </a:txBody>
                      <a:tcPr anchor="ctr">
                        <a:blipFill>
                          <a:blip r:embed="rId3"/>
                          <a:stretch>
                            <a:fillRect l="-358" t="-201124" r="-581362" b="-202247"/>
                          </a:stretch>
                        </a:blipFill>
                      </a:tcPr>
                    </a:tc>
                    <a:tc>
                      <a:txBody>
                        <a:bodyPr/>
                        <a:lstStyle/>
                        <a:p>
                          <a:pPr algn="ctr"/>
                          <a:r>
                            <a:rPr lang="el-GR" dirty="0">
                              <a:latin typeface="Minion Pro" panose="02040503050306020203"/>
                            </a:rPr>
                            <a:t>Ένα</a:t>
                          </a:r>
                          <a:endParaRPr lang="en-US" dirty="0">
                            <a:latin typeface="Minion Pro" panose="02040503050306020203"/>
                          </a:endParaRPr>
                        </a:p>
                      </a:txBody>
                      <a:tcPr anchor="ctr"/>
                    </a:tc>
                    <a:tc>
                      <a:txBody>
                        <a:bodyPr/>
                        <a:lstStyle/>
                        <a:p>
                          <a:pPr algn="ctr"/>
                          <a:r>
                            <a:rPr lang="en-US" dirty="0">
                              <a:latin typeface="Minion Pro" panose="02040503050306020203"/>
                            </a:rPr>
                            <a:t>154</a:t>
                          </a:r>
                        </a:p>
                      </a:txBody>
                      <a:tcPr anchor="ctr"/>
                    </a:tc>
                    <a:tc>
                      <a:txBody>
                        <a:bodyPr/>
                        <a:lstStyle/>
                        <a:p>
                          <a:pPr algn="ctr"/>
                          <a:r>
                            <a:rPr lang="en-US" dirty="0">
                              <a:latin typeface="Minion Pro" panose="02040503050306020203"/>
                            </a:rPr>
                            <a:t>347</a:t>
                          </a:r>
                        </a:p>
                      </a:txBody>
                      <a:tcPr anchor="ctr"/>
                    </a:tc>
                    <a:tc>
                      <a:txBody>
                        <a:bodyPr/>
                        <a:lstStyle/>
                        <a:p>
                          <a:pPr algn="ctr"/>
                          <a:r>
                            <a:rPr lang="el-GR" dirty="0">
                              <a:latin typeface="Minion Pro" panose="02040503050306020203"/>
                            </a:rPr>
                            <a:t>Αιθάνιο</a:t>
                          </a:r>
                          <a:endParaRPr lang="en-US" dirty="0">
                            <a:latin typeface="Minion Pro" panose="02040503050306020203"/>
                          </a:endParaRPr>
                        </a:p>
                      </a:txBody>
                      <a:tcPr anchor="ctr"/>
                    </a:tc>
                    <a:tc>
                      <a:txBody>
                        <a:bodyPr/>
                        <a:lstStyle/>
                        <a:p>
                          <a:endParaRPr lang="en-US"/>
                        </a:p>
                      </a:txBody>
                      <a:tcPr anchor="ctr">
                        <a:blipFill>
                          <a:blip r:embed="rId3"/>
                          <a:stretch>
                            <a:fillRect l="-486111" t="-201124" r="-926" b="-202247"/>
                          </a:stretch>
                        </a:blipFill>
                      </a:tcPr>
                    </a:tc>
                    <a:extLst>
                      <a:ext uri="{0D108BD9-81ED-4DB2-BD59-A6C34878D82A}">
                        <a16:rowId xmlns:a16="http://schemas.microsoft.com/office/drawing/2014/main" val="1383573932"/>
                      </a:ext>
                    </a:extLst>
                  </a:tr>
                  <a:tr h="540943">
                    <a:tc>
                      <a:txBody>
                        <a:bodyPr/>
                        <a:lstStyle/>
                        <a:p>
                          <a:endParaRPr lang="en-US"/>
                        </a:p>
                      </a:txBody>
                      <a:tcPr anchor="ctr">
                        <a:blipFill>
                          <a:blip r:embed="rId3"/>
                          <a:stretch>
                            <a:fillRect l="-358" t="-301124" r="-581362" b="-102247"/>
                          </a:stretch>
                        </a:blipFill>
                      </a:tcPr>
                    </a:tc>
                    <a:tc>
                      <a:txBody>
                        <a:bodyPr/>
                        <a:lstStyle/>
                        <a:p>
                          <a:pPr algn="ctr"/>
                          <a:r>
                            <a:rPr lang="el-GR" dirty="0">
                              <a:latin typeface="Minion Pro" panose="02040503050306020203"/>
                            </a:rPr>
                            <a:t>Δύο</a:t>
                          </a:r>
                          <a:endParaRPr lang="en-US" dirty="0">
                            <a:latin typeface="Minion Pro" panose="02040503050306020203"/>
                          </a:endParaRPr>
                        </a:p>
                      </a:txBody>
                      <a:tcPr anchor="ctr"/>
                    </a:tc>
                    <a:tc>
                      <a:txBody>
                        <a:bodyPr/>
                        <a:lstStyle/>
                        <a:p>
                          <a:pPr algn="ctr"/>
                          <a:r>
                            <a:rPr lang="en-US" dirty="0">
                              <a:latin typeface="Minion Pro" panose="02040503050306020203"/>
                            </a:rPr>
                            <a:t>134</a:t>
                          </a:r>
                        </a:p>
                      </a:txBody>
                      <a:tcPr anchor="ctr"/>
                    </a:tc>
                    <a:tc>
                      <a:txBody>
                        <a:bodyPr/>
                        <a:lstStyle/>
                        <a:p>
                          <a:pPr algn="ctr"/>
                          <a:r>
                            <a:rPr lang="en-US" dirty="0">
                              <a:latin typeface="Minion Pro" panose="02040503050306020203"/>
                            </a:rPr>
                            <a:t>615</a:t>
                          </a:r>
                        </a:p>
                      </a:txBody>
                      <a:tcPr anchor="ctr"/>
                    </a:tc>
                    <a:tc>
                      <a:txBody>
                        <a:bodyPr/>
                        <a:lstStyle/>
                        <a:p>
                          <a:pPr algn="ctr"/>
                          <a:r>
                            <a:rPr lang="el-GR" dirty="0">
                              <a:latin typeface="Minion Pro" panose="02040503050306020203"/>
                            </a:rPr>
                            <a:t>Αιθένιο</a:t>
                          </a:r>
                          <a:endParaRPr lang="en-US" dirty="0">
                            <a:latin typeface="Minion Pro" panose="02040503050306020203"/>
                          </a:endParaRPr>
                        </a:p>
                      </a:txBody>
                      <a:tcPr anchor="ctr"/>
                    </a:tc>
                    <a:tc>
                      <a:txBody>
                        <a:bodyPr/>
                        <a:lstStyle/>
                        <a:p>
                          <a:endParaRPr lang="en-US"/>
                        </a:p>
                      </a:txBody>
                      <a:tcPr anchor="ctr">
                        <a:blipFill>
                          <a:blip r:embed="rId3"/>
                          <a:stretch>
                            <a:fillRect l="-486111" t="-301124" r="-926" b="-102247"/>
                          </a:stretch>
                        </a:blipFill>
                      </a:tcPr>
                    </a:tc>
                    <a:extLst>
                      <a:ext uri="{0D108BD9-81ED-4DB2-BD59-A6C34878D82A}">
                        <a16:rowId xmlns:a16="http://schemas.microsoft.com/office/drawing/2014/main" val="496605957"/>
                      </a:ext>
                    </a:extLst>
                  </a:tr>
                  <a:tr h="540943">
                    <a:tc>
                      <a:txBody>
                        <a:bodyPr/>
                        <a:lstStyle/>
                        <a:p>
                          <a:endParaRPr lang="en-US"/>
                        </a:p>
                      </a:txBody>
                      <a:tcPr anchor="ctr">
                        <a:blipFill>
                          <a:blip r:embed="rId3"/>
                          <a:stretch>
                            <a:fillRect l="-358" t="-401124" r="-581362" b="-2247"/>
                          </a:stretch>
                        </a:blipFill>
                      </a:tcPr>
                    </a:tc>
                    <a:tc>
                      <a:txBody>
                        <a:bodyPr/>
                        <a:lstStyle/>
                        <a:p>
                          <a:pPr algn="ctr"/>
                          <a:r>
                            <a:rPr lang="el-GR" dirty="0">
                              <a:latin typeface="Minion Pro" panose="02040503050306020203"/>
                            </a:rPr>
                            <a:t>Τρία</a:t>
                          </a:r>
                          <a:endParaRPr lang="en-US" dirty="0">
                            <a:latin typeface="Minion Pro" panose="02040503050306020203"/>
                          </a:endParaRPr>
                        </a:p>
                      </a:txBody>
                      <a:tcPr anchor="ctr"/>
                    </a:tc>
                    <a:tc>
                      <a:txBody>
                        <a:bodyPr/>
                        <a:lstStyle/>
                        <a:p>
                          <a:pPr algn="ctr"/>
                          <a:r>
                            <a:rPr lang="en-US" dirty="0">
                              <a:latin typeface="Minion Pro" panose="02040503050306020203"/>
                            </a:rPr>
                            <a:t>120</a:t>
                          </a:r>
                        </a:p>
                      </a:txBody>
                      <a:tcPr anchor="ctr"/>
                    </a:tc>
                    <a:tc>
                      <a:txBody>
                        <a:bodyPr/>
                        <a:lstStyle/>
                        <a:p>
                          <a:pPr algn="ctr"/>
                          <a:r>
                            <a:rPr lang="en-US" dirty="0">
                              <a:latin typeface="Minion Pro" panose="02040503050306020203"/>
                            </a:rPr>
                            <a:t>812</a:t>
                          </a:r>
                        </a:p>
                      </a:txBody>
                      <a:tcPr anchor="ctr"/>
                    </a:tc>
                    <a:tc>
                      <a:txBody>
                        <a:bodyPr/>
                        <a:lstStyle/>
                        <a:p>
                          <a:pPr algn="ctr"/>
                          <a:r>
                            <a:rPr lang="el-GR" dirty="0">
                              <a:latin typeface="Minion Pro" panose="02040503050306020203"/>
                            </a:rPr>
                            <a:t>Αιθίνιο </a:t>
                          </a:r>
                          <a:r>
                            <a:rPr lang="en-US" dirty="0">
                              <a:latin typeface="Minion Pro" panose="02040503050306020203"/>
                            </a:rPr>
                            <a:t>(</a:t>
                          </a:r>
                          <a:r>
                            <a:rPr lang="el-GR" dirty="0">
                              <a:latin typeface="Minion Pro" panose="02040503050306020203"/>
                            </a:rPr>
                            <a:t>ή ακετυλένιο</a:t>
                          </a:r>
                          <a:r>
                            <a:rPr lang="en-US" dirty="0">
                              <a:latin typeface="Minion Pro" panose="02040503050306020203"/>
                            </a:rPr>
                            <a:t>)</a:t>
                          </a:r>
                        </a:p>
                      </a:txBody>
                      <a:tcPr anchor="ctr"/>
                    </a:tc>
                    <a:tc>
                      <a:txBody>
                        <a:bodyPr/>
                        <a:lstStyle/>
                        <a:p>
                          <a:endParaRPr lang="en-US"/>
                        </a:p>
                      </a:txBody>
                      <a:tcPr anchor="ctr">
                        <a:blipFill>
                          <a:blip r:embed="rId3"/>
                          <a:stretch>
                            <a:fillRect l="-486111" t="-401124" r="-926" b="-2247"/>
                          </a:stretch>
                        </a:blipFill>
                      </a:tcPr>
                    </a:tc>
                    <a:extLst>
                      <a:ext uri="{0D108BD9-81ED-4DB2-BD59-A6C34878D82A}">
                        <a16:rowId xmlns:a16="http://schemas.microsoft.com/office/drawing/2014/main" val="4147153944"/>
                      </a:ext>
                    </a:extLst>
                  </a:tr>
                </a:tbl>
              </a:graphicData>
            </a:graphic>
          </p:graphicFrame>
        </mc:Fallback>
      </mc:AlternateContent>
    </p:spTree>
    <p:extLst>
      <p:ext uri="{BB962C8B-B14F-4D97-AF65-F5344CB8AC3E}">
        <p14:creationId xmlns:p14="http://schemas.microsoft.com/office/powerpoint/2010/main" val="1644992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3884-53A3-BF4B-4CC9-B1EB8B108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D3955-4387-41B0-36BA-D267F8041596}"/>
              </a:ext>
            </a:extLst>
          </p:cNvPr>
          <p:cNvSpPr>
            <a:spLocks noGrp="1"/>
          </p:cNvSpPr>
          <p:nvPr>
            <p:ph type="title"/>
          </p:nvPr>
        </p:nvSpPr>
        <p:spPr>
          <a:xfrm>
            <a:off x="324000" y="174625"/>
            <a:ext cx="11563200" cy="663575"/>
          </a:xfrm>
        </p:spPr>
        <p:txBody>
          <a:bodyPr anchor="ctr">
            <a:normAutofit/>
          </a:bodyPr>
          <a:lstStyle/>
          <a:p>
            <a:r>
              <a:rPr lang="el-GR" dirty="0"/>
              <a:t>Μεσομέρεια (</a:t>
            </a:r>
            <a:r>
              <a:rPr lang="en-US" dirty="0"/>
              <a:t>Resonance)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9CF62E-B807-0B13-BC99-59F6DD47445E}"/>
                  </a:ext>
                </a:extLst>
              </p:cNvPr>
              <p:cNvSpPr txBox="1"/>
              <p:nvPr/>
            </p:nvSpPr>
            <p:spPr>
              <a:xfrm>
                <a:off x="300038" y="921037"/>
                <a:ext cx="11555251" cy="369332"/>
              </a:xfrm>
              <a:prstGeom prst="rect">
                <a:avLst/>
              </a:prstGeom>
              <a:solidFill>
                <a:schemeClr val="accent4">
                  <a:lumMod val="20000"/>
                  <a:lumOff val="80000"/>
                </a:schemeClr>
              </a:solidFill>
            </p:spPr>
            <p:txBody>
              <a:bodyPr wrap="square" rtlCol="0">
                <a:spAutoFit/>
              </a:bodyPr>
              <a:lstStyle/>
              <a:p>
                <a:pPr algn="just"/>
                <a:r>
                  <a:rPr lang="el-GR" altLang="el-GR" dirty="0">
                    <a:latin typeface="Minion Pro" panose="02040503050306020203"/>
                    <a:cs typeface="Times New Roman" panose="02020603050405020304" pitchFamily="18" charset="0"/>
                  </a:rPr>
                  <a:t>Κάποια μόρια </a:t>
                </a:r>
                <a:r>
                  <a:rPr lang="el-GR" altLang="el-GR" sz="1800" dirty="0">
                    <a:latin typeface="Minion Pro" panose="02040503050306020203"/>
                    <a:cs typeface="Times New Roman" panose="02020603050405020304" pitchFamily="18" charset="0"/>
                  </a:rPr>
                  <a:t>δεν αντιπροσωπεύονται επαρκώς από μια </a:t>
                </a:r>
                <a:r>
                  <a:rPr lang="el-GR" altLang="el-GR" dirty="0">
                    <a:latin typeface="Minion Pro" panose="02040503050306020203"/>
                    <a:cs typeface="Times New Roman" panose="02020603050405020304" pitchFamily="18" charset="0"/>
                  </a:rPr>
                  <a:t>και μόνη</a:t>
                </a:r>
                <a:r>
                  <a:rPr lang="el-GR" altLang="el-GR" sz="1800" dirty="0">
                    <a:latin typeface="Minion Pro" panose="02040503050306020203"/>
                    <a:cs typeface="Times New Roman" panose="02020603050405020304" pitchFamily="18" charset="0"/>
                  </a:rPr>
                  <a:t> δομή </a:t>
                </a:r>
                <a:r>
                  <a:rPr lang="el-GR" altLang="el-GR" sz="1800" dirty="0" err="1">
                    <a:latin typeface="Minion Pro" panose="02040503050306020203"/>
                    <a:cs typeface="Times New Roman" panose="02020603050405020304" pitchFamily="18" charset="0"/>
                  </a:rPr>
                  <a:t>Lewis</a:t>
                </a:r>
                <a:r>
                  <a:rPr lang="el-GR" altLang="el-GR" sz="1800" dirty="0">
                    <a:latin typeface="Minion Pro" panose="02040503050306020203"/>
                    <a:cs typeface="Times New Roman" panose="02020603050405020304" pitchFamily="18" charset="0"/>
                  </a:rPr>
                  <a:t>. </a:t>
                </a:r>
                <a:r>
                  <a:rPr lang="el-GR" altLang="el-GR" dirty="0">
                    <a:latin typeface="Minion Pro" panose="02040503050306020203"/>
                    <a:cs typeface="Times New Roman" panose="02020603050405020304" pitchFamily="18" charset="0"/>
                  </a:rPr>
                  <a:t>Παράδειγμα: Το νιτρικό ιόν</a:t>
                </a:r>
                <a:r>
                  <a:rPr lang="en-US" altLang="el-GR" dirty="0">
                    <a:latin typeface="Minion Pro" panose="02040503050306020203"/>
                    <a:cs typeface="Times New Roman" panose="02020603050405020304" pitchFamily="18" charset="0"/>
                  </a:rPr>
                  <a:t> </a:t>
                </a:r>
                <a14:m>
                  <m:oMath xmlns:m="http://schemas.openxmlformats.org/officeDocument/2006/math">
                    <m:sSubSup>
                      <m:sSubSupPr>
                        <m:ctrlPr>
                          <a:rPr lang="en-US" altLang="el-GR" b="1" i="1" smtClean="0">
                            <a:latin typeface="Cambria Math" panose="02040503050406030204" pitchFamily="18" charset="0"/>
                            <a:cs typeface="Times New Roman" panose="02020603050405020304" pitchFamily="18" charset="0"/>
                          </a:rPr>
                        </m:ctrlPr>
                      </m:sSubSupPr>
                      <m:e>
                        <m:r>
                          <a:rPr lang="en-US" altLang="el-GR" b="1" i="0" smtClean="0">
                            <a:latin typeface="Cambria Math" panose="02040503050406030204" pitchFamily="18" charset="0"/>
                            <a:cs typeface="Times New Roman" panose="02020603050405020304" pitchFamily="18" charset="0"/>
                          </a:rPr>
                          <m:t>𝐍𝐎</m:t>
                        </m:r>
                      </m:e>
                      <m:sub>
                        <m:r>
                          <a:rPr lang="en-US" altLang="el-GR" b="1" i="0" smtClean="0">
                            <a:latin typeface="Cambria Math" panose="02040503050406030204" pitchFamily="18" charset="0"/>
                            <a:cs typeface="Times New Roman" panose="02020603050405020304" pitchFamily="18" charset="0"/>
                          </a:rPr>
                          <m:t>𝟑</m:t>
                        </m:r>
                      </m:sub>
                      <m:sup>
                        <m:r>
                          <a:rPr lang="en-US" altLang="el-GR" b="1" i="0" smtClean="0">
                            <a:latin typeface="Cambria Math" panose="02040503050406030204" pitchFamily="18" charset="0"/>
                            <a:cs typeface="Times New Roman" panose="02020603050405020304" pitchFamily="18" charset="0"/>
                          </a:rPr>
                          <m:t>−</m:t>
                        </m:r>
                      </m:sup>
                    </m:sSubSup>
                  </m:oMath>
                </a14:m>
                <a:r>
                  <a:rPr lang="en-US" altLang="el-GR" dirty="0">
                    <a:latin typeface="Minion Pro" panose="02040503050306020203"/>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199CF62E-B807-0B13-BC99-59F6DD47445E}"/>
                  </a:ext>
                </a:extLst>
              </p:cNvPr>
              <p:cNvSpPr txBox="1">
                <a:spLocks noRot="1" noChangeAspect="1" noMove="1" noResize="1" noEditPoints="1" noAdjustHandles="1" noChangeArrowheads="1" noChangeShapeType="1" noTextEdit="1"/>
              </p:cNvSpPr>
              <p:nvPr/>
            </p:nvSpPr>
            <p:spPr>
              <a:xfrm>
                <a:off x="300038" y="921037"/>
                <a:ext cx="11555251" cy="369332"/>
              </a:xfrm>
              <a:prstGeom prst="rect">
                <a:avLst/>
              </a:prstGeom>
              <a:blipFill>
                <a:blip r:embed="rId3"/>
                <a:stretch>
                  <a:fillRect l="-422" t="-8197" b="-245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6284AEF-80C6-0908-316F-40230FCB643E}"/>
              </a:ext>
            </a:extLst>
          </p:cNvPr>
          <p:cNvPicPr>
            <a:picLocks noChangeAspect="1"/>
          </p:cNvPicPr>
          <p:nvPr/>
        </p:nvPicPr>
        <p:blipFill>
          <a:blip r:embed="rId4"/>
          <a:stretch>
            <a:fillRect/>
          </a:stretch>
        </p:blipFill>
        <p:spPr>
          <a:xfrm>
            <a:off x="3257227" y="1697928"/>
            <a:ext cx="5696745" cy="1533739"/>
          </a:xfrm>
          <a:prstGeom prst="rect">
            <a:avLst/>
          </a:prstGeom>
          <a:ln>
            <a:solidFill>
              <a:schemeClr val="tx1"/>
            </a:solidFill>
          </a:ln>
        </p:spPr>
      </p:pic>
      <p:sp>
        <p:nvSpPr>
          <p:cNvPr id="12" name="Rectangle 11">
            <a:extLst>
              <a:ext uri="{FF2B5EF4-FFF2-40B4-BE49-F238E27FC236}">
                <a16:creationId xmlns:a16="http://schemas.microsoft.com/office/drawing/2014/main" id="{6EE0996C-019E-C688-ADD1-89BB810A31A0}"/>
              </a:ext>
            </a:extLst>
          </p:cNvPr>
          <p:cNvSpPr/>
          <p:nvPr/>
        </p:nvSpPr>
        <p:spPr>
          <a:xfrm>
            <a:off x="4211782" y="2552821"/>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EF4819-BC9B-1257-17D1-68C684C1B4B8}"/>
              </a:ext>
            </a:extLst>
          </p:cNvPr>
          <p:cNvSpPr/>
          <p:nvPr/>
        </p:nvSpPr>
        <p:spPr>
          <a:xfrm>
            <a:off x="5581064" y="2778813"/>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3A6165-1151-DC9D-00C1-9D3F4C363BFF}"/>
              </a:ext>
            </a:extLst>
          </p:cNvPr>
          <p:cNvSpPr/>
          <p:nvPr/>
        </p:nvSpPr>
        <p:spPr>
          <a:xfrm>
            <a:off x="7788837" y="2778813"/>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0FA3BB-1105-6B5D-81F8-CA0994DB2DC5}"/>
              </a:ext>
            </a:extLst>
          </p:cNvPr>
          <p:cNvSpPr txBox="1"/>
          <p:nvPr/>
        </p:nvSpPr>
        <p:spPr>
          <a:xfrm>
            <a:off x="300038" y="3517948"/>
            <a:ext cx="11587162" cy="707886"/>
          </a:xfrm>
          <a:prstGeom prst="rect">
            <a:avLst/>
          </a:prstGeom>
          <a:solidFill>
            <a:srgbClr val="92D050"/>
          </a:solidFill>
          <a:ln>
            <a:solidFill>
              <a:schemeClr val="accent1"/>
            </a:solidFill>
          </a:ln>
        </p:spPr>
        <p:txBody>
          <a:bodyPr wrap="square" rtlCol="0" anchor="ctr">
            <a:spAutoFit/>
          </a:bodyPr>
          <a:lstStyle/>
          <a:p>
            <a:pPr algn="ctr"/>
            <a:r>
              <a:rPr lang="el-GR" sz="2000" dirty="0">
                <a:latin typeface="Minion Pro"/>
              </a:rPr>
              <a:t>Με βάση όσα είπαμε για το μήκος δεσμών και την τάξη δεσμών, τι θα έπρεπε να συμβαίνει αν</a:t>
            </a:r>
            <a:br>
              <a:rPr lang="el-GR" sz="2000" dirty="0">
                <a:latin typeface="Minion Pro"/>
              </a:rPr>
            </a:br>
            <a:r>
              <a:rPr lang="el-GR" sz="2000" dirty="0">
                <a:latin typeface="Minion Pro"/>
              </a:rPr>
              <a:t> </a:t>
            </a:r>
            <a:r>
              <a:rPr lang="el-GR" sz="2000" b="1" u="sng" dirty="0">
                <a:latin typeface="Minion Pro"/>
              </a:rPr>
              <a:t>ΜΟΝΟ ΜΙΑ </a:t>
            </a:r>
            <a:r>
              <a:rPr lang="el-GR" sz="2000" dirty="0">
                <a:latin typeface="Minion Pro"/>
              </a:rPr>
              <a:t>από τις 3 παραπάνω δομές ήταν η μοναδική για το νιτρικό ιόν;</a:t>
            </a:r>
            <a:r>
              <a:rPr lang="en-US" sz="2000" dirty="0">
                <a:latin typeface="Minion Pro"/>
              </a:rPr>
              <a:t> </a:t>
            </a:r>
          </a:p>
        </p:txBody>
      </p:sp>
      <p:graphicFrame>
        <p:nvGraphicFramePr>
          <p:cNvPr id="20" name="Table 19">
            <a:extLst>
              <a:ext uri="{FF2B5EF4-FFF2-40B4-BE49-F238E27FC236}">
                <a16:creationId xmlns:a16="http://schemas.microsoft.com/office/drawing/2014/main" id="{3EA9E478-FCF0-9775-4891-DD22F0A10745}"/>
              </a:ext>
            </a:extLst>
          </p:cNvPr>
          <p:cNvGraphicFramePr>
            <a:graphicFrameLocks noGrp="1"/>
          </p:cNvGraphicFramePr>
          <p:nvPr>
            <p:extLst>
              <p:ext uri="{D42A27DB-BD31-4B8C-83A1-F6EECF244321}">
                <p14:modId xmlns:p14="http://schemas.microsoft.com/office/powerpoint/2010/main" val="2413705342"/>
              </p:ext>
            </p:extLst>
          </p:nvPr>
        </p:nvGraphicFramePr>
        <p:xfrm>
          <a:off x="323999" y="4512115"/>
          <a:ext cx="11531288" cy="2159034"/>
        </p:xfrm>
        <a:graphic>
          <a:graphicData uri="http://schemas.openxmlformats.org/drawingml/2006/table">
            <a:tbl>
              <a:tblPr firstRow="1" bandRow="1">
                <a:tableStyleId>{22838BEF-8BB2-4498-84A7-C5851F593DF1}</a:tableStyleId>
              </a:tblPr>
              <a:tblGrid>
                <a:gridCol w="5765644">
                  <a:extLst>
                    <a:ext uri="{9D8B030D-6E8A-4147-A177-3AD203B41FA5}">
                      <a16:colId xmlns:a16="http://schemas.microsoft.com/office/drawing/2014/main" val="2048848189"/>
                    </a:ext>
                  </a:extLst>
                </a:gridCol>
                <a:gridCol w="5765644">
                  <a:extLst>
                    <a:ext uri="{9D8B030D-6E8A-4147-A177-3AD203B41FA5}">
                      <a16:colId xmlns:a16="http://schemas.microsoft.com/office/drawing/2014/main" val="2756441458"/>
                    </a:ext>
                  </a:extLst>
                </a:gridCol>
              </a:tblGrid>
              <a:tr h="370840">
                <a:tc>
                  <a:txBody>
                    <a:bodyPr/>
                    <a:lstStyle/>
                    <a:p>
                      <a:pPr algn="ctr"/>
                      <a:r>
                        <a:rPr lang="el-GR" dirty="0"/>
                        <a:t>Τι θα έπρεπε να συμβαίνει</a:t>
                      </a:r>
                      <a:endParaRPr lang="en-US" dirty="0"/>
                    </a:p>
                  </a:txBody>
                  <a:tcPr anchor="ctr"/>
                </a:tc>
                <a:tc>
                  <a:txBody>
                    <a:bodyPr/>
                    <a:lstStyle/>
                    <a:p>
                      <a:pPr algn="ctr"/>
                      <a:r>
                        <a:rPr lang="el-GR" dirty="0"/>
                        <a:t>Τι παρατηρείται πειραματικά;</a:t>
                      </a:r>
                      <a:endParaRPr lang="en-US" dirty="0"/>
                    </a:p>
                  </a:txBody>
                  <a:tcPr anchor="ctr"/>
                </a:tc>
                <a:extLst>
                  <a:ext uri="{0D108BD9-81ED-4DB2-BD59-A6C34878D82A}">
                    <a16:rowId xmlns:a16="http://schemas.microsoft.com/office/drawing/2014/main" val="3375409477"/>
                  </a:ext>
                </a:extLst>
              </a:tr>
              <a:tr h="1788194">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856544898"/>
                  </a:ext>
                </a:extLst>
              </a:tr>
            </a:tbl>
          </a:graphicData>
        </a:graphic>
      </p:graphicFrame>
      <p:sp>
        <p:nvSpPr>
          <p:cNvPr id="23" name="TextBox 22">
            <a:extLst>
              <a:ext uri="{FF2B5EF4-FFF2-40B4-BE49-F238E27FC236}">
                <a16:creationId xmlns:a16="http://schemas.microsoft.com/office/drawing/2014/main" id="{CA70EC7B-48CE-AB52-11B8-5BB929D35EEE}"/>
              </a:ext>
            </a:extLst>
          </p:cNvPr>
          <p:cNvSpPr txBox="1"/>
          <p:nvPr/>
        </p:nvSpPr>
        <p:spPr>
          <a:xfrm>
            <a:off x="949023" y="5268466"/>
            <a:ext cx="4597207" cy="646331"/>
          </a:xfrm>
          <a:prstGeom prst="rect">
            <a:avLst/>
          </a:prstGeom>
          <a:noFill/>
        </p:spPr>
        <p:txBody>
          <a:bodyPr wrap="square" rtlCol="0">
            <a:spAutoFit/>
          </a:bodyPr>
          <a:lstStyle/>
          <a:p>
            <a:pPr marL="285750" indent="-285750" algn="just">
              <a:buFont typeface="Arial" panose="020B0604020202020204" pitchFamily="34" charset="0"/>
              <a:buChar char="•"/>
            </a:pPr>
            <a:r>
              <a:rPr lang="el-GR" b="1" dirty="0"/>
              <a:t>2 μονοί δεσμοί μεγαλύτερου μήκους</a:t>
            </a:r>
          </a:p>
          <a:p>
            <a:pPr marL="285750" indent="-285750" algn="just">
              <a:buFont typeface="Arial" panose="020B0604020202020204" pitchFamily="34" charset="0"/>
              <a:buChar char="•"/>
            </a:pPr>
            <a:r>
              <a:rPr lang="el-GR" b="1" dirty="0"/>
              <a:t>1 διπλός δεσμός μικρότερου μήκους</a:t>
            </a:r>
            <a:endParaRPr lang="en-US" b="1" dirty="0"/>
          </a:p>
        </p:txBody>
      </p:sp>
      <p:sp>
        <p:nvSpPr>
          <p:cNvPr id="24" name="TextBox 23">
            <a:extLst>
              <a:ext uri="{FF2B5EF4-FFF2-40B4-BE49-F238E27FC236}">
                <a16:creationId xmlns:a16="http://schemas.microsoft.com/office/drawing/2014/main" id="{9089F77F-496E-A03F-6B9B-B221796A35ED}"/>
              </a:ext>
            </a:extLst>
          </p:cNvPr>
          <p:cNvSpPr txBox="1"/>
          <p:nvPr/>
        </p:nvSpPr>
        <p:spPr>
          <a:xfrm>
            <a:off x="6203613" y="4916823"/>
            <a:ext cx="5481517" cy="1754326"/>
          </a:xfrm>
          <a:prstGeom prst="rect">
            <a:avLst/>
          </a:prstGeom>
          <a:noFill/>
        </p:spPr>
        <p:txBody>
          <a:bodyPr wrap="square" rtlCol="0">
            <a:spAutoFit/>
          </a:bodyPr>
          <a:lstStyle/>
          <a:p>
            <a:pPr marL="285750" indent="-285750" algn="just">
              <a:buFont typeface="Arial" panose="020B0604020202020204" pitchFamily="34" charset="0"/>
              <a:buChar char="•"/>
            </a:pPr>
            <a:r>
              <a:rPr lang="el-GR" b="1" dirty="0">
                <a:solidFill>
                  <a:schemeClr val="accent1">
                    <a:lumMod val="75000"/>
                  </a:schemeClr>
                </a:solidFill>
              </a:rPr>
              <a:t>Όλοι οι δεσμοί έχουν το ίδιο μήκος.</a:t>
            </a:r>
          </a:p>
          <a:p>
            <a:pPr marL="285750" indent="-285750" algn="just">
              <a:buFont typeface="Arial" panose="020B0604020202020204" pitchFamily="34" charset="0"/>
              <a:buChar char="•"/>
            </a:pPr>
            <a:r>
              <a:rPr lang="el-GR" b="1" dirty="0">
                <a:solidFill>
                  <a:schemeClr val="accent1">
                    <a:lumMod val="75000"/>
                  </a:schemeClr>
                </a:solidFill>
              </a:rPr>
              <a:t>Το μήκος τους είναι 124</a:t>
            </a:r>
            <a:r>
              <a:rPr lang="en-US" b="1" dirty="0">
                <a:solidFill>
                  <a:schemeClr val="accent1">
                    <a:lumMod val="75000"/>
                  </a:schemeClr>
                </a:solidFill>
              </a:rPr>
              <a:t>pm</a:t>
            </a:r>
            <a:r>
              <a:rPr lang="el-GR" b="1" dirty="0">
                <a:solidFill>
                  <a:schemeClr val="accent1">
                    <a:lumMod val="75000"/>
                  </a:schemeClr>
                </a:solidFill>
              </a:rPr>
              <a:t>, που είναι μεγαλύτερο από το μήκος του διπλού δεσμού </a:t>
            </a:r>
            <a:r>
              <a:rPr lang="en-US" b="1" dirty="0">
                <a:solidFill>
                  <a:schemeClr val="accent1">
                    <a:lumMod val="75000"/>
                  </a:schemeClr>
                </a:solidFill>
              </a:rPr>
              <a:t>N=O</a:t>
            </a:r>
            <a:r>
              <a:rPr lang="el-GR" b="1" dirty="0">
                <a:solidFill>
                  <a:schemeClr val="accent1">
                    <a:lumMod val="75000"/>
                  </a:schemeClr>
                </a:solidFill>
              </a:rPr>
              <a:t> (120</a:t>
            </a:r>
            <a:r>
              <a:rPr lang="en-US" b="1" dirty="0">
                <a:solidFill>
                  <a:schemeClr val="accent1">
                    <a:lumMod val="75000"/>
                  </a:schemeClr>
                </a:solidFill>
              </a:rPr>
              <a:t>pm)</a:t>
            </a:r>
            <a:r>
              <a:rPr lang="el-GR" b="1" dirty="0">
                <a:solidFill>
                  <a:schemeClr val="accent1">
                    <a:lumMod val="75000"/>
                  </a:schemeClr>
                </a:solidFill>
              </a:rPr>
              <a:t>, αλλά μικρότερο από το μήκος του μονού δεσμού </a:t>
            </a:r>
            <a:r>
              <a:rPr lang="en-US" b="1" dirty="0">
                <a:solidFill>
                  <a:schemeClr val="accent1">
                    <a:lumMod val="75000"/>
                  </a:schemeClr>
                </a:solidFill>
              </a:rPr>
              <a:t>N-O </a:t>
            </a:r>
            <a:r>
              <a:rPr lang="el-GR" b="1" dirty="0">
                <a:solidFill>
                  <a:schemeClr val="accent1">
                    <a:lumMod val="75000"/>
                  </a:schemeClr>
                </a:solidFill>
              </a:rPr>
              <a:t>(140</a:t>
            </a:r>
            <a:r>
              <a:rPr lang="en-US" b="1" dirty="0">
                <a:solidFill>
                  <a:schemeClr val="accent1">
                    <a:lumMod val="75000"/>
                  </a:schemeClr>
                </a:solidFill>
              </a:rPr>
              <a:t>pm).</a:t>
            </a:r>
          </a:p>
          <a:p>
            <a:pPr marL="285750" indent="-285750" algn="just">
              <a:buFont typeface="Arial" panose="020B0604020202020204" pitchFamily="34" charset="0"/>
              <a:buChar char="•"/>
            </a:pPr>
            <a:r>
              <a:rPr lang="el-GR" b="1" dirty="0">
                <a:solidFill>
                  <a:schemeClr val="accent1">
                    <a:lumMod val="75000"/>
                  </a:schemeClr>
                </a:solidFill>
              </a:rPr>
              <a:t>Η τάξη δεσμού είναι συνεπώς μεταξύ 1 και 2.</a:t>
            </a:r>
            <a:endParaRPr lang="en-US" b="1" dirty="0">
              <a:solidFill>
                <a:schemeClr val="accent1">
                  <a:lumMod val="75000"/>
                </a:schemeClr>
              </a:solidFill>
            </a:endParaRPr>
          </a:p>
        </p:txBody>
      </p:sp>
    </p:spTree>
    <p:extLst>
      <p:ext uri="{BB962C8B-B14F-4D97-AF65-F5344CB8AC3E}">
        <p14:creationId xmlns:p14="http://schemas.microsoft.com/office/powerpoint/2010/main" val="33503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B034-2C29-6E7C-1D28-2EAD39AEE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8738C-B7B2-3A72-82CC-9BE7973BFAC9}"/>
              </a:ext>
            </a:extLst>
          </p:cNvPr>
          <p:cNvSpPr>
            <a:spLocks noGrp="1"/>
          </p:cNvSpPr>
          <p:nvPr>
            <p:ph type="title"/>
          </p:nvPr>
        </p:nvSpPr>
        <p:spPr>
          <a:xfrm>
            <a:off x="324000" y="174625"/>
            <a:ext cx="11563200" cy="663575"/>
          </a:xfrm>
        </p:spPr>
        <p:txBody>
          <a:bodyPr anchor="ctr">
            <a:normAutofit/>
          </a:bodyPr>
          <a:lstStyle/>
          <a:p>
            <a:r>
              <a:rPr lang="el-GR" dirty="0"/>
              <a:t>Μεσομέρεια (</a:t>
            </a:r>
            <a:r>
              <a:rPr lang="en-US" dirty="0"/>
              <a:t>Resonance)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4E42ABA-58D8-8A56-590A-441AE8822254}"/>
                  </a:ext>
                </a:extLst>
              </p:cNvPr>
              <p:cNvSpPr txBox="1"/>
              <p:nvPr/>
            </p:nvSpPr>
            <p:spPr>
              <a:xfrm>
                <a:off x="300038" y="921037"/>
                <a:ext cx="11555251" cy="369332"/>
              </a:xfrm>
              <a:prstGeom prst="rect">
                <a:avLst/>
              </a:prstGeom>
              <a:solidFill>
                <a:schemeClr val="accent4">
                  <a:lumMod val="20000"/>
                  <a:lumOff val="80000"/>
                </a:schemeClr>
              </a:solidFill>
            </p:spPr>
            <p:txBody>
              <a:bodyPr wrap="square" rtlCol="0">
                <a:spAutoFit/>
              </a:bodyPr>
              <a:lstStyle/>
              <a:p>
                <a:pPr algn="just"/>
                <a:r>
                  <a:rPr lang="el-GR" altLang="el-GR" dirty="0">
                    <a:latin typeface="Minion Pro" panose="02040503050306020203"/>
                    <a:cs typeface="Times New Roman" panose="02020603050405020304" pitchFamily="18" charset="0"/>
                  </a:rPr>
                  <a:t>Κάποια μόρια </a:t>
                </a:r>
                <a:r>
                  <a:rPr lang="el-GR" altLang="el-GR" sz="1800" dirty="0">
                    <a:latin typeface="Minion Pro" panose="02040503050306020203"/>
                    <a:cs typeface="Times New Roman" panose="02020603050405020304" pitchFamily="18" charset="0"/>
                  </a:rPr>
                  <a:t>δεν αντιπροσωπεύονται επαρκώς από μια </a:t>
                </a:r>
                <a:r>
                  <a:rPr lang="el-GR" altLang="el-GR" dirty="0">
                    <a:latin typeface="Minion Pro" panose="02040503050306020203"/>
                    <a:cs typeface="Times New Roman" panose="02020603050405020304" pitchFamily="18" charset="0"/>
                  </a:rPr>
                  <a:t>και μόνη</a:t>
                </a:r>
                <a:r>
                  <a:rPr lang="el-GR" altLang="el-GR" sz="1800" dirty="0">
                    <a:latin typeface="Minion Pro" panose="02040503050306020203"/>
                    <a:cs typeface="Times New Roman" panose="02020603050405020304" pitchFamily="18" charset="0"/>
                  </a:rPr>
                  <a:t> δομή </a:t>
                </a:r>
                <a:r>
                  <a:rPr lang="el-GR" altLang="el-GR" sz="1800" dirty="0" err="1">
                    <a:latin typeface="Minion Pro" panose="02040503050306020203"/>
                    <a:cs typeface="Times New Roman" panose="02020603050405020304" pitchFamily="18" charset="0"/>
                  </a:rPr>
                  <a:t>Lewis</a:t>
                </a:r>
                <a:r>
                  <a:rPr lang="el-GR" altLang="el-GR" sz="1800" dirty="0">
                    <a:latin typeface="Minion Pro" panose="02040503050306020203"/>
                    <a:cs typeface="Times New Roman" panose="02020603050405020304" pitchFamily="18" charset="0"/>
                  </a:rPr>
                  <a:t>. </a:t>
                </a:r>
                <a:r>
                  <a:rPr lang="el-GR" altLang="el-GR" dirty="0">
                    <a:latin typeface="Minion Pro" panose="02040503050306020203"/>
                    <a:cs typeface="Times New Roman" panose="02020603050405020304" pitchFamily="18" charset="0"/>
                  </a:rPr>
                  <a:t>Παράδειγμα: Το νιτρικό ιόν</a:t>
                </a:r>
                <a:r>
                  <a:rPr lang="en-US" altLang="el-GR" dirty="0">
                    <a:latin typeface="Minion Pro" panose="02040503050306020203"/>
                    <a:cs typeface="Times New Roman" panose="02020603050405020304" pitchFamily="18" charset="0"/>
                  </a:rPr>
                  <a:t> </a:t>
                </a:r>
                <a14:m>
                  <m:oMath xmlns:m="http://schemas.openxmlformats.org/officeDocument/2006/math">
                    <m:sSubSup>
                      <m:sSubSupPr>
                        <m:ctrlPr>
                          <a:rPr lang="en-US" altLang="el-GR" b="1" i="1" smtClean="0">
                            <a:latin typeface="Cambria Math" panose="02040503050406030204" pitchFamily="18" charset="0"/>
                            <a:cs typeface="Times New Roman" panose="02020603050405020304" pitchFamily="18" charset="0"/>
                          </a:rPr>
                        </m:ctrlPr>
                      </m:sSubSupPr>
                      <m:e>
                        <m:r>
                          <a:rPr lang="en-US" altLang="el-GR" b="1" i="0" smtClean="0">
                            <a:latin typeface="Cambria Math" panose="02040503050406030204" pitchFamily="18" charset="0"/>
                            <a:cs typeface="Times New Roman" panose="02020603050405020304" pitchFamily="18" charset="0"/>
                          </a:rPr>
                          <m:t>𝐍𝐎</m:t>
                        </m:r>
                      </m:e>
                      <m:sub>
                        <m:r>
                          <a:rPr lang="en-US" altLang="el-GR" b="1" i="0" smtClean="0">
                            <a:latin typeface="Cambria Math" panose="02040503050406030204" pitchFamily="18" charset="0"/>
                            <a:cs typeface="Times New Roman" panose="02020603050405020304" pitchFamily="18" charset="0"/>
                          </a:rPr>
                          <m:t>𝟑</m:t>
                        </m:r>
                      </m:sub>
                      <m:sup>
                        <m:r>
                          <a:rPr lang="en-US" altLang="el-GR" b="1" i="0" smtClean="0">
                            <a:latin typeface="Cambria Math" panose="02040503050406030204" pitchFamily="18" charset="0"/>
                            <a:cs typeface="Times New Roman" panose="02020603050405020304" pitchFamily="18" charset="0"/>
                          </a:rPr>
                          <m:t>−</m:t>
                        </m:r>
                      </m:sup>
                    </m:sSubSup>
                  </m:oMath>
                </a14:m>
                <a:r>
                  <a:rPr lang="en-US" altLang="el-GR" dirty="0">
                    <a:latin typeface="Minion Pro" panose="02040503050306020203"/>
                    <a:cs typeface="Times New Roman" panose="02020603050405020304" pitchFamily="18" charset="0"/>
                  </a:rPr>
                  <a:t>.</a:t>
                </a:r>
              </a:p>
            </p:txBody>
          </p:sp>
        </mc:Choice>
        <mc:Fallback xmlns="">
          <p:sp>
            <p:nvSpPr>
              <p:cNvPr id="4" name="TextBox 3">
                <a:extLst>
                  <a:ext uri="{FF2B5EF4-FFF2-40B4-BE49-F238E27FC236}">
                    <a16:creationId xmlns:a16="http://schemas.microsoft.com/office/drawing/2014/main" id="{E4E42ABA-58D8-8A56-590A-441AE8822254}"/>
                  </a:ext>
                </a:extLst>
              </p:cNvPr>
              <p:cNvSpPr txBox="1">
                <a:spLocks noRot="1" noChangeAspect="1" noMove="1" noResize="1" noEditPoints="1" noAdjustHandles="1" noChangeArrowheads="1" noChangeShapeType="1" noTextEdit="1"/>
              </p:cNvSpPr>
              <p:nvPr/>
            </p:nvSpPr>
            <p:spPr>
              <a:xfrm>
                <a:off x="300038" y="921037"/>
                <a:ext cx="11555251" cy="369332"/>
              </a:xfrm>
              <a:prstGeom prst="rect">
                <a:avLst/>
              </a:prstGeom>
              <a:blipFill>
                <a:blip r:embed="rId3"/>
                <a:stretch>
                  <a:fillRect l="-422" t="-8197" b="-2459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A925D26-49BC-DBE1-1B32-B7BDD0849CC6}"/>
              </a:ext>
            </a:extLst>
          </p:cNvPr>
          <p:cNvSpPr txBox="1"/>
          <p:nvPr/>
        </p:nvSpPr>
        <p:spPr>
          <a:xfrm>
            <a:off x="300038" y="3528734"/>
            <a:ext cx="11555251" cy="1200329"/>
          </a:xfrm>
          <a:prstGeom prst="rect">
            <a:avLst/>
          </a:prstGeom>
          <a:solidFill>
            <a:schemeClr val="accent4">
              <a:lumMod val="20000"/>
              <a:lumOff val="80000"/>
            </a:schemeClr>
          </a:solidFill>
        </p:spPr>
        <p:txBody>
          <a:bodyPr wrap="square" rtlCol="0">
            <a:spAutoFit/>
          </a:bodyPr>
          <a:lstStyle/>
          <a:p>
            <a:pPr marL="285750" indent="-285750" algn="just">
              <a:buFont typeface="Arial" panose="020B0604020202020204" pitchFamily="34" charset="0"/>
              <a:buChar char="•"/>
            </a:pPr>
            <a:r>
              <a:rPr lang="el-GR" altLang="el-GR" dirty="0">
                <a:latin typeface="Minion Pro" panose="02040503050306020203"/>
                <a:cs typeface="Times New Roman" panose="02020603050405020304" pitchFamily="18" charset="0"/>
              </a:rPr>
              <a:t>Επειδή και οι τρεις δεσμοί είναι πανομοιότυποι, </a:t>
            </a:r>
            <a:r>
              <a:rPr lang="el-GR" altLang="el-GR" b="1" u="sng" dirty="0">
                <a:latin typeface="Minion Pro" panose="02040503050306020203"/>
                <a:cs typeface="Times New Roman" panose="02020603050405020304" pitchFamily="18" charset="0"/>
              </a:rPr>
              <a:t>ένα καλύτερο μοντέλο του νιτρικού ιόντος είναι ένα μείγμα και των τριών δομών </a:t>
            </a:r>
            <a:r>
              <a:rPr lang="el-GR" altLang="el-GR" b="1" u="sng" dirty="0" err="1">
                <a:latin typeface="Minion Pro" panose="02040503050306020203"/>
                <a:cs typeface="Times New Roman" panose="02020603050405020304" pitchFamily="18" charset="0"/>
              </a:rPr>
              <a:t>Lewis</a:t>
            </a:r>
            <a:r>
              <a:rPr lang="el-GR" altLang="el-GR" dirty="0">
                <a:latin typeface="Minion Pro" panose="02040503050306020203"/>
                <a:cs typeface="Times New Roman" panose="02020603050405020304" pitchFamily="18" charset="0"/>
              </a:rPr>
              <a:t>, με κάθε δεσμό να είναι ενδιάμεσος σε ιδιότητες μεταξύ ενός απλού και ενός διπλού δεσμού. </a:t>
            </a:r>
          </a:p>
          <a:p>
            <a:pPr marL="285750" indent="-285750" algn="just">
              <a:buFont typeface="Arial" panose="020B0604020202020204" pitchFamily="34" charset="0"/>
              <a:buChar char="•"/>
            </a:pPr>
            <a:r>
              <a:rPr lang="el-GR" altLang="el-GR" dirty="0">
                <a:latin typeface="Minion Pro" panose="02040503050306020203"/>
                <a:cs typeface="Times New Roman" panose="02020603050405020304" pitchFamily="18" charset="0"/>
              </a:rPr>
              <a:t>Αυτή η ιδιότητα, ονομάζεται </a:t>
            </a:r>
            <a:r>
              <a:rPr lang="el-GR" altLang="el-GR" dirty="0" err="1">
                <a:latin typeface="Minion Pro" panose="02040503050306020203"/>
                <a:cs typeface="Times New Roman" panose="02020603050405020304" pitchFamily="18" charset="0"/>
              </a:rPr>
              <a:t>μεσομέρεια</a:t>
            </a:r>
            <a:r>
              <a:rPr lang="el-GR" altLang="el-GR" dirty="0">
                <a:latin typeface="Minion Pro" panose="02040503050306020203"/>
                <a:cs typeface="Times New Roman" panose="02020603050405020304" pitchFamily="18" charset="0"/>
              </a:rPr>
              <a:t> (ή συντονισμός) και απεικονίζεται με αμφίδρομα βέλη. Η μεικτή αυτή δομή ονομάζεται </a:t>
            </a:r>
            <a:r>
              <a:rPr lang="el-GR" altLang="el-GR" b="1" dirty="0">
                <a:latin typeface="Minion Pro" panose="02040503050306020203"/>
                <a:cs typeface="Times New Roman" panose="02020603050405020304" pitchFamily="18" charset="0"/>
              </a:rPr>
              <a:t>υβρίδιο συντονισμού </a:t>
            </a:r>
            <a:r>
              <a:rPr lang="el-GR" altLang="el-GR" dirty="0">
                <a:latin typeface="Minion Pro" panose="02040503050306020203"/>
                <a:cs typeface="Times New Roman" panose="02020603050405020304" pitchFamily="18" charset="0"/>
              </a:rPr>
              <a:t>της χημικής ένωσης. </a:t>
            </a:r>
            <a:endParaRPr lang="en-US" altLang="el-GR" dirty="0">
              <a:latin typeface="Minion Pro" panose="02040503050306020203"/>
              <a:cs typeface="Times New Roman" panose="02020603050405020304" pitchFamily="18" charset="0"/>
            </a:endParaRPr>
          </a:p>
        </p:txBody>
      </p:sp>
      <p:pic>
        <p:nvPicPr>
          <p:cNvPr id="6" name="Picture 5">
            <a:extLst>
              <a:ext uri="{FF2B5EF4-FFF2-40B4-BE49-F238E27FC236}">
                <a16:creationId xmlns:a16="http://schemas.microsoft.com/office/drawing/2014/main" id="{444053C8-A181-D620-EB52-3B64A4E08583}"/>
              </a:ext>
            </a:extLst>
          </p:cNvPr>
          <p:cNvPicPr>
            <a:picLocks noChangeAspect="1"/>
          </p:cNvPicPr>
          <p:nvPr/>
        </p:nvPicPr>
        <p:blipFill>
          <a:blip r:embed="rId4"/>
          <a:stretch>
            <a:fillRect/>
          </a:stretch>
        </p:blipFill>
        <p:spPr>
          <a:xfrm>
            <a:off x="3229290" y="4919020"/>
            <a:ext cx="5696745" cy="1102023"/>
          </a:xfrm>
          <a:prstGeom prst="rect">
            <a:avLst/>
          </a:prstGeom>
          <a:ln>
            <a:solidFill>
              <a:schemeClr val="tx1"/>
            </a:solidFill>
          </a:ln>
        </p:spPr>
      </p:pic>
      <p:pic>
        <p:nvPicPr>
          <p:cNvPr id="7" name="Picture 6">
            <a:extLst>
              <a:ext uri="{FF2B5EF4-FFF2-40B4-BE49-F238E27FC236}">
                <a16:creationId xmlns:a16="http://schemas.microsoft.com/office/drawing/2014/main" id="{AAB9BDE9-B26C-E04D-E184-C80BAE46B699}"/>
              </a:ext>
            </a:extLst>
          </p:cNvPr>
          <p:cNvPicPr>
            <a:picLocks noChangeAspect="1"/>
          </p:cNvPicPr>
          <p:nvPr/>
        </p:nvPicPr>
        <p:blipFill>
          <a:blip r:embed="rId5"/>
          <a:stretch>
            <a:fillRect/>
          </a:stretch>
        </p:blipFill>
        <p:spPr>
          <a:xfrm>
            <a:off x="3257227" y="1697928"/>
            <a:ext cx="5696745" cy="1533739"/>
          </a:xfrm>
          <a:prstGeom prst="rect">
            <a:avLst/>
          </a:prstGeom>
          <a:ln>
            <a:solidFill>
              <a:schemeClr val="tx1"/>
            </a:solidFill>
          </a:ln>
        </p:spPr>
      </p:pic>
      <p:sp>
        <p:nvSpPr>
          <p:cNvPr id="8" name="Rectangle 7">
            <a:extLst>
              <a:ext uri="{FF2B5EF4-FFF2-40B4-BE49-F238E27FC236}">
                <a16:creationId xmlns:a16="http://schemas.microsoft.com/office/drawing/2014/main" id="{194F6541-A3C9-FE44-7CBA-D385FF84113D}"/>
              </a:ext>
            </a:extLst>
          </p:cNvPr>
          <p:cNvSpPr/>
          <p:nvPr/>
        </p:nvSpPr>
        <p:spPr>
          <a:xfrm>
            <a:off x="4211782" y="2552821"/>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4B33CD-AB32-CA68-6DF3-6F4837904456}"/>
              </a:ext>
            </a:extLst>
          </p:cNvPr>
          <p:cNvSpPr/>
          <p:nvPr/>
        </p:nvSpPr>
        <p:spPr>
          <a:xfrm>
            <a:off x="5581064" y="2778813"/>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B3FF7C-3863-61C4-33E6-9E64ED4DE68F}"/>
              </a:ext>
            </a:extLst>
          </p:cNvPr>
          <p:cNvSpPr/>
          <p:nvPr/>
        </p:nvSpPr>
        <p:spPr>
          <a:xfrm>
            <a:off x="7788837" y="2778813"/>
            <a:ext cx="249382" cy="246853"/>
          </a:xfrm>
          <a:prstGeom prst="rect">
            <a:avLst/>
          </a:prstGeom>
          <a:solidFill>
            <a:schemeClr val="accent1">
              <a:alpha val="1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862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9196C-FF32-3D79-E60A-1D49BC501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9BF20-1C37-A7E4-A0E4-C2CE16387DEC}"/>
              </a:ext>
            </a:extLst>
          </p:cNvPr>
          <p:cNvSpPr>
            <a:spLocks noGrp="1"/>
          </p:cNvSpPr>
          <p:nvPr>
            <p:ph type="title"/>
          </p:nvPr>
        </p:nvSpPr>
        <p:spPr>
          <a:xfrm>
            <a:off x="324000" y="174625"/>
            <a:ext cx="11563200" cy="663575"/>
          </a:xfrm>
        </p:spPr>
        <p:txBody>
          <a:bodyPr anchor="ctr">
            <a:normAutofit/>
          </a:bodyPr>
          <a:lstStyle/>
          <a:p>
            <a:r>
              <a:rPr lang="el-GR" dirty="0"/>
              <a:t>Εξαιρέσεις στον Κανόνα της Οκτάδας</a:t>
            </a:r>
            <a:endParaRPr lang="en-US" dirty="0"/>
          </a:p>
        </p:txBody>
      </p:sp>
      <p:sp>
        <p:nvSpPr>
          <p:cNvPr id="4" name="TextBox 3">
            <a:extLst>
              <a:ext uri="{FF2B5EF4-FFF2-40B4-BE49-F238E27FC236}">
                <a16:creationId xmlns:a16="http://schemas.microsoft.com/office/drawing/2014/main" id="{F43679E0-594E-321B-4E6C-DE39AF29DE64}"/>
              </a:ext>
            </a:extLst>
          </p:cNvPr>
          <p:cNvSpPr txBox="1"/>
          <p:nvPr/>
        </p:nvSpPr>
        <p:spPr>
          <a:xfrm>
            <a:off x="300038" y="838200"/>
            <a:ext cx="11555251" cy="5909310"/>
          </a:xfrm>
          <a:prstGeom prst="rect">
            <a:avLst/>
          </a:prstGeom>
          <a:solidFill>
            <a:schemeClr val="accent4">
              <a:lumMod val="20000"/>
              <a:lumOff val="80000"/>
            </a:schemeClr>
          </a:solidFill>
        </p:spPr>
        <p:txBody>
          <a:bodyPr wrap="square" rtlCol="0">
            <a:spAutoFit/>
          </a:bodyPr>
          <a:lstStyle/>
          <a:p>
            <a:pPr algn="just"/>
            <a:r>
              <a:rPr lang="el-GR" altLang="el-GR" dirty="0">
                <a:latin typeface="Minion Pro" panose="02040503050306020203"/>
                <a:cs typeface="Times New Roman" panose="02020603050405020304" pitchFamily="18" charset="0"/>
              </a:rPr>
              <a:t>Παρότι χρήσιμος για την ερμηνεία των δεσμών σε αρκετά μόρια (ειδικά για τα μόρια </a:t>
            </a:r>
            <a:r>
              <a:rPr lang="en-US" altLang="el-GR" dirty="0">
                <a:latin typeface="Minion Pro" panose="02040503050306020203"/>
                <a:cs typeface="Times New Roman" panose="02020603050405020304" pitchFamily="18" charset="0"/>
              </a:rPr>
              <a:t>C, N, O &amp; F</a:t>
            </a:r>
            <a:r>
              <a:rPr lang="el-GR" altLang="el-GR" dirty="0">
                <a:latin typeface="Minion Pro" panose="02040503050306020203"/>
                <a:cs typeface="Times New Roman" panose="02020603050405020304" pitchFamily="18" charset="0"/>
              </a:rPr>
              <a:t> εφόσον υπάρχουν αρκετά ηλεκτρόνια για σχηματισμό δεσμών), ο κανόνας της οκτάδας δεν ακολουθείται για όλες τις χημικές ενώσεις. Οι σημαντικότερες εξαιρέσεις είναι:</a:t>
            </a:r>
          </a:p>
          <a:p>
            <a:pPr marL="342900" indent="-342900" algn="just">
              <a:buFont typeface="+mj-lt"/>
              <a:buAutoNum type="arabicPeriod"/>
            </a:pPr>
            <a:r>
              <a:rPr lang="el-GR" altLang="el-GR" dirty="0">
                <a:latin typeface="Minion Pro" panose="02040503050306020203"/>
                <a:cs typeface="Times New Roman" panose="02020603050405020304" pitchFamily="18" charset="0"/>
              </a:rPr>
              <a:t>Το </a:t>
            </a:r>
            <a:r>
              <a:rPr lang="el-GR" altLang="el-GR" b="1" dirty="0">
                <a:latin typeface="Minion Pro" panose="02040503050306020203"/>
                <a:cs typeface="Times New Roman" panose="02020603050405020304" pitchFamily="18" charset="0"/>
              </a:rPr>
              <a:t>Υδρογόνο (Η)</a:t>
            </a:r>
            <a:r>
              <a:rPr lang="el-GR" altLang="el-GR" dirty="0">
                <a:latin typeface="Minion Pro" panose="02040503050306020203"/>
                <a:cs typeface="Times New Roman" panose="02020603050405020304" pitchFamily="18" charset="0"/>
              </a:rPr>
              <a:t> γιατί συμπληρώνει στοιβάδα σθένους με ένα επιπλέον ηλεκτρόνιο (</a:t>
            </a:r>
            <a:r>
              <a:rPr lang="en-US" altLang="el-GR" dirty="0">
                <a:latin typeface="Minion Pro" panose="02040503050306020203"/>
                <a:cs typeface="Times New Roman" panose="02020603050405020304" pitchFamily="18" charset="0"/>
              </a:rPr>
              <a:t>1s</a:t>
            </a:r>
            <a:r>
              <a:rPr lang="en-US" altLang="el-GR" baseline="30000" dirty="0">
                <a:latin typeface="Minion Pro" panose="02040503050306020203"/>
                <a:cs typeface="Times New Roman" panose="02020603050405020304" pitchFamily="18" charset="0"/>
              </a:rPr>
              <a:t>2</a:t>
            </a:r>
            <a:r>
              <a:rPr lang="en-US" altLang="el-GR" dirty="0">
                <a:latin typeface="Minion Pro" panose="02040503050306020203"/>
                <a:cs typeface="Times New Roman" panose="02020603050405020304" pitchFamily="18" charset="0"/>
              </a:rPr>
              <a:t>)</a:t>
            </a:r>
          </a:p>
          <a:p>
            <a:pPr marL="342900" indent="-342900" algn="just">
              <a:buFont typeface="+mj-lt"/>
              <a:buAutoNum type="arabicPeriod"/>
            </a:pPr>
            <a:r>
              <a:rPr lang="en-US" altLang="el-GR" dirty="0">
                <a:latin typeface="Minion Pro" panose="02040503050306020203"/>
                <a:cs typeface="Times New Roman" panose="02020603050405020304" pitchFamily="18" charset="0"/>
              </a:rPr>
              <a:t>T</a:t>
            </a:r>
            <a:r>
              <a:rPr lang="el-GR" altLang="el-GR" dirty="0">
                <a:latin typeface="Minion Pro" panose="02040503050306020203"/>
                <a:cs typeface="Times New Roman" panose="02020603050405020304" pitchFamily="18" charset="0"/>
              </a:rPr>
              <a:t>ο </a:t>
            </a:r>
            <a:r>
              <a:rPr lang="en-US" altLang="el-GR" b="1" dirty="0">
                <a:latin typeface="Minion Pro" panose="02040503050306020203"/>
                <a:cs typeface="Times New Roman" panose="02020603050405020304" pitchFamily="18" charset="0"/>
              </a:rPr>
              <a:t>B</a:t>
            </a:r>
            <a:r>
              <a:rPr lang="el-GR" altLang="el-GR" b="1" dirty="0">
                <a:latin typeface="Minion Pro" panose="02040503050306020203"/>
                <a:cs typeface="Times New Roman" panose="02020603050405020304" pitchFamily="18" charset="0"/>
              </a:rPr>
              <a:t>όριο (Β) </a:t>
            </a:r>
            <a:r>
              <a:rPr lang="el-GR" altLang="el-GR" dirty="0">
                <a:latin typeface="Minion Pro" panose="02040503050306020203"/>
                <a:cs typeface="Times New Roman" panose="02020603050405020304" pitchFamily="18" charset="0"/>
              </a:rPr>
              <a:t>και το </a:t>
            </a:r>
            <a:r>
              <a:rPr lang="el-GR" altLang="el-GR" b="1" dirty="0">
                <a:latin typeface="Minion Pro" panose="02040503050306020203"/>
                <a:cs typeface="Times New Roman" panose="02020603050405020304" pitchFamily="18" charset="0"/>
              </a:rPr>
              <a:t>Βηρύλλιο (</a:t>
            </a:r>
            <a:r>
              <a:rPr lang="el-GR" altLang="el-GR" b="1" dirty="0" err="1">
                <a:latin typeface="Minion Pro" panose="02040503050306020203"/>
                <a:cs typeface="Times New Roman" panose="02020603050405020304" pitchFamily="18" charset="0"/>
              </a:rPr>
              <a:t>Be</a:t>
            </a:r>
            <a:r>
              <a:rPr lang="el-GR" altLang="el-GR" b="1" dirty="0">
                <a:latin typeface="Minion Pro" panose="02040503050306020203"/>
                <a:cs typeface="Times New Roman" panose="02020603050405020304" pitchFamily="18" charset="0"/>
              </a:rPr>
              <a:t>)</a:t>
            </a:r>
            <a:r>
              <a:rPr lang="el-GR" altLang="el-GR" dirty="0">
                <a:latin typeface="Minion Pro" panose="02040503050306020203"/>
                <a:cs typeface="Times New Roman" panose="02020603050405020304" pitchFamily="18" charset="0"/>
              </a:rPr>
              <a:t> που έχουν λιγότερα από τέσσερα ηλεκτρόνια στη στοιβάδα σθένους τους, οπότε ακόμα και αν χρησιμοποιήσουν όλα τα ηλεκτρόνια τους δεν είναι δυνατό να ικανοποιήσουν τον κανόνα της οκτάδας.</a:t>
            </a:r>
            <a:br>
              <a:rPr lang="el-GR" altLang="el-GR" dirty="0">
                <a:latin typeface="Minion Pro" panose="02040503050306020203"/>
                <a:cs typeface="Times New Roman" panose="02020603050405020304" pitchFamily="18" charset="0"/>
              </a:rPr>
            </a:br>
            <a:br>
              <a:rPr lang="el-GR" altLang="el-GR" dirty="0">
                <a:latin typeface="Minion Pro" panose="02040503050306020203"/>
                <a:cs typeface="Times New Roman" panose="02020603050405020304" pitchFamily="18" charset="0"/>
              </a:rPr>
            </a:br>
            <a:endParaRPr lang="el-GR" altLang="el-GR" dirty="0">
              <a:latin typeface="Minion Pro" panose="02040503050306020203"/>
              <a:cs typeface="Times New Roman" panose="02020603050405020304" pitchFamily="18" charset="0"/>
            </a:endParaRPr>
          </a:p>
          <a:p>
            <a:pPr marL="342900" indent="-342900" algn="just">
              <a:buFont typeface="+mj-lt"/>
              <a:buAutoNum type="arabicPeriod"/>
            </a:pPr>
            <a:endParaRPr lang="el-GR" altLang="el-GR" dirty="0">
              <a:latin typeface="Minion Pro" panose="02040503050306020203"/>
              <a:cs typeface="Times New Roman" panose="02020603050405020304" pitchFamily="18" charset="0"/>
            </a:endParaRPr>
          </a:p>
          <a:p>
            <a:pPr marL="342900" indent="-342900" algn="just">
              <a:buFont typeface="+mj-lt"/>
              <a:buAutoNum type="arabicPeriod"/>
            </a:pPr>
            <a:endParaRPr lang="el-GR" altLang="el-GR" dirty="0">
              <a:latin typeface="Minion Pro" panose="02040503050306020203"/>
              <a:cs typeface="Times New Roman" panose="02020603050405020304" pitchFamily="18" charset="0"/>
            </a:endParaRPr>
          </a:p>
          <a:p>
            <a:pPr algn="just"/>
            <a:endParaRPr lang="el-GR" altLang="el-GR" dirty="0">
              <a:latin typeface="Minion Pro" panose="02040503050306020203"/>
              <a:cs typeface="Times New Roman" panose="02020603050405020304" pitchFamily="18" charset="0"/>
            </a:endParaRPr>
          </a:p>
          <a:p>
            <a:pPr marL="342900" indent="-342900" algn="just">
              <a:buFont typeface="+mj-lt"/>
              <a:buAutoNum type="arabicPeriod"/>
            </a:pPr>
            <a:r>
              <a:rPr lang="el-GR" altLang="el-GR" dirty="0">
                <a:latin typeface="Minion Pro" panose="02040503050306020203"/>
                <a:cs typeface="Times New Roman" panose="02020603050405020304" pitchFamily="18" charset="0"/>
              </a:rPr>
              <a:t>Κάποια μόρια σχηματίζονται με περιττό αριθμό ηλεκτρονίων σθένους. Χαρακτηριστικά παραδείγματα είναι το </a:t>
            </a:r>
            <a:r>
              <a:rPr lang="el-GR" altLang="el-GR" dirty="0" err="1">
                <a:latin typeface="Minion Pro" panose="02040503050306020203"/>
                <a:cs typeface="Times New Roman" panose="02020603050405020304" pitchFamily="18" charset="0"/>
              </a:rPr>
              <a:t>μονοοξείδιο</a:t>
            </a:r>
            <a:r>
              <a:rPr lang="el-GR" altLang="el-GR" dirty="0">
                <a:latin typeface="Minion Pro" panose="02040503050306020203"/>
                <a:cs typeface="Times New Roman" panose="02020603050405020304" pitchFamily="18" charset="0"/>
              </a:rPr>
              <a:t> του αζώτου (νιτρικό οξείδιο) και το διοξείδιο του αζώτου.</a:t>
            </a:r>
          </a:p>
          <a:p>
            <a:pPr marL="342900" indent="-342900" algn="just">
              <a:buFont typeface="+mj-lt"/>
              <a:buAutoNum type="arabicPeriod"/>
            </a:pPr>
            <a:endParaRPr lang="el-GR" altLang="el-GR" dirty="0">
              <a:latin typeface="Minion Pro" panose="02040503050306020203"/>
              <a:cs typeface="Times New Roman" panose="02020603050405020304" pitchFamily="18" charset="0"/>
            </a:endParaRPr>
          </a:p>
          <a:p>
            <a:pPr marL="342900" indent="-342900" algn="just">
              <a:buFont typeface="+mj-lt"/>
              <a:buAutoNum type="arabicPeriod"/>
            </a:pPr>
            <a:endParaRPr lang="el-GR" altLang="el-GR" dirty="0">
              <a:latin typeface="Minion Pro" panose="02040503050306020203"/>
              <a:cs typeface="Times New Roman" panose="02020603050405020304" pitchFamily="18" charset="0"/>
            </a:endParaRPr>
          </a:p>
          <a:p>
            <a:pPr algn="just"/>
            <a:endParaRPr lang="el-GR" altLang="el-GR" dirty="0">
              <a:latin typeface="Minion Pro" panose="02040503050306020203"/>
              <a:cs typeface="Times New Roman" panose="02020603050405020304" pitchFamily="18" charset="0"/>
            </a:endParaRPr>
          </a:p>
          <a:p>
            <a:pPr marL="347472" indent="-347472" algn="just"/>
            <a:r>
              <a:rPr lang="el-GR" altLang="el-GR" dirty="0">
                <a:latin typeface="Minion Pro" panose="02040503050306020203"/>
                <a:cs typeface="Times New Roman" panose="02020603050405020304" pitchFamily="18" charset="0"/>
              </a:rPr>
              <a:t>	Τα μόρια περιττών ηλεκτρονίων ονομάζονται μερικές φορές </a:t>
            </a:r>
            <a:r>
              <a:rPr lang="el-GR" altLang="el-GR" b="1" dirty="0">
                <a:latin typeface="Minion Pro" panose="02040503050306020203"/>
                <a:cs typeface="Times New Roman" panose="02020603050405020304" pitchFamily="18" charset="0"/>
              </a:rPr>
              <a:t>ρίζες (</a:t>
            </a:r>
            <a:r>
              <a:rPr lang="en-US" altLang="el-GR" b="1" dirty="0">
                <a:latin typeface="Minion Pro" panose="02040503050306020203"/>
                <a:cs typeface="Times New Roman" panose="02020603050405020304" pitchFamily="18" charset="0"/>
              </a:rPr>
              <a:t>radicals)</a:t>
            </a:r>
            <a:r>
              <a:rPr lang="el-GR" altLang="el-GR" dirty="0">
                <a:latin typeface="Minion Pro" panose="02040503050306020203"/>
                <a:cs typeface="Times New Roman" panose="02020603050405020304" pitchFamily="18" charset="0"/>
              </a:rPr>
              <a:t>. Πολλές ρίζες εμφανίζουν υψηλή χημική δραστικότητα. Ο λόγος είναι ότι υπάρχει η τάση το </a:t>
            </a:r>
            <a:r>
              <a:rPr lang="el-GR" altLang="el-GR" dirty="0" err="1">
                <a:latin typeface="Minion Pro" panose="02040503050306020203"/>
                <a:cs typeface="Times New Roman" panose="02020603050405020304" pitchFamily="18" charset="0"/>
              </a:rPr>
              <a:t>ασύζευκτο</a:t>
            </a:r>
            <a:r>
              <a:rPr lang="el-GR" altLang="el-GR" dirty="0">
                <a:latin typeface="Minion Pro" panose="02040503050306020203"/>
                <a:cs typeface="Times New Roman" panose="02020603050405020304" pitchFamily="18" charset="0"/>
              </a:rPr>
              <a:t> ηλεκτρόνιο να σχηματίζει ομοιοπολικό δεσμό με ένα </a:t>
            </a:r>
            <a:r>
              <a:rPr lang="el-GR" altLang="el-GR" dirty="0" err="1">
                <a:latin typeface="Minion Pro" panose="02040503050306020203"/>
                <a:cs typeface="Times New Roman" panose="02020603050405020304" pitchFamily="18" charset="0"/>
              </a:rPr>
              <a:t>ασύζευκτο</a:t>
            </a:r>
            <a:r>
              <a:rPr lang="el-GR" altLang="el-GR" dirty="0">
                <a:latin typeface="Minion Pro" panose="02040503050306020203"/>
                <a:cs typeface="Times New Roman" panose="02020603050405020304" pitchFamily="18" charset="0"/>
              </a:rPr>
              <a:t> ηλεκτρόνιο σε ένα άλλο μόριο.</a:t>
            </a:r>
          </a:p>
          <a:p>
            <a:pPr marL="347472" indent="-347472" algn="just">
              <a:buFont typeface="+mj-lt"/>
              <a:buAutoNum type="arabicPeriod" startAt="4"/>
            </a:pPr>
            <a:r>
              <a:rPr lang="el-GR" altLang="el-GR" dirty="0">
                <a:latin typeface="Minion Pro" panose="02040503050306020203"/>
                <a:cs typeface="Times New Roman" panose="02020603050405020304" pitchFamily="18" charset="0"/>
              </a:rPr>
              <a:t>Τα στοιχεία που βρίσκονται στην 3η έως 7η περίοδο μπορούν να έχουν περισσότερα από οκτώ ηλεκτρόνια σθένους λόγω των άδειων d ατομικών τροχιακών.</a:t>
            </a:r>
          </a:p>
        </p:txBody>
      </p:sp>
      <p:pic>
        <p:nvPicPr>
          <p:cNvPr id="11" name="Picture 10">
            <a:extLst>
              <a:ext uri="{FF2B5EF4-FFF2-40B4-BE49-F238E27FC236}">
                <a16:creationId xmlns:a16="http://schemas.microsoft.com/office/drawing/2014/main" id="{F074ED56-6144-3C6E-99CE-6A2FDD243ED2}"/>
              </a:ext>
            </a:extLst>
          </p:cNvPr>
          <p:cNvPicPr>
            <a:picLocks noChangeAspect="1"/>
          </p:cNvPicPr>
          <p:nvPr/>
        </p:nvPicPr>
        <p:blipFill>
          <a:blip r:embed="rId3"/>
          <a:stretch>
            <a:fillRect/>
          </a:stretch>
        </p:blipFill>
        <p:spPr>
          <a:xfrm>
            <a:off x="3605057" y="2893682"/>
            <a:ext cx="1476581" cy="600159"/>
          </a:xfrm>
          <a:prstGeom prst="rect">
            <a:avLst/>
          </a:prstGeom>
        </p:spPr>
      </p:pic>
      <p:pic>
        <p:nvPicPr>
          <p:cNvPr id="13" name="Picture 12">
            <a:extLst>
              <a:ext uri="{FF2B5EF4-FFF2-40B4-BE49-F238E27FC236}">
                <a16:creationId xmlns:a16="http://schemas.microsoft.com/office/drawing/2014/main" id="{2453EF03-E824-975A-9F7F-05355D86C267}"/>
              </a:ext>
            </a:extLst>
          </p:cNvPr>
          <p:cNvPicPr>
            <a:picLocks noChangeAspect="1"/>
          </p:cNvPicPr>
          <p:nvPr/>
        </p:nvPicPr>
        <p:blipFill>
          <a:blip r:embed="rId4"/>
          <a:stretch>
            <a:fillRect/>
          </a:stretch>
        </p:blipFill>
        <p:spPr>
          <a:xfrm>
            <a:off x="7110364" y="2541194"/>
            <a:ext cx="1262222" cy="1294380"/>
          </a:xfrm>
          <a:prstGeom prst="rect">
            <a:avLst/>
          </a:prstGeom>
        </p:spPr>
      </p:pic>
      <p:pic>
        <p:nvPicPr>
          <p:cNvPr id="17" name="Picture 16">
            <a:extLst>
              <a:ext uri="{FF2B5EF4-FFF2-40B4-BE49-F238E27FC236}">
                <a16:creationId xmlns:a16="http://schemas.microsoft.com/office/drawing/2014/main" id="{20634112-CD71-62F3-38C9-08EADFFB4D46}"/>
              </a:ext>
            </a:extLst>
          </p:cNvPr>
          <p:cNvPicPr>
            <a:picLocks noChangeAspect="1"/>
          </p:cNvPicPr>
          <p:nvPr/>
        </p:nvPicPr>
        <p:blipFill>
          <a:blip r:embed="rId5"/>
          <a:stretch>
            <a:fillRect/>
          </a:stretch>
        </p:blipFill>
        <p:spPr>
          <a:xfrm>
            <a:off x="4706749" y="4499149"/>
            <a:ext cx="2705478" cy="676369"/>
          </a:xfrm>
          <a:prstGeom prst="rect">
            <a:avLst/>
          </a:prstGeom>
        </p:spPr>
      </p:pic>
    </p:spTree>
    <p:extLst>
      <p:ext uri="{BB962C8B-B14F-4D97-AF65-F5344CB8AC3E}">
        <p14:creationId xmlns:p14="http://schemas.microsoft.com/office/powerpoint/2010/main" val="354461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3946-464D-1953-3CEF-63B71C73C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247FB-8624-9503-AA15-6B0D0CD38056}"/>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Ατομικές ακτίνες</a:t>
            </a:r>
            <a:endParaRPr lang="en-US" dirty="0"/>
          </a:p>
        </p:txBody>
      </p:sp>
      <p:sp>
        <p:nvSpPr>
          <p:cNvPr id="3" name="TextBox 2">
            <a:extLst>
              <a:ext uri="{FF2B5EF4-FFF2-40B4-BE49-F238E27FC236}">
                <a16:creationId xmlns:a16="http://schemas.microsoft.com/office/drawing/2014/main" id="{B4618C4D-E1CB-E4DE-5A9E-EA10E48A9022}"/>
              </a:ext>
            </a:extLst>
          </p:cNvPr>
          <p:cNvSpPr txBox="1"/>
          <p:nvPr/>
        </p:nvSpPr>
        <p:spPr>
          <a:xfrm>
            <a:off x="2485462" y="947196"/>
            <a:ext cx="7148052" cy="461665"/>
          </a:xfrm>
          <a:prstGeom prst="rect">
            <a:avLst/>
          </a:prstGeom>
          <a:solidFill>
            <a:srgbClr val="FFC000"/>
          </a:solidFill>
        </p:spPr>
        <p:txBody>
          <a:bodyPr wrap="square" rtlCol="0">
            <a:spAutoFit/>
          </a:bodyPr>
          <a:lstStyle/>
          <a:p>
            <a:pPr marL="285750" indent="-285750" algn="ctr">
              <a:buFont typeface="Arial" panose="020B0604020202020204" pitchFamily="34" charset="0"/>
              <a:buChar char="•"/>
            </a:pPr>
            <a:r>
              <a:rPr lang="el-GR" sz="2400" b="1" dirty="0">
                <a:latin typeface="Minion Pro" panose="02040503050306020203"/>
              </a:rPr>
              <a:t>Από τι καθορίζεται η ατομική ακτίνα ενός ατόμου; </a:t>
            </a:r>
            <a:endParaRPr lang="en-US" sz="2400" b="1" dirty="0">
              <a:latin typeface="Minion Pro" panose="02040503050306020203"/>
            </a:endParaRPr>
          </a:p>
        </p:txBody>
      </p:sp>
      <p:sp>
        <p:nvSpPr>
          <p:cNvPr id="5" name="TextBox 4">
            <a:extLst>
              <a:ext uri="{FF2B5EF4-FFF2-40B4-BE49-F238E27FC236}">
                <a16:creationId xmlns:a16="http://schemas.microsoft.com/office/drawing/2014/main" id="{3C8AFB6D-D409-B3D4-0C07-7FCAD33555C3}"/>
              </a:ext>
            </a:extLst>
          </p:cNvPr>
          <p:cNvSpPr txBox="1"/>
          <p:nvPr/>
        </p:nvSpPr>
        <p:spPr>
          <a:xfrm>
            <a:off x="324000" y="2158785"/>
            <a:ext cx="11563200" cy="2308324"/>
          </a:xfrm>
          <a:prstGeom prst="rect">
            <a:avLst/>
          </a:prstGeom>
          <a:solidFill>
            <a:schemeClr val="accent3">
              <a:lumMod val="20000"/>
              <a:lumOff val="80000"/>
            </a:schemeClr>
          </a:solidFill>
          <a:ln>
            <a:solidFill>
              <a:schemeClr val="tx1"/>
            </a:solidFill>
          </a:ln>
        </p:spPr>
        <p:txBody>
          <a:bodyPr wrap="square" rtlCol="0">
            <a:spAutoFit/>
          </a:bodyPr>
          <a:lstStyle/>
          <a:p>
            <a:pPr marL="457200" indent="-457200" algn="just">
              <a:buFont typeface="+mj-lt"/>
              <a:buAutoNum type="arabicPeriod"/>
            </a:pPr>
            <a:r>
              <a:rPr lang="el-GR" sz="2400" dirty="0">
                <a:latin typeface="Minion Pro" panose="02040503050306020203"/>
              </a:rPr>
              <a:t>Από την ελκτική δύναμη του πυρήνα προς τα ηλεκτρόνια </a:t>
            </a:r>
            <a:r>
              <a:rPr lang="el-GR" sz="2400" dirty="0">
                <a:latin typeface="Calibri" panose="020F0502020204030204" pitchFamily="34" charset="0"/>
                <a:ea typeface="Calibri" panose="020F0502020204030204" pitchFamily="34" charset="0"/>
                <a:cs typeface="Calibri" panose="020F0502020204030204" pitchFamily="34" charset="0"/>
              </a:rPr>
              <a:t>→</a:t>
            </a:r>
            <a:r>
              <a:rPr lang="el-GR" sz="2400" dirty="0">
                <a:latin typeface="Minion Pro" panose="02040503050306020203"/>
              </a:rPr>
              <a:t> </a:t>
            </a:r>
            <a:r>
              <a:rPr lang="el-GR" sz="2400" b="1" dirty="0">
                <a:latin typeface="Minion Pro" panose="02040503050306020203"/>
              </a:rPr>
              <a:t>Τάση για σμίκρυνση της ατομικής ακτίνας.</a:t>
            </a:r>
          </a:p>
          <a:p>
            <a:pPr marL="457200" indent="-457200" algn="just">
              <a:buFont typeface="+mj-lt"/>
              <a:buAutoNum type="arabicPeriod"/>
            </a:pPr>
            <a:r>
              <a:rPr lang="el-GR" sz="2400" dirty="0">
                <a:latin typeface="Minion Pro" panose="02040503050306020203"/>
              </a:rPr>
              <a:t>Από την απωστική δύναμη των ηλεκτρονίων προς τα άλλα ηλεκτρόνια </a:t>
            </a:r>
            <a:r>
              <a:rPr lang="el-GR" sz="2400" dirty="0">
                <a:latin typeface="Calibri" panose="020F0502020204030204" pitchFamily="34" charset="0"/>
                <a:ea typeface="Calibri" panose="020F0502020204030204" pitchFamily="34" charset="0"/>
                <a:cs typeface="Calibri" panose="020F0502020204030204" pitchFamily="34" charset="0"/>
              </a:rPr>
              <a:t>→</a:t>
            </a:r>
            <a:r>
              <a:rPr lang="el-GR" sz="2400" dirty="0">
                <a:latin typeface="Minion Pro" panose="02040503050306020203"/>
              </a:rPr>
              <a:t> </a:t>
            </a:r>
            <a:r>
              <a:rPr lang="el-GR" sz="2400" b="1" dirty="0">
                <a:latin typeface="Minion Pro" panose="02040503050306020203"/>
              </a:rPr>
              <a:t>Τάση για μεγέθυνση της ατομικής ακτίνας.</a:t>
            </a:r>
          </a:p>
          <a:p>
            <a:pPr algn="just"/>
            <a:endParaRPr lang="el-GR" sz="2400" dirty="0">
              <a:latin typeface="Minion Pro" panose="02040503050306020203"/>
            </a:endParaRPr>
          </a:p>
          <a:p>
            <a:pPr algn="ctr"/>
            <a:r>
              <a:rPr lang="el-GR" sz="2400" b="1" dirty="0">
                <a:solidFill>
                  <a:srgbClr val="00B050"/>
                </a:solidFill>
                <a:latin typeface="Minion Pro" panose="02040503050306020203"/>
              </a:rPr>
              <a:t>Η συνισταμένη των δύο δυνάμεων αυτών καθορίζει το μέγεθος της ατομικής ακτίνας!</a:t>
            </a:r>
          </a:p>
        </p:txBody>
      </p:sp>
    </p:spTree>
    <p:extLst>
      <p:ext uri="{BB962C8B-B14F-4D97-AF65-F5344CB8AC3E}">
        <p14:creationId xmlns:p14="http://schemas.microsoft.com/office/powerpoint/2010/main" val="1758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1C0A-3AEC-926F-782D-2BC4B7103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993DC-6476-8D97-7095-881F61EF70EF}"/>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Ατομικές ακτίνες</a:t>
            </a:r>
            <a:endParaRPr lang="en-US" dirty="0"/>
          </a:p>
        </p:txBody>
      </p:sp>
      <p:pic>
        <p:nvPicPr>
          <p:cNvPr id="9" name="Picture 8">
            <a:extLst>
              <a:ext uri="{FF2B5EF4-FFF2-40B4-BE49-F238E27FC236}">
                <a16:creationId xmlns:a16="http://schemas.microsoft.com/office/drawing/2014/main" id="{2230449D-E8A4-42E1-9FB8-1B2279A5291F}"/>
              </a:ext>
            </a:extLst>
          </p:cNvPr>
          <p:cNvPicPr>
            <a:picLocks noChangeAspect="1"/>
          </p:cNvPicPr>
          <p:nvPr/>
        </p:nvPicPr>
        <p:blipFill>
          <a:blip r:embed="rId3"/>
          <a:stretch>
            <a:fillRect/>
          </a:stretch>
        </p:blipFill>
        <p:spPr>
          <a:xfrm>
            <a:off x="10243164" y="0"/>
            <a:ext cx="1948836" cy="1396181"/>
          </a:xfrm>
          <a:prstGeom prst="rect">
            <a:avLst/>
          </a:prstGeom>
        </p:spPr>
      </p:pic>
      <p:grpSp>
        <p:nvGrpSpPr>
          <p:cNvPr id="12" name="Group 11">
            <a:extLst>
              <a:ext uri="{FF2B5EF4-FFF2-40B4-BE49-F238E27FC236}">
                <a16:creationId xmlns:a16="http://schemas.microsoft.com/office/drawing/2014/main" id="{33BA84CF-FBB8-E6B3-CCE7-6EB0D1D838CE}"/>
              </a:ext>
            </a:extLst>
          </p:cNvPr>
          <p:cNvGrpSpPr/>
          <p:nvPr/>
        </p:nvGrpSpPr>
        <p:grpSpPr>
          <a:xfrm>
            <a:off x="0" y="1198086"/>
            <a:ext cx="12192000" cy="5659914"/>
            <a:chOff x="0" y="1198086"/>
            <a:chExt cx="12192000" cy="5659914"/>
          </a:xfrm>
        </p:grpSpPr>
        <p:pic>
          <p:nvPicPr>
            <p:cNvPr id="6" name="Picture 5">
              <a:extLst>
                <a:ext uri="{FF2B5EF4-FFF2-40B4-BE49-F238E27FC236}">
                  <a16:creationId xmlns:a16="http://schemas.microsoft.com/office/drawing/2014/main" id="{2E653ABA-99B5-E410-7C6A-5B127ACC37B7}"/>
                </a:ext>
              </a:extLst>
            </p:cNvPr>
            <p:cNvPicPr>
              <a:picLocks noChangeAspect="1"/>
            </p:cNvPicPr>
            <p:nvPr/>
          </p:nvPicPr>
          <p:blipFill>
            <a:blip r:embed="rId4"/>
            <a:stretch>
              <a:fillRect/>
            </a:stretch>
          </p:blipFill>
          <p:spPr>
            <a:xfrm>
              <a:off x="0" y="1198086"/>
              <a:ext cx="12192000" cy="5659914"/>
            </a:xfrm>
            <a:prstGeom prst="rect">
              <a:avLst/>
            </a:prstGeom>
          </p:spPr>
        </p:pic>
        <p:pic>
          <p:nvPicPr>
            <p:cNvPr id="11" name="Picture 10">
              <a:extLst>
                <a:ext uri="{FF2B5EF4-FFF2-40B4-BE49-F238E27FC236}">
                  <a16:creationId xmlns:a16="http://schemas.microsoft.com/office/drawing/2014/main" id="{0D3D9C52-DB10-B36C-3BF6-B7CE441FA44B}"/>
                </a:ext>
              </a:extLst>
            </p:cNvPr>
            <p:cNvPicPr>
              <a:picLocks noChangeAspect="1"/>
            </p:cNvPicPr>
            <p:nvPr/>
          </p:nvPicPr>
          <p:blipFill>
            <a:blip r:embed="rId5"/>
            <a:stretch>
              <a:fillRect/>
            </a:stretch>
          </p:blipFill>
          <p:spPr>
            <a:xfrm>
              <a:off x="5049697" y="2464994"/>
              <a:ext cx="1311774" cy="981212"/>
            </a:xfrm>
            <a:prstGeom prst="rect">
              <a:avLst/>
            </a:prstGeom>
          </p:spPr>
        </p:pic>
      </p:grpSp>
      <p:sp>
        <p:nvSpPr>
          <p:cNvPr id="13" name="Rectangle: Rounded Corners 12">
            <a:extLst>
              <a:ext uri="{FF2B5EF4-FFF2-40B4-BE49-F238E27FC236}">
                <a16:creationId xmlns:a16="http://schemas.microsoft.com/office/drawing/2014/main" id="{16A675FF-18EB-1906-C9AC-17CF183835D0}"/>
              </a:ext>
            </a:extLst>
          </p:cNvPr>
          <p:cNvSpPr/>
          <p:nvPr/>
        </p:nvSpPr>
        <p:spPr>
          <a:xfrm>
            <a:off x="471948" y="2428772"/>
            <a:ext cx="11621729" cy="66357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19E9539-AA20-7723-281C-896AE0DE8D03}"/>
              </a:ext>
            </a:extLst>
          </p:cNvPr>
          <p:cNvSpPr/>
          <p:nvPr/>
        </p:nvSpPr>
        <p:spPr>
          <a:xfrm>
            <a:off x="373625" y="1396181"/>
            <a:ext cx="914401" cy="537824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D0AEC39-CEC2-C6C9-6162-695AD4F5CFA3}"/>
              </a:ext>
            </a:extLst>
          </p:cNvPr>
          <p:cNvGrpSpPr/>
          <p:nvPr/>
        </p:nvGrpSpPr>
        <p:grpSpPr>
          <a:xfrm>
            <a:off x="300038" y="1096864"/>
            <a:ext cx="11836741" cy="5710525"/>
            <a:chOff x="287634" y="219335"/>
            <a:chExt cx="11836741" cy="5710525"/>
          </a:xfrm>
          <a:solidFill>
            <a:schemeClr val="accent1">
              <a:lumMod val="20000"/>
              <a:lumOff val="80000"/>
              <a:alpha val="8000"/>
            </a:schemeClr>
          </a:solidFill>
        </p:grpSpPr>
        <p:sp>
          <p:nvSpPr>
            <p:cNvPr id="16" name="Rectangle: Rounded Corners 15">
              <a:extLst>
                <a:ext uri="{FF2B5EF4-FFF2-40B4-BE49-F238E27FC236}">
                  <a16:creationId xmlns:a16="http://schemas.microsoft.com/office/drawing/2014/main" id="{B84A5ECA-E3E5-9C23-38E5-C1BDF01D54E4}"/>
                </a:ext>
              </a:extLst>
            </p:cNvPr>
            <p:cNvSpPr/>
            <p:nvPr/>
          </p:nvSpPr>
          <p:spPr>
            <a:xfrm>
              <a:off x="287634" y="269946"/>
              <a:ext cx="1948836" cy="5659914"/>
            </a:xfrm>
            <a:prstGeom prst="roundRect">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4887772-8E52-8306-3E7F-F10A203C8D7E}"/>
                </a:ext>
              </a:extLst>
            </p:cNvPr>
            <p:cNvSpPr/>
            <p:nvPr/>
          </p:nvSpPr>
          <p:spPr>
            <a:xfrm>
              <a:off x="8815355" y="219335"/>
              <a:ext cx="3309020" cy="5710525"/>
            </a:xfrm>
            <a:prstGeom prst="roundRect">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23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8312-06F6-240F-2C45-B0A818996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64AC0-043A-866A-6056-A2CB88571F32}"/>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Ατομικές ακτίνες</a:t>
            </a:r>
            <a:endParaRPr lang="en-US" dirty="0"/>
          </a:p>
        </p:txBody>
      </p:sp>
      <p:grpSp>
        <p:nvGrpSpPr>
          <p:cNvPr id="23" name="Group 22">
            <a:extLst>
              <a:ext uri="{FF2B5EF4-FFF2-40B4-BE49-F238E27FC236}">
                <a16:creationId xmlns:a16="http://schemas.microsoft.com/office/drawing/2014/main" id="{004D7E89-86D7-3BF1-C42F-051AF624AD9E}"/>
              </a:ext>
            </a:extLst>
          </p:cNvPr>
          <p:cNvGrpSpPr/>
          <p:nvPr/>
        </p:nvGrpSpPr>
        <p:grpSpPr>
          <a:xfrm>
            <a:off x="1610647" y="1176957"/>
            <a:ext cx="8981255" cy="4173691"/>
            <a:chOff x="1474839" y="1305835"/>
            <a:chExt cx="8981255" cy="4173691"/>
          </a:xfrm>
        </p:grpSpPr>
        <p:pic>
          <p:nvPicPr>
            <p:cNvPr id="4" name="Picture 3">
              <a:extLst>
                <a:ext uri="{FF2B5EF4-FFF2-40B4-BE49-F238E27FC236}">
                  <a16:creationId xmlns:a16="http://schemas.microsoft.com/office/drawing/2014/main" id="{D4AB1704-9450-9729-232D-9E445BD8EC2E}"/>
                </a:ext>
              </a:extLst>
            </p:cNvPr>
            <p:cNvPicPr>
              <a:picLocks noChangeAspect="1"/>
            </p:cNvPicPr>
            <p:nvPr/>
          </p:nvPicPr>
          <p:blipFill>
            <a:blip r:embed="rId3"/>
            <a:stretch>
              <a:fillRect/>
            </a:stretch>
          </p:blipFill>
          <p:spPr>
            <a:xfrm>
              <a:off x="1474839" y="1305835"/>
              <a:ext cx="8981255" cy="4173691"/>
            </a:xfrm>
            <a:prstGeom prst="rect">
              <a:avLst/>
            </a:prstGeom>
          </p:spPr>
        </p:pic>
        <p:sp>
          <p:nvSpPr>
            <p:cNvPr id="5" name="Oval 4">
              <a:extLst>
                <a:ext uri="{FF2B5EF4-FFF2-40B4-BE49-F238E27FC236}">
                  <a16:creationId xmlns:a16="http://schemas.microsoft.com/office/drawing/2014/main" id="{95E7A8E1-9BBA-0735-DA72-1273B9901956}"/>
                </a:ext>
              </a:extLst>
            </p:cNvPr>
            <p:cNvSpPr/>
            <p:nvPr/>
          </p:nvSpPr>
          <p:spPr>
            <a:xfrm>
              <a:off x="1507762" y="4235806"/>
              <a:ext cx="698334" cy="663575"/>
            </a:xfrm>
            <a:prstGeom prst="ellipse">
              <a:avLst/>
            </a:prstGeom>
            <a:solidFill>
              <a:srgbClr val="8CB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6C6B6E"/>
                  </a:solidFill>
                  <a:latin typeface="Aptos Black" panose="020F0502020204030204" pitchFamily="34" charset="0"/>
                  <a:ea typeface="Calibri" panose="020F0502020204030204" pitchFamily="34" charset="0"/>
                  <a:cs typeface="Mangal" panose="020B0502040204020203" pitchFamily="18" charset="0"/>
                </a:rPr>
                <a:t>La</a:t>
              </a:r>
            </a:p>
          </p:txBody>
        </p:sp>
      </p:grpSp>
      <p:sp>
        <p:nvSpPr>
          <p:cNvPr id="24" name="Rectangle: Rounded Corners 23">
            <a:extLst>
              <a:ext uri="{FF2B5EF4-FFF2-40B4-BE49-F238E27FC236}">
                <a16:creationId xmlns:a16="http://schemas.microsoft.com/office/drawing/2014/main" id="{C1C7C6FE-657F-6676-DE39-699F52BACF21}"/>
              </a:ext>
            </a:extLst>
          </p:cNvPr>
          <p:cNvSpPr/>
          <p:nvPr/>
        </p:nvSpPr>
        <p:spPr>
          <a:xfrm>
            <a:off x="6336979" y="2633881"/>
            <a:ext cx="4296710" cy="117795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29EA65A-1B0B-0A73-13B5-5E4D85363AEC}"/>
              </a:ext>
            </a:extLst>
          </p:cNvPr>
          <p:cNvSpPr/>
          <p:nvPr/>
        </p:nvSpPr>
        <p:spPr>
          <a:xfrm>
            <a:off x="2633476" y="1286547"/>
            <a:ext cx="4527488" cy="126936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E8CBFA62-E18C-E798-6CA3-BF618A2B7FCA}"/>
              </a:ext>
            </a:extLst>
          </p:cNvPr>
          <p:cNvSpPr/>
          <p:nvPr/>
        </p:nvSpPr>
        <p:spPr>
          <a:xfrm>
            <a:off x="2544896" y="3981007"/>
            <a:ext cx="5475384" cy="12407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D9A21BD-338D-4D5F-24EF-92B404E306A8}"/>
              </a:ext>
            </a:extLst>
          </p:cNvPr>
          <p:cNvSpPr/>
          <p:nvPr/>
        </p:nvSpPr>
        <p:spPr>
          <a:xfrm>
            <a:off x="2544896" y="2633881"/>
            <a:ext cx="3668617" cy="12407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A274FC24-A901-3BE1-2127-10E19B8D7428}"/>
              </a:ext>
            </a:extLst>
          </p:cNvPr>
          <p:cNvPicPr>
            <a:picLocks noChangeAspect="1"/>
          </p:cNvPicPr>
          <p:nvPr/>
        </p:nvPicPr>
        <p:blipFill>
          <a:blip r:embed="rId4"/>
          <a:stretch>
            <a:fillRect/>
          </a:stretch>
        </p:blipFill>
        <p:spPr>
          <a:xfrm>
            <a:off x="1782828" y="5001970"/>
            <a:ext cx="402336" cy="214580"/>
          </a:xfrm>
          <a:prstGeom prst="rect">
            <a:avLst/>
          </a:prstGeom>
        </p:spPr>
      </p:pic>
    </p:spTree>
    <p:extLst>
      <p:ext uri="{BB962C8B-B14F-4D97-AF65-F5344CB8AC3E}">
        <p14:creationId xmlns:p14="http://schemas.microsoft.com/office/powerpoint/2010/main" val="15842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5BAC-DE24-C927-197C-9B872D06F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7C878-1F9D-DF28-331F-A7436A9A0F47}"/>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Ατομικές ακτίνες</a:t>
            </a:r>
            <a:endParaRPr lang="en-US" dirty="0"/>
          </a:p>
        </p:txBody>
      </p:sp>
      <p:pic>
        <p:nvPicPr>
          <p:cNvPr id="4" name="Picture 3">
            <a:extLst>
              <a:ext uri="{FF2B5EF4-FFF2-40B4-BE49-F238E27FC236}">
                <a16:creationId xmlns:a16="http://schemas.microsoft.com/office/drawing/2014/main" id="{636ACB65-0309-DF44-2C41-CBF86846FAC4}"/>
              </a:ext>
            </a:extLst>
          </p:cNvPr>
          <p:cNvPicPr>
            <a:picLocks noChangeAspect="1"/>
          </p:cNvPicPr>
          <p:nvPr/>
        </p:nvPicPr>
        <p:blipFill>
          <a:blip r:embed="rId3"/>
          <a:stretch>
            <a:fillRect/>
          </a:stretch>
        </p:blipFill>
        <p:spPr>
          <a:xfrm>
            <a:off x="300038" y="1110000"/>
            <a:ext cx="6794555" cy="5748000"/>
          </a:xfrm>
          <a:prstGeom prst="rect">
            <a:avLst/>
          </a:prstGeom>
        </p:spPr>
      </p:pic>
      <p:sp>
        <p:nvSpPr>
          <p:cNvPr id="3" name="TextBox 2">
            <a:extLst>
              <a:ext uri="{FF2B5EF4-FFF2-40B4-BE49-F238E27FC236}">
                <a16:creationId xmlns:a16="http://schemas.microsoft.com/office/drawing/2014/main" id="{0BE5D3E0-409B-5E1C-D137-A745BD2816A0}"/>
              </a:ext>
            </a:extLst>
          </p:cNvPr>
          <p:cNvSpPr txBox="1"/>
          <p:nvPr/>
        </p:nvSpPr>
        <p:spPr>
          <a:xfrm>
            <a:off x="7245512" y="1110000"/>
            <a:ext cx="4641688" cy="4708981"/>
          </a:xfrm>
          <a:prstGeom prst="rect">
            <a:avLst/>
          </a:prstGeom>
          <a:solidFill>
            <a:schemeClr val="tx1">
              <a:lumMod val="20000"/>
              <a:lumOff val="80000"/>
            </a:schemeClr>
          </a:solidFill>
          <a:ln>
            <a:solidFill>
              <a:schemeClr val="tx1"/>
            </a:solidFill>
          </a:ln>
        </p:spPr>
        <p:txBody>
          <a:bodyPr wrap="square" rtlCol="0">
            <a:spAutoFit/>
          </a:bodyPr>
          <a:lstStyle/>
          <a:p>
            <a:pPr marL="457200" indent="-457200" algn="just">
              <a:buFont typeface="Wingdings" panose="05000000000000000000" pitchFamily="2" charset="2"/>
              <a:buChar char="§"/>
            </a:pPr>
            <a:r>
              <a:rPr lang="el-GR" sz="2000" dirty="0">
                <a:latin typeface="Minion Pro" panose="02040503050306020203"/>
              </a:rPr>
              <a:t>Οι ατομικές ακτίνες των κύριων στοιχείων του περιοδικού πίνακα (</a:t>
            </a:r>
            <a:r>
              <a:rPr lang="en-US" sz="2000" dirty="0">
                <a:latin typeface="Minion Pro" panose="02040503050306020203"/>
              </a:rPr>
              <a:t>s- &amp; p-block elements) </a:t>
            </a:r>
            <a:r>
              <a:rPr lang="el-GR" sz="2000" dirty="0">
                <a:latin typeface="Minion Pro" panose="02040503050306020203"/>
              </a:rPr>
              <a:t>αυξάνονται κινούμενοι από δεξιά προς τα αριστερά στις ομάδες του περιοδικού πίνακα. </a:t>
            </a:r>
          </a:p>
          <a:p>
            <a:pPr marL="457200" indent="-457200" algn="just">
              <a:buFont typeface="Wingdings" panose="05000000000000000000" pitchFamily="2" charset="2"/>
              <a:buChar char="§"/>
            </a:pPr>
            <a:r>
              <a:rPr lang="el-GR" sz="2000" dirty="0">
                <a:latin typeface="Minion Pro" panose="02040503050306020203"/>
              </a:rPr>
              <a:t>Οι ατομικές ακτίνες των κύριων στοιχείων του περιοδικού πίνακα αυξάνουν καθώς κινούμαστε κάθετα στην ίδια ομάδα. </a:t>
            </a:r>
          </a:p>
          <a:p>
            <a:pPr marL="457200" indent="-457200" algn="just">
              <a:buFont typeface="Wingdings" panose="05000000000000000000" pitchFamily="2" charset="2"/>
              <a:buChar char="§"/>
            </a:pPr>
            <a:r>
              <a:rPr lang="el-GR" sz="2000" dirty="0">
                <a:latin typeface="Minion Pro" panose="02040503050306020203"/>
              </a:rPr>
              <a:t>Οι ατομικές ακτίνες των στοιχείων μετάπτωσης (</a:t>
            </a:r>
            <a:r>
              <a:rPr lang="en-US" sz="2000" dirty="0">
                <a:latin typeface="Minion Pro" panose="02040503050306020203"/>
              </a:rPr>
              <a:t>d-block elements), </a:t>
            </a:r>
            <a:r>
              <a:rPr lang="el-GR" sz="2000" dirty="0">
                <a:latin typeface="Minion Pro" panose="02040503050306020203"/>
              </a:rPr>
              <a:t>αρχικά ακολουθούν τις τάσεις που περιγράφονται για τα κύρια στοιχεία αλλά με μικρότερες διακυμάνσεις.</a:t>
            </a:r>
          </a:p>
        </p:txBody>
      </p:sp>
    </p:spTree>
    <p:extLst>
      <p:ext uri="{BB962C8B-B14F-4D97-AF65-F5344CB8AC3E}">
        <p14:creationId xmlns:p14="http://schemas.microsoft.com/office/powerpoint/2010/main" val="22897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779FE-EDCF-179A-1C6C-854ECE456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57733-759F-89A8-1038-14173C6F582C}"/>
              </a:ext>
            </a:extLst>
          </p:cNvPr>
          <p:cNvSpPr>
            <a:spLocks noGrp="1"/>
          </p:cNvSpPr>
          <p:nvPr>
            <p:ph type="title"/>
          </p:nvPr>
        </p:nvSpPr>
        <p:spPr>
          <a:xfrm>
            <a:off x="324000" y="174625"/>
            <a:ext cx="11563200" cy="663575"/>
          </a:xfrm>
        </p:spPr>
        <p:txBody>
          <a:bodyPr anchor="ctr">
            <a:normAutofit/>
          </a:bodyPr>
          <a:lstStyle/>
          <a:p>
            <a:r>
              <a:rPr lang="el-GR" dirty="0"/>
              <a:t>Περιοδικότητα στις ιδιότητες – Ιοντικές ακτίνες</a:t>
            </a:r>
            <a:endParaRPr lang="en-US" dirty="0"/>
          </a:p>
        </p:txBody>
      </p:sp>
      <p:pic>
        <p:nvPicPr>
          <p:cNvPr id="3" name="Picture 2">
            <a:extLst>
              <a:ext uri="{FF2B5EF4-FFF2-40B4-BE49-F238E27FC236}">
                <a16:creationId xmlns:a16="http://schemas.microsoft.com/office/drawing/2014/main" id="{71C2B2A4-9AA2-FECE-12DB-DECFBE4099D8}"/>
              </a:ext>
            </a:extLst>
          </p:cNvPr>
          <p:cNvPicPr>
            <a:picLocks noChangeAspect="1"/>
          </p:cNvPicPr>
          <p:nvPr/>
        </p:nvPicPr>
        <p:blipFill>
          <a:blip r:embed="rId3"/>
          <a:stretch>
            <a:fillRect/>
          </a:stretch>
        </p:blipFill>
        <p:spPr>
          <a:xfrm>
            <a:off x="301410" y="871251"/>
            <a:ext cx="10381944" cy="5927932"/>
          </a:xfrm>
          <a:prstGeom prst="rect">
            <a:avLst/>
          </a:prstGeom>
        </p:spPr>
      </p:pic>
    </p:spTree>
    <p:extLst>
      <p:ext uri="{BB962C8B-B14F-4D97-AF65-F5344CB8AC3E}">
        <p14:creationId xmlns:p14="http://schemas.microsoft.com/office/powerpoint/2010/main" val="2725175999"/>
      </p:ext>
    </p:extLst>
  </p:cSld>
  <p:clrMapOvr>
    <a:masterClrMapping/>
  </p:clrMapOvr>
</p:sld>
</file>

<file path=ppt/theme/theme1.xml><?xml version="1.0" encoding="utf-8"?>
<a:theme xmlns:a="http://schemas.openxmlformats.org/drawingml/2006/main" name="Office Theme">
  <a:themeElements>
    <a:clrScheme name="Προσαρμοσμένα 1">
      <a:dk1>
        <a:srgbClr val="202849"/>
      </a:dk1>
      <a:lt1>
        <a:srgbClr val="FFFFFF"/>
      </a:lt1>
      <a:dk2>
        <a:srgbClr val="44546A"/>
      </a:dk2>
      <a:lt2>
        <a:srgbClr val="E7E6E6"/>
      </a:lt2>
      <a:accent1>
        <a:srgbClr val="FF3B6B"/>
      </a:accent1>
      <a:accent2>
        <a:srgbClr val="91223C"/>
      </a:accent2>
      <a:accent3>
        <a:srgbClr val="A9BCD0"/>
      </a:accent3>
      <a:accent4>
        <a:srgbClr val="2E3B6B"/>
      </a:accent4>
      <a:accent5>
        <a:srgbClr val="73808E"/>
      </a:accent5>
      <a:accent6>
        <a:srgbClr val="AF2849"/>
      </a:accent6>
      <a:hlink>
        <a:srgbClr val="2E3B6B"/>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met" id="{7D718E16-50C4-584A-B675-C976906DF308}" vid="{3717A682-C7ED-D54A-A5A0-A86D6618E141}"/>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c89fd3c-e94f-4ee3-b6f4-cb7ef2e099a9">TKSM55F4HA6K-443205460-34654</_dlc_DocId>
    <_dlc_DocIdUrl xmlns="fc89fd3c-e94f-4ee3-b6f4-cb7ef2e099a9">
      <Url>https://paniasgrouplabmet.sharepoint.com/sites/PaniasGroupMain/_layouts/15/DocIdRedir.aspx?ID=TKSM55F4HA6K-443205460-34654</Url>
      <Description>TKSM55F4HA6K-443205460-34654</Description>
    </_dlc_DocIdUrl>
    <TaxCatchAll xmlns="fc89fd3c-e94f-4ee3-b6f4-cb7ef2e099a9" xsi:nil="true"/>
    <lcf76f155ced4ddcb4097134ff3c332f xmlns="d9b3ca6a-e93d-4eb6-97d0-e7e5b4aa38e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42AE366FC81E479AE73539D6F5D62A" ma:contentTypeVersion="18" ma:contentTypeDescription="Create a new document." ma:contentTypeScope="" ma:versionID="722f78fbfb360c1c70a646b3e2ee347e">
  <xsd:schema xmlns:xsd="http://www.w3.org/2001/XMLSchema" xmlns:xs="http://www.w3.org/2001/XMLSchema" xmlns:p="http://schemas.microsoft.com/office/2006/metadata/properties" xmlns:ns2="fc89fd3c-e94f-4ee3-b6f4-cb7ef2e099a9" xmlns:ns3="d9b3ca6a-e93d-4eb6-97d0-e7e5b4aa38e2" targetNamespace="http://schemas.microsoft.com/office/2006/metadata/properties" ma:root="true" ma:fieldsID="e95b1f617caa347dbf9507e7ceac680a" ns2:_="" ns3:_="">
    <xsd:import namespace="fc89fd3c-e94f-4ee3-b6f4-cb7ef2e099a9"/>
    <xsd:import namespace="d9b3ca6a-e93d-4eb6-97d0-e7e5b4aa38e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fd3c-e94f-4ee3-b6f4-cb7ef2e099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671de052-67f1-4f69-ad40-3213ad0d6267}" ma:internalName="TaxCatchAll" ma:showField="CatchAllData" ma:web="fc89fd3c-e94f-4ee3-b6f4-cb7ef2e099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3ca6a-e93d-4eb6-97d0-e7e5b4aa38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5dc2aca-ae64-40b9-83a9-70642402b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1370D3-8B9C-42B4-AE30-E5FA04BF4FE7}">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d9b3ca6a-e93d-4eb6-97d0-e7e5b4aa38e2"/>
    <ds:schemaRef ds:uri="http://www.w3.org/XML/1998/namespace"/>
    <ds:schemaRef ds:uri="http://schemas.openxmlformats.org/package/2006/metadata/core-properties"/>
    <ds:schemaRef ds:uri="fc89fd3c-e94f-4ee3-b6f4-cb7ef2e099a9"/>
    <ds:schemaRef ds:uri="http://schemas.microsoft.com/office/2006/metadata/properties"/>
  </ds:schemaRefs>
</ds:datastoreItem>
</file>

<file path=customXml/itemProps2.xml><?xml version="1.0" encoding="utf-8"?>
<ds:datastoreItem xmlns:ds="http://schemas.openxmlformats.org/officeDocument/2006/customXml" ds:itemID="{B735CB8C-4230-4464-B5BB-A8F51703C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fd3c-e94f-4ee3-b6f4-cb7ef2e099a9"/>
    <ds:schemaRef ds:uri="d9b3ca6a-e93d-4eb6-97d0-e7e5b4aa3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9CDA05-27B0-42C0-A7C2-C54EC2C7C9FB}">
  <ds:schemaRefs>
    <ds:schemaRef ds:uri="http://schemas.microsoft.com/sharepoint/events"/>
  </ds:schemaRefs>
</ds:datastoreItem>
</file>

<file path=customXml/itemProps4.xml><?xml version="1.0" encoding="utf-8"?>
<ds:datastoreItem xmlns:ds="http://schemas.openxmlformats.org/officeDocument/2006/customXml" ds:itemID="{9F5E7679-21A9-4F83-92B7-AD920833E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40078</TotalTime>
  <Words>4004</Words>
  <Application>Microsoft Office PowerPoint</Application>
  <PresentationFormat>Widescreen</PresentationFormat>
  <Paragraphs>459</Paragraphs>
  <Slides>45</Slides>
  <Notes>41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Aptos Black</vt:lpstr>
      <vt:lpstr>Arial</vt:lpstr>
      <vt:lpstr>Calibri</vt:lpstr>
      <vt:lpstr>Cambria Math</vt:lpstr>
      <vt:lpstr>Century Gothic</vt:lpstr>
      <vt:lpstr>Courier New</vt:lpstr>
      <vt:lpstr>Google Sans</vt:lpstr>
      <vt:lpstr>Minion Pro</vt:lpstr>
      <vt:lpstr>System Font Regular</vt:lpstr>
      <vt:lpstr>Wingdings</vt:lpstr>
      <vt:lpstr>Office Theme</vt:lpstr>
      <vt:lpstr>Bitmap Image</vt:lpstr>
      <vt:lpstr>Περιοδικότητα ιδιοτήτων</vt:lpstr>
      <vt:lpstr>Μια διαδρομή με 7 στάσεις</vt:lpstr>
      <vt:lpstr>Μιχάλη, γιατί πρέπει να τα ξέρω αυτά; Πού θα μου χρειαστούν;</vt:lpstr>
      <vt:lpstr>Περιοδικότητα στις ιδιότητες – Ατομικές ακτίνες</vt:lpstr>
      <vt:lpstr>Περιοδικότητα στις ιδιότητες – Ατομικές ακτίνες</vt:lpstr>
      <vt:lpstr>Περιοδικότητα στις ιδιότητες – Ατομικές ακτίνες</vt:lpstr>
      <vt:lpstr>Περιοδικότητα στις ιδιότητες – Ατομικές ακτίνες</vt:lpstr>
      <vt:lpstr>Περιοδικότητα στις ιδιότητες – Ατομικές ακτίνες</vt:lpstr>
      <vt:lpstr>Περιοδικότητα στις ιδιότητες – Ιοντικές ακτίνες</vt:lpstr>
      <vt:lpstr>Περιοδικότητα στις ιδιότητες – Ιοντικές ακτίνες</vt:lpstr>
      <vt:lpstr>Περιοδικότητα στις ιδιότητες – Ισοηλεκτρονιακά ιόντα</vt:lpstr>
      <vt:lpstr>Περιοδικότητα στις ιδιότητες – Ενέργεια Ιονισμού</vt:lpstr>
      <vt:lpstr>Περιοδικότητα στις ιδιότητες – Ενέργεια Ιονισμού</vt:lpstr>
      <vt:lpstr>Περιοδικότητα στις ιδιότητες – Διαδοχικές ενέργειες ιονισμού</vt:lpstr>
      <vt:lpstr>Περιοδικότητα στις ιδιότητες – Ηλεκτρονιακή συγγένεια</vt:lpstr>
      <vt:lpstr>Περιοδικότητα στις ιδιότητες – Ηλεκτρονιακή συγγένεια</vt:lpstr>
      <vt:lpstr>Εισαγωγή στους Χημικούς Δεσμούς - Chemical Bonding I - Lewis Theory</vt:lpstr>
      <vt:lpstr>Μια διαδρομή με 7 στάσεις</vt:lpstr>
      <vt:lpstr>Μιχάλη, γιατί πρέπει να τα ξέρω αυτά; Πού θα μου χρειαστούν;</vt:lpstr>
      <vt:lpstr>Μεμονωμένα στοιχεία δε βρίσκονται (σχεδόν πότε) στον πλανήτη</vt:lpstr>
      <vt:lpstr>Μεμονωμένα στοιχεία δε βρίσκονται (σχεδόν πότε) στον πλανήτη</vt:lpstr>
      <vt:lpstr>Πόσες χημικές ενώσεις έχουμε έως τώρα αναγνωρίσει;</vt:lpstr>
      <vt:lpstr>Οι ενώσεις είναι τα υλικά που χρησιμοποιούν οι μηχανικοί</vt:lpstr>
      <vt:lpstr>Τα είδη των χημικών ενώσεων</vt:lpstr>
      <vt:lpstr>Οι κανόνες του παιχνιδιού</vt:lpstr>
      <vt:lpstr>Οι κανόνες του παιχνιδιού</vt:lpstr>
      <vt:lpstr>Ιοντικές Ενώσεις - Ιοντικός Δεσμός</vt:lpstr>
      <vt:lpstr>Ιοντικός Δεσμός – Απεικόνιση</vt:lpstr>
      <vt:lpstr>Μοριακές Ενώσεις - Ομοιοπολικός Δεσμός </vt:lpstr>
      <vt:lpstr>Συμβολισμός κατά Lewis</vt:lpstr>
      <vt:lpstr>Δομές Μορίων κατά Lewis</vt:lpstr>
      <vt:lpstr>Δομές Μορίων κατά Lewis – Πολλαπλοί Δεσμοί</vt:lpstr>
      <vt:lpstr>Πολικοί &amp; Μη Πολικοί Δεσμοί</vt:lpstr>
      <vt:lpstr>Μπορείτε να ερμηνεύσετε την πολικότητα από την ηλεκτρονιακή συγγένεια και την 1η ενέργεια ιονισμού;</vt:lpstr>
      <vt:lpstr>Ηλεκτραρνητικότητα</vt:lpstr>
      <vt:lpstr>Περιοδικότητα Ηλεκτραρνητικότητας</vt:lpstr>
      <vt:lpstr>Δίπολα και Διπολική Ροπή</vt:lpstr>
      <vt:lpstr>Δίπολα και Διπολική Ροπή</vt:lpstr>
      <vt:lpstr>Διπολική Ροπή – Συσχέτιση με ηλεκτραρνητικότητα</vt:lpstr>
      <vt:lpstr>Ημιπολικός Δεσμός</vt:lpstr>
      <vt:lpstr>Μήκος Δεσμού – Ενέργεια Δεσμού – Τάξη Δεσμού</vt:lpstr>
      <vt:lpstr>Μήκος Δεσμού – Ενέργεια Δεσμού – Τάξη Δεσμού</vt:lpstr>
      <vt:lpstr>Μεσομέρεια (Resonance)</vt:lpstr>
      <vt:lpstr>Μεσομέρεια (Resonance)</vt:lpstr>
      <vt:lpstr>Εξαιρέσεις στον Κανόνα της Οκτάδας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for sustainable metallurgy</dc:title>
  <dc:creator>Christina Dalla</dc:creator>
  <cp:lastModifiedBy>Michail Vafeias</cp:lastModifiedBy>
  <cp:revision>154</cp:revision>
  <cp:lastPrinted>2024-11-04T10:28:08Z</cp:lastPrinted>
  <dcterms:created xsi:type="dcterms:W3CDTF">2022-06-20T07:30:21Z</dcterms:created>
  <dcterms:modified xsi:type="dcterms:W3CDTF">2024-12-08T18:06:01Z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0x010100A142AE366FC81E479AE73539D6F5D62A</vt:lpwstr>
  </property>
  <property fmtid="{D5CDD505-2E9C-101B-9397-08002B2CF9AE}" pid="3" name="_dlc_DocIdItemGuid">
    <vt:lpwstr>60c2e527-40af-4ca3-9f3e-a53029a1abd2</vt:lpwstr>
  </property>
  <property fmtid="{D5CDD505-2E9C-101B-9397-08002B2CF9AE}" pid="4" name="MediaServiceImageTags">
    <vt:lpwstr/>
  </property>
</Properties>
</file>