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47"/>
  </p:notesMasterIdLst>
  <p:sldIdLst>
    <p:sldId id="256" r:id="rId6"/>
    <p:sldId id="274" r:id="rId7"/>
    <p:sldId id="275" r:id="rId8"/>
    <p:sldId id="276" r:id="rId9"/>
    <p:sldId id="273" r:id="rId10"/>
    <p:sldId id="277" r:id="rId11"/>
    <p:sldId id="278" r:id="rId12"/>
    <p:sldId id="279" r:id="rId13"/>
    <p:sldId id="280" r:id="rId14"/>
    <p:sldId id="281" r:id="rId15"/>
    <p:sldId id="282" r:id="rId16"/>
    <p:sldId id="294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6" r:id="rId37"/>
    <p:sldId id="307" r:id="rId38"/>
    <p:sldId id="308" r:id="rId39"/>
    <p:sldId id="312" r:id="rId40"/>
    <p:sldId id="304" r:id="rId41"/>
    <p:sldId id="305" r:id="rId42"/>
    <p:sldId id="309" r:id="rId43"/>
    <p:sldId id="310" r:id="rId44"/>
    <p:sldId id="311" r:id="rId45"/>
    <p:sldId id="313" r:id="rId46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208" userDrawn="1">
          <p15:clr>
            <a:srgbClr val="A4A3A4"/>
          </p15:clr>
        </p15:guide>
        <p15:guide id="3" orient="horz" pos="528" userDrawn="1">
          <p15:clr>
            <a:srgbClr val="A4A3A4"/>
          </p15:clr>
        </p15:guide>
        <p15:guide id="4" orient="horz" pos="96" userDrawn="1">
          <p15:clr>
            <a:srgbClr val="A4A3A4"/>
          </p15:clr>
        </p15:guide>
        <p15:guide id="5" pos="189" userDrawn="1">
          <p15:clr>
            <a:srgbClr val="A4A3A4"/>
          </p15:clr>
        </p15:guide>
        <p15:guide id="6" pos="7488" userDrawn="1">
          <p15:clr>
            <a:srgbClr val="A4A3A4"/>
          </p15:clr>
        </p15:guide>
        <p15:guide id="7" orient="horz" pos="39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5CB"/>
    <a:srgbClr val="000000"/>
    <a:srgbClr val="168C75"/>
    <a:srgbClr val="FFFFF3"/>
    <a:srgbClr val="DAE3F2"/>
    <a:srgbClr val="FFFFEE"/>
    <a:srgbClr val="FACDD4"/>
    <a:srgbClr val="1D5281"/>
    <a:srgbClr val="286584"/>
    <a:srgbClr val="79B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96C81B-66FB-4259-A8CA-FDDA0AA2D9A2}" v="1" dt="2024-10-21T12:00:19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2"/>
    <p:restoredTop sz="88136" autoAdjust="0"/>
  </p:normalViewPr>
  <p:slideViewPr>
    <p:cSldViewPr snapToGrid="0" snapToObjects="1">
      <p:cViewPr varScale="1">
        <p:scale>
          <a:sx n="115" d="100"/>
          <a:sy n="115" d="100"/>
        </p:scale>
        <p:origin x="612" y="102"/>
      </p:cViewPr>
      <p:guideLst>
        <p:guide pos="3840"/>
        <p:guide orient="horz" pos="2208"/>
        <p:guide orient="horz" pos="528"/>
        <p:guide orient="horz" pos="96"/>
        <p:guide pos="189"/>
        <p:guide pos="7488"/>
        <p:guide orient="horz" pos="3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il Vafeias" userId="53802c1a584fe304" providerId="LiveId" clId="{A496C81B-66FB-4259-A8CA-FDDA0AA2D9A2}"/>
    <pc:docChg chg="undo custSel modSld">
      <pc:chgData name="Michail Vafeias" userId="53802c1a584fe304" providerId="LiveId" clId="{A496C81B-66FB-4259-A8CA-FDDA0AA2D9A2}" dt="2024-10-21T12:01:11.280" v="55" actId="1076"/>
      <pc:docMkLst>
        <pc:docMk/>
      </pc:docMkLst>
      <pc:sldChg chg="modSp mod">
        <pc:chgData name="Michail Vafeias" userId="53802c1a584fe304" providerId="LiveId" clId="{A496C81B-66FB-4259-A8CA-FDDA0AA2D9A2}" dt="2024-10-21T11:59:47.601" v="0" actId="20577"/>
        <pc:sldMkLst>
          <pc:docMk/>
          <pc:sldMk cId="3675300918" sldId="287"/>
        </pc:sldMkLst>
        <pc:spChg chg="mod">
          <ac:chgData name="Michail Vafeias" userId="53802c1a584fe304" providerId="LiveId" clId="{A496C81B-66FB-4259-A8CA-FDDA0AA2D9A2}" dt="2024-10-21T11:59:47.601" v="0" actId="20577"/>
          <ac:spMkLst>
            <pc:docMk/>
            <pc:sldMk cId="3675300918" sldId="287"/>
            <ac:spMk id="11" creationId="{5992C83A-339C-E7D4-55E1-53CDFC6A1B8B}"/>
          </ac:spMkLst>
        </pc:spChg>
      </pc:sldChg>
      <pc:sldChg chg="addSp delSp modSp mod">
        <pc:chgData name="Michail Vafeias" userId="53802c1a584fe304" providerId="LiveId" clId="{A496C81B-66FB-4259-A8CA-FDDA0AA2D9A2}" dt="2024-10-21T12:01:11.280" v="55" actId="1076"/>
        <pc:sldMkLst>
          <pc:docMk/>
          <pc:sldMk cId="391083297" sldId="288"/>
        </pc:sldMkLst>
        <pc:spChg chg="add del mod">
          <ac:chgData name="Michail Vafeias" userId="53802c1a584fe304" providerId="LiveId" clId="{A496C81B-66FB-4259-A8CA-FDDA0AA2D9A2}" dt="2024-10-21T12:00:14.998" v="3" actId="478"/>
          <ac:spMkLst>
            <pc:docMk/>
            <pc:sldMk cId="391083297" sldId="288"/>
            <ac:spMk id="8" creationId="{9DF4919E-6A0F-92E8-8951-AA1E10B64794}"/>
          </ac:spMkLst>
        </pc:spChg>
        <pc:spChg chg="add mod">
          <ac:chgData name="Michail Vafeias" userId="53802c1a584fe304" providerId="LiveId" clId="{A496C81B-66FB-4259-A8CA-FDDA0AA2D9A2}" dt="2024-10-21T12:01:11.280" v="55" actId="1076"/>
          <ac:spMkLst>
            <pc:docMk/>
            <pc:sldMk cId="391083297" sldId="288"/>
            <ac:spMk id="10" creationId="{C2B5F730-F2E9-23EE-D39D-449BC34DEA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0B013-F5D0-4911-9619-9D7A50B7A9C9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96BA-9909-4F09-80C5-5204F115B9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380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5633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Ποια είναι η κατανομή της μάζας μέσα στο άτομο;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094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8466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772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985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31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6283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435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5334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3478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92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Είναι οι καθοδικές ακτίνες σωματίδια ή κύματα;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042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9554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3099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87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5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604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379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841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0477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7373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96BA-9909-4F09-80C5-5204F115B9E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400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96527B-9233-85D3-911F-979E096BAAD2}"/>
              </a:ext>
            </a:extLst>
          </p:cNvPr>
          <p:cNvSpPr/>
          <p:nvPr userDrawn="1"/>
        </p:nvSpPr>
        <p:spPr>
          <a:xfrm>
            <a:off x="0" y="-6436"/>
            <a:ext cx="12192000" cy="5783121"/>
          </a:xfrm>
          <a:prstGeom prst="rect">
            <a:avLst/>
          </a:prstGeom>
          <a:gradFill>
            <a:gsLst>
              <a:gs pos="64000">
                <a:srgbClr val="919AB3"/>
              </a:gs>
              <a:gs pos="28014">
                <a:srgbClr val="47537D"/>
              </a:gs>
              <a:gs pos="46000">
                <a:srgbClr val="636E92"/>
              </a:gs>
              <a:gs pos="12000">
                <a:srgbClr val="2E3B6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BB77F-C38E-12DB-F799-AAA424800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8" y="1300282"/>
            <a:ext cx="9042402" cy="189084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31D61-34CF-173B-916E-F9BFDE0A9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9" y="3429000"/>
            <a:ext cx="9042402" cy="88476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3B6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GR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120FDB-AABE-5804-D5D3-6CA7F23200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9023" y="5142812"/>
            <a:ext cx="1847752" cy="1229607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C670E84-27FC-4C5C-B7C4-D795D259D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5740400"/>
            <a:ext cx="850760" cy="27198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latin typeface="+mn-lt"/>
              </a:defRPr>
            </a:lvl1pPr>
            <a:lvl2pPr marL="277200" indent="0">
              <a:buNone/>
              <a:defRPr/>
            </a:lvl2pPr>
            <a:lvl3pPr marL="734400" indent="0">
              <a:buNone/>
              <a:defRPr/>
            </a:lvl3pPr>
            <a:lvl4pPr marL="1191600" indent="0">
              <a:buNone/>
              <a:defRPr/>
            </a:lvl4pPr>
            <a:lvl5pPr marL="1648800" indent="0">
              <a:buNone/>
              <a:defRPr/>
            </a:lvl5pPr>
          </a:lstStyle>
          <a:p>
            <a:pPr lvl="0"/>
            <a:endParaRPr lang="en-GR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D361B1D-1C84-4FAE-2D78-BFA3FEDBC9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7411" y="5739617"/>
            <a:ext cx="5505028" cy="52361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277200" indent="0">
              <a:buNone/>
              <a:defRPr/>
            </a:lvl2pPr>
            <a:lvl3pPr marL="734400" indent="0">
              <a:buNone/>
              <a:defRPr/>
            </a:lvl3pPr>
            <a:lvl4pPr marL="1191600" indent="0">
              <a:buNone/>
              <a:defRPr/>
            </a:lvl4pPr>
            <a:lvl5pPr marL="1648800" indent="0">
              <a:buNone/>
              <a:defRPr/>
            </a:lvl5pPr>
          </a:lstStyle>
          <a:p>
            <a:pPr lvl="0"/>
            <a:endParaRPr lang="en-GR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8BDE148-A940-47C3-4D34-CC67182530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175" y="6349985"/>
            <a:ext cx="850760" cy="27198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latin typeface="+mn-lt"/>
              </a:defRPr>
            </a:lvl1pPr>
            <a:lvl2pPr marL="277200" indent="0">
              <a:buNone/>
              <a:defRPr/>
            </a:lvl2pPr>
            <a:lvl3pPr marL="734400" indent="0">
              <a:buNone/>
              <a:defRPr/>
            </a:lvl3pPr>
            <a:lvl4pPr marL="1191600" indent="0">
              <a:buNone/>
              <a:defRPr/>
            </a:lvl4pPr>
            <a:lvl5pPr marL="1648800" indent="0">
              <a:buNone/>
              <a:defRPr/>
            </a:lvl5pPr>
          </a:lstStyle>
          <a:p>
            <a:pPr lvl="0"/>
            <a:endParaRPr lang="en-GR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D7FC68E-4B4C-5BFA-58E5-8A53BC9377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7411" y="6349203"/>
            <a:ext cx="5505028" cy="27198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277200" indent="0">
              <a:buNone/>
              <a:defRPr/>
            </a:lvl2pPr>
            <a:lvl3pPr marL="734400" indent="0">
              <a:buNone/>
              <a:defRPr/>
            </a:lvl3pPr>
            <a:lvl4pPr marL="1191600" indent="0">
              <a:buNone/>
              <a:defRPr/>
            </a:lvl4pPr>
            <a:lvl5pPr marL="1648800" indent="0">
              <a:buNone/>
              <a:defRPr/>
            </a:lvl5pPr>
          </a:lstStyle>
          <a:p>
            <a:pPr lvl="0"/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86121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rgbClr val="2E3B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CABAC4-8904-5DAD-B923-D8FDA64EE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648800" y="5839200"/>
            <a:ext cx="1183132" cy="783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DEE54-B65A-8469-427E-F92723B9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65125"/>
            <a:ext cx="10154530" cy="982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62C4F-437E-A6D9-43B5-5211CF637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440000"/>
            <a:ext cx="10154530" cy="4664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3D6DB-4DB0-3084-8A5B-61327728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764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274E06-C9BE-6D47-BF82-8D1C59B33DFA}" type="datetimeFigureOut">
              <a:rPr lang="en-GR" smtClean="0"/>
              <a:pPr/>
              <a:t>10/21/2024</a:t>
            </a:fld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7ACC-6AE8-7D3D-195E-F9950AF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5330" y="6356350"/>
            <a:ext cx="2743200" cy="365125"/>
          </a:xfrm>
        </p:spPr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19C7B008-F016-3015-9A9E-E65BD4BBF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000" y="6507162"/>
            <a:ext cx="4159152" cy="1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8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A9BCD0">
            <a:alpha val="502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8D61-D354-5B5A-DEC3-F290DF38B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647" y="3429000"/>
            <a:ext cx="8723059" cy="11334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3CF5D-595B-FD98-D105-F310BEB4D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2647" y="4589464"/>
            <a:ext cx="8723061" cy="7624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E3B6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8838A-5F5B-37B6-0B15-788B1F66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B84BE-823A-73BE-8620-1FBDB892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4442A-3AAB-E8D3-B30D-0B5FE9A6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D611EB-F8E3-8285-96CA-4CF69D0ACD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3429000"/>
            <a:ext cx="2153133" cy="1922930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600" b="1" i="0" spc="-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dirty="0"/>
              <a:t>00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BC86BD-8ACB-50E2-D47D-CDE6ADFCC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94" y="393143"/>
            <a:ext cx="1957646" cy="12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8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A9BCD0">
            <a:alpha val="502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8D61-D354-5B5A-DEC3-F290DF38B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271" y="3429001"/>
            <a:ext cx="9557436" cy="942278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3CF5D-595B-FD98-D105-F310BEB4D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8270" y="4402313"/>
            <a:ext cx="9557438" cy="504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E3B6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8838A-5F5B-37B6-0B15-788B1F66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B84BE-823A-73BE-8620-1FBDB892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4442A-3AAB-E8D3-B30D-0B5FE9A6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D611EB-F8E3-8285-96CA-4CF69D0ACD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429000"/>
            <a:ext cx="1654420" cy="1477537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1500" b="1" i="0" spc="-1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dirty="0"/>
              <a:t>00</a:t>
            </a:r>
            <a:endParaRPr lang="en-GB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1D5A50-28BC-6A30-7D54-01D2E4CEA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045677" y="557561"/>
            <a:ext cx="6144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3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99BB-9001-73B5-C6C4-E0E235A69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D0A9-0171-7073-F946-DDB54C83A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CA10F-99A5-37C1-A965-6A3EB2CA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80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231C5-DAEC-3FF1-CB74-34D7FF65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E3D97-3F61-A9AF-C812-84F0F7CB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B3F6D-774D-0CA3-4F7E-2E70E4BB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1C11A3-1617-BFD4-E13D-8343E4C45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132" y="5837894"/>
            <a:ext cx="1179333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99BB-9001-73B5-C6C4-E0E235A69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D0A9-0171-7073-F946-DDB54C83A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825625"/>
            <a:ext cx="56577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CA10F-99A5-37C1-A965-6A3EB2CA21F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86402" y="1825625"/>
            <a:ext cx="3689498" cy="4351338"/>
          </a:xfrm>
          <a:solidFill>
            <a:schemeClr val="accent1"/>
          </a:solidFill>
        </p:spPr>
        <p:txBody>
          <a:bodyPr lIns="324000" tIns="360000" rIns="180000" bIns="144000"/>
          <a:lstStyle>
            <a:lvl1pPr marL="0" indent="0">
              <a:buNone/>
              <a:defRPr i="0">
                <a:solidFill>
                  <a:schemeClr val="bg1"/>
                </a:solidFill>
              </a:defRPr>
            </a:lvl1pPr>
            <a:lvl2pPr marL="277200" indent="0">
              <a:buNone/>
              <a:defRPr i="0">
                <a:solidFill>
                  <a:schemeClr val="bg1"/>
                </a:solidFill>
              </a:defRPr>
            </a:lvl2pPr>
            <a:lvl3pPr marL="734400" indent="0">
              <a:buNone/>
              <a:defRPr i="0">
                <a:solidFill>
                  <a:schemeClr val="bg1"/>
                </a:solidFill>
              </a:defRPr>
            </a:lvl3pPr>
            <a:lvl4pPr marL="1191600" indent="0">
              <a:buNone/>
              <a:defRPr i="0">
                <a:solidFill>
                  <a:schemeClr val="bg1"/>
                </a:solidFill>
              </a:defRPr>
            </a:lvl4pPr>
            <a:lvl5pPr marL="1648800" indent="0">
              <a:buNone/>
              <a:defRPr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231C5-DAEC-3FF1-CB74-34D7FF65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E3D97-3F61-A9AF-C812-84F0F7CB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B3F6D-774D-0CA3-4F7E-2E70E4BB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1C11A3-1617-BFD4-E13D-8343E4C45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132" y="5837894"/>
            <a:ext cx="1179333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03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Y">
    <p:bg>
      <p:bgPr>
        <a:solidFill>
          <a:srgbClr val="A9BCD0">
            <a:alpha val="2008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99BB-9001-73B5-C6C4-E0E235A69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D0A9-0171-7073-F946-DDB54C83A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CA10F-99A5-37C1-A965-6A3EB2CA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80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231C5-DAEC-3FF1-CB74-34D7FF65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E3D97-3F61-A9AF-C812-84F0F7CB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B3F6D-774D-0CA3-4F7E-2E70E4BB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60F01-A6E0-2555-BF41-E418ADEC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81200" y="5709600"/>
            <a:ext cx="1183132" cy="7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2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B62A-13E1-BAAD-0D6D-9A4CE11F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0" y="365125"/>
            <a:ext cx="10515600" cy="9828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6B4BB-8187-5C61-CFB7-49424C986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800" y="146124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C6315-7C63-63CF-4591-820033AB3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800" y="2285156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8A9A5-FE0D-7DB1-6585-C6FE9613D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85212" y="146124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230969-0327-6FA3-2F37-F2C681DC6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5212" y="2285156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8CB7E1-603A-3F2A-7981-A0FAB65A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96C67-0743-4BF6-B797-7B222219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684F86-8978-5382-DCD1-CE7A9858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754378-5176-B6B7-6294-398AFBCAF3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132" y="5837894"/>
            <a:ext cx="1179333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8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rgbClr val="A9BCD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111B-3C1E-75FB-0EBE-98BEB7B3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13" y="365125"/>
            <a:ext cx="10099589" cy="981761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B1CD5BD-4452-59E2-3AD0-0C3D8AC5E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81200" y="5709600"/>
            <a:ext cx="1183132" cy="783717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4D452E5-F1D2-2821-6618-91554FE4DE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712" y="1651763"/>
            <a:ext cx="4869002" cy="4841112"/>
          </a:xfrm>
          <a:solidFill>
            <a:schemeClr val="bg1"/>
          </a:solidFill>
        </p:spPr>
        <p:txBody>
          <a:bodyPr lIns="144000" tIns="288000" rIns="144000" bIns="144000">
            <a:noAutofit/>
          </a:bodyPr>
          <a:lstStyle>
            <a:lvl1pPr marL="1800000" indent="0">
              <a:buNone/>
              <a:defRPr sz="2400" b="1" i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1800000" indent="0">
              <a:buNone/>
              <a:defRPr sz="18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Name Surname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0B10115-D612-C67A-44B2-03CB914DD57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85788" y="1928813"/>
            <a:ext cx="1289050" cy="1290637"/>
          </a:xfrm>
          <a:prstGeom prst="ellipse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C3214947-62D7-0743-896F-804D77B4AB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56300" y="1651763"/>
            <a:ext cx="4869002" cy="2252725"/>
          </a:xfrm>
          <a:solidFill>
            <a:schemeClr val="bg1"/>
          </a:solidFill>
        </p:spPr>
        <p:txBody>
          <a:bodyPr lIns="144000" tIns="288000" rIns="144000" bIns="144000">
            <a:noAutofit/>
          </a:bodyPr>
          <a:lstStyle>
            <a:lvl1pPr marL="1800000" indent="0">
              <a:buNone/>
              <a:defRPr sz="1800" b="1" i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18000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Name Surname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3" name="Picture Placeholder 11">
            <a:extLst>
              <a:ext uri="{FF2B5EF4-FFF2-40B4-BE49-F238E27FC236}">
                <a16:creationId xmlns:a16="http://schemas.microsoft.com/office/drawing/2014/main" id="{E2071066-A376-449D-7AFE-597B57E13E7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16376" y="1928813"/>
            <a:ext cx="1289050" cy="1290637"/>
          </a:xfrm>
          <a:prstGeom prst="ellipse">
            <a:avLst/>
          </a:prstGeom>
        </p:spPr>
        <p:txBody>
          <a:bodyPr/>
          <a:lstStyle/>
          <a:p>
            <a:endParaRPr lang="en-GR" dirty="0"/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737EEB44-02DA-0B17-E934-0CE61CDCF4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56300" y="4240150"/>
            <a:ext cx="4869002" cy="2252725"/>
          </a:xfrm>
          <a:solidFill>
            <a:schemeClr val="bg1"/>
          </a:solidFill>
        </p:spPr>
        <p:txBody>
          <a:bodyPr lIns="144000" tIns="288000" rIns="144000" bIns="144000">
            <a:noAutofit/>
          </a:bodyPr>
          <a:lstStyle>
            <a:lvl1pPr marL="1800000" indent="0">
              <a:buNone/>
              <a:defRPr sz="1800" b="1" i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18000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Name Surname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9" name="Picture Placeholder 11">
            <a:extLst>
              <a:ext uri="{FF2B5EF4-FFF2-40B4-BE49-F238E27FC236}">
                <a16:creationId xmlns:a16="http://schemas.microsoft.com/office/drawing/2014/main" id="{B14362CB-8AFE-16FA-A9FC-3B6DFA440D8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16376" y="4517200"/>
            <a:ext cx="1289050" cy="1290637"/>
          </a:xfrm>
          <a:prstGeom prst="ellipse">
            <a:avLst/>
          </a:prstGeom>
        </p:spPr>
        <p:txBody>
          <a:bodyPr/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200738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c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EE54-B65A-8469-427E-F92723B9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66" y="365125"/>
            <a:ext cx="10035130" cy="982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7ACC-6AE8-7D3D-195E-F9950AF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5330" y="6356350"/>
            <a:ext cx="2743200" cy="365125"/>
          </a:xfrm>
        </p:spPr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B988F7-3995-B646-B381-D7E793011E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9083" y="3821998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E3FC234-D21E-1648-A7CA-10C8C83928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9083" y="4306611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702FC53-6F2E-5E60-A6F7-7824E47856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46092" y="2575216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258B20A-F99B-8CD1-0744-F04CDA12EC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17119" y="3821998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14B508C-A726-3608-9F05-FC11F77A7F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17119" y="4306611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F9F6811-CAD7-1E3A-F685-4A4C4183A9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74128" y="2575216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22A6DF0-1A4A-55CE-3834-6CE8448206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5155" y="3821998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5C4252C-EF79-47D8-449D-3F1885BF46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45155" y="4306611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214D6D5C-FDE2-706C-58F3-C4199BFE0A6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2164" y="2575216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ECCEE01-F36A-B775-F9CB-AEF0C7A83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132" y="5837894"/>
            <a:ext cx="1179333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12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c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EE54-B65A-8469-427E-F92723B9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66" y="365125"/>
            <a:ext cx="10035130" cy="982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7ACC-6AE8-7D3D-195E-F9950AF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154" y="6356350"/>
            <a:ext cx="2743200" cy="365125"/>
          </a:xfrm>
        </p:spPr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B988F7-3995-B646-B381-D7E793011E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9083" y="3821998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E3FC234-D21E-1648-A7CA-10C8C83928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9083" y="4306611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702FC53-6F2E-5E60-A6F7-7824E47856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46092" y="2575216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258B20A-F99B-8CD1-0744-F04CDA12EC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17119" y="3821998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14B508C-A726-3608-9F05-FC11F77A7F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17119" y="4306611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F9F6811-CAD7-1E3A-F685-4A4C4183A9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74128" y="2575216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22A6DF0-1A4A-55CE-3834-6CE8448206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5155" y="3821998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5C4252C-EF79-47D8-449D-3F1885BF46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45155" y="4306611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214D6D5C-FDE2-706C-58F3-C4199BFE0A6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2164" y="2575216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F94F670A-1E02-6276-F6C9-E8CE75E6F7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00" y="6507162"/>
            <a:ext cx="4159152" cy="1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83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F5AE116-F590-3148-2EE9-E26D846D89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361" y="-78059"/>
            <a:ext cx="12292361" cy="69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FBB77F-C38E-12DB-F799-AAA424800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8" y="1300282"/>
            <a:ext cx="9042402" cy="189084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31D61-34CF-173B-916E-F9BFDE0A9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9" y="3429000"/>
            <a:ext cx="9042402" cy="88476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3B6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GR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120FDB-AABE-5804-D5D3-6CA7F2320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9023" y="5142812"/>
            <a:ext cx="1847752" cy="1229607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C670E84-27FC-4C5C-B7C4-D795D259D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5740400"/>
            <a:ext cx="850760" cy="27198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277200" indent="0">
              <a:buNone/>
              <a:defRPr/>
            </a:lvl2pPr>
            <a:lvl3pPr marL="734400" indent="0">
              <a:buNone/>
              <a:defRPr/>
            </a:lvl3pPr>
            <a:lvl4pPr marL="1191600" indent="0">
              <a:buNone/>
              <a:defRPr/>
            </a:lvl4pPr>
            <a:lvl5pPr marL="1648800" indent="0">
              <a:buNone/>
              <a:defRPr/>
            </a:lvl5pPr>
          </a:lstStyle>
          <a:p>
            <a:pPr lvl="0"/>
            <a:endParaRPr lang="en-GR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D361B1D-1C84-4FAE-2D78-BFA3FEDBC9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7411" y="5739617"/>
            <a:ext cx="6361106" cy="52361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77200" indent="0">
              <a:buNone/>
              <a:defRPr/>
            </a:lvl2pPr>
            <a:lvl3pPr marL="734400" indent="0">
              <a:buNone/>
              <a:defRPr/>
            </a:lvl3pPr>
            <a:lvl4pPr marL="1191600" indent="0">
              <a:buNone/>
              <a:defRPr/>
            </a:lvl4pPr>
            <a:lvl5pPr marL="1648800" indent="0">
              <a:buNone/>
              <a:defRPr/>
            </a:lvl5pPr>
          </a:lstStyle>
          <a:p>
            <a:pPr lvl="0"/>
            <a:endParaRPr lang="en-GR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8BDE148-A940-47C3-4D34-CC67182530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175" y="6349985"/>
            <a:ext cx="850760" cy="27198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277200" indent="0">
              <a:buNone/>
              <a:defRPr/>
            </a:lvl2pPr>
            <a:lvl3pPr marL="734400" indent="0">
              <a:buNone/>
              <a:defRPr/>
            </a:lvl3pPr>
            <a:lvl4pPr marL="1191600" indent="0">
              <a:buNone/>
              <a:defRPr/>
            </a:lvl4pPr>
            <a:lvl5pPr marL="1648800" indent="0">
              <a:buNone/>
              <a:defRPr/>
            </a:lvl5pPr>
          </a:lstStyle>
          <a:p>
            <a:pPr lvl="0"/>
            <a:endParaRPr lang="en-GR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D7FC68E-4B4C-5BFA-58E5-8A53BC9377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7411" y="6349203"/>
            <a:ext cx="6361106" cy="27198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77200" indent="0">
              <a:buNone/>
              <a:defRPr/>
            </a:lvl2pPr>
            <a:lvl3pPr marL="734400" indent="0">
              <a:buNone/>
              <a:defRPr/>
            </a:lvl3pPr>
            <a:lvl4pPr marL="1191600" indent="0">
              <a:buNone/>
              <a:defRPr/>
            </a:lvl4pPr>
            <a:lvl5pPr marL="1648800" indent="0">
              <a:buNone/>
              <a:defRPr/>
            </a:lvl5pPr>
          </a:lstStyle>
          <a:p>
            <a:pPr lvl="0"/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185830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ercentag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EE54-B65A-8469-427E-F92723B9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66" y="365125"/>
            <a:ext cx="10035130" cy="982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7ACC-6AE8-7D3D-195E-F9950AF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5330" y="6356350"/>
            <a:ext cx="2743200" cy="365125"/>
          </a:xfrm>
        </p:spPr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B988F7-3995-B646-B381-D7E793011E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9083" y="3821998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E3FC234-D21E-1648-A7CA-10C8C83928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9083" y="4306611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258B20A-F99B-8CD1-0744-F04CDA12EC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17119" y="3821998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14B508C-A726-3608-9F05-FC11F77A7F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17119" y="4306611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22A6DF0-1A4A-55CE-3834-6CE8448206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5155" y="3821998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5C4252C-EF79-47D8-449D-3F1885BF46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45155" y="4306611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ECCEE01-F36A-B775-F9CB-AEF0C7A83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132" y="5837894"/>
            <a:ext cx="1179333" cy="784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07CC9-9116-661D-95A8-C87D66C485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24629" y="2198688"/>
            <a:ext cx="2210764" cy="1435100"/>
          </a:xfrm>
        </p:spPr>
        <p:txBody>
          <a:bodyPr anchor="b">
            <a:noAutofit/>
          </a:bodyPr>
          <a:lstStyle>
            <a:lvl1pPr marL="0" indent="0" algn="ctr">
              <a:buNone/>
              <a:defRPr sz="7200" b="1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30%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A8BC83D-2D20-3E8A-2FD6-F11CCCF830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83336" y="2198688"/>
            <a:ext cx="2210764" cy="1435100"/>
          </a:xfrm>
        </p:spPr>
        <p:txBody>
          <a:bodyPr anchor="b">
            <a:noAutofit/>
          </a:bodyPr>
          <a:lstStyle>
            <a:lvl1pPr marL="0" indent="0">
              <a:buNone/>
              <a:defRPr sz="7200" b="1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12%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5631159-F601-5397-C5F8-178826B3E4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11372" y="2157809"/>
            <a:ext cx="2210764" cy="1435100"/>
          </a:xfrm>
        </p:spPr>
        <p:txBody>
          <a:bodyPr anchor="b">
            <a:noAutofit/>
          </a:bodyPr>
          <a:lstStyle>
            <a:lvl1pPr marL="0" indent="0">
              <a:buNone/>
              <a:defRPr sz="7200" b="1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99%</a:t>
            </a:r>
          </a:p>
        </p:txBody>
      </p:sp>
    </p:spTree>
    <p:extLst>
      <p:ext uri="{BB962C8B-B14F-4D97-AF65-F5344CB8AC3E}">
        <p14:creationId xmlns:p14="http://schemas.microsoft.com/office/powerpoint/2010/main" val="3779338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EE54-B65A-8469-427E-F92723B9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66" y="365125"/>
            <a:ext cx="10035130" cy="982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7ACC-6AE8-7D3D-195E-F9950AF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5330" y="6356350"/>
            <a:ext cx="2743200" cy="365125"/>
          </a:xfrm>
        </p:spPr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B988F7-3995-B646-B381-D7E793011E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9083" y="2799923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E3FC234-D21E-1648-A7CA-10C8C83928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9083" y="3284536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702FC53-6F2E-5E60-A6F7-7824E47856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46092" y="1553141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258B20A-F99B-8CD1-0744-F04CDA12EC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17119" y="2799923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14B508C-A726-3608-9F05-FC11F77A7F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17119" y="3284536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F9F6811-CAD7-1E3A-F685-4A4C4183A9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74128" y="1553141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22A6DF0-1A4A-55CE-3834-6CE8448206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5155" y="2799923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5C4252C-EF79-47D8-449D-3F1885BF46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45155" y="3284536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214D6D5C-FDE2-706C-58F3-C4199BFE0A6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2164" y="1553141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706CC78-4B50-60A5-F875-E6AF3ABF8F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03332" y="5282209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9D8B576F-8A26-43F9-6D8A-53CB1005A18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03332" y="5766822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391D1393-DA90-20D3-CA35-C8874CD0922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260341" y="4035427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3754F5E2-49D0-4517-F625-5EF41C9155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31368" y="5282209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1F87279-F732-6CBF-D264-83EDEEF7D9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31368" y="5766822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681DA1DB-8EAD-347B-CEC7-5502BE06053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688377" y="4035427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544A1756-AAC6-1ABD-0A94-C491CD7F2AB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59404" y="5282209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8C4D6BCF-A36C-499B-3FF2-B7B27F2AA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59404" y="5766822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DE50BFC1-0A1A-87BC-711C-C400F5ABC51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6413" y="4035427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703449-DBD0-4486-9CA6-2672D6B1B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132" y="5837894"/>
            <a:ext cx="1179333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75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cons BLUE">
    <p:bg>
      <p:bgPr>
        <a:solidFill>
          <a:srgbClr val="2E3B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CABAC4-8904-5DAD-B923-D8FDA64EE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648800" y="5839200"/>
            <a:ext cx="1183132" cy="783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DEE54-B65A-8469-427E-F92723B9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66" y="365125"/>
            <a:ext cx="10035130" cy="982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7ACC-6AE8-7D3D-195E-F9950AF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5330" y="6356350"/>
            <a:ext cx="2743200" cy="365125"/>
          </a:xfrm>
        </p:spPr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B988F7-3995-B646-B381-D7E793011E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9083" y="3821998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E3FC234-D21E-1648-A7CA-10C8C83928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9083" y="4306611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702FC53-6F2E-5E60-A6F7-7824E47856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46092" y="2575216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258B20A-F99B-8CD1-0744-F04CDA12EC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17119" y="3821998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14B508C-A726-3608-9F05-FC11F77A7F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17119" y="4306611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F9F6811-CAD7-1E3A-F685-4A4C4183A9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74128" y="2575216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22A6DF0-1A4A-55CE-3834-6CE8448206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5155" y="3821998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5C4252C-EF79-47D8-449D-3F1885BF46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45155" y="4306611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214D6D5C-FDE2-706C-58F3-C4199BFE0A6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2164" y="2575216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099026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BLUE">
    <p:bg>
      <p:bgPr>
        <a:solidFill>
          <a:srgbClr val="2E3B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CABAC4-8904-5DAD-B923-D8FDA64EE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648800" y="5839200"/>
            <a:ext cx="1183132" cy="783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DEE54-B65A-8469-427E-F92723B9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66" y="365125"/>
            <a:ext cx="10035130" cy="982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7ACC-6AE8-7D3D-195E-F9950AF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5330" y="6356350"/>
            <a:ext cx="2743200" cy="365125"/>
          </a:xfrm>
        </p:spPr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B988F7-3995-B646-B381-D7E793011E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9083" y="2799923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E3FC234-D21E-1648-A7CA-10C8C83928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9083" y="3284536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702FC53-6F2E-5E60-A6F7-7824E47856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46092" y="1553141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258B20A-F99B-8CD1-0744-F04CDA12EC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17119" y="2799923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14B508C-A726-3608-9F05-FC11F77A7F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17119" y="3284536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F9F6811-CAD7-1E3A-F685-4A4C4183A9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74128" y="1553141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22A6DF0-1A4A-55CE-3834-6CE8448206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5155" y="2799923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5C4252C-EF79-47D8-449D-3F1885BF46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45155" y="3284536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214D6D5C-FDE2-706C-58F3-C4199BFE0A6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2164" y="1553141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706CC78-4B50-60A5-F875-E6AF3ABF8F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03332" y="5282209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9D8B576F-8A26-43F9-6D8A-53CB1005A18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03332" y="5766822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391D1393-DA90-20D3-CA35-C8874CD0922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260341" y="4035427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3754F5E2-49D0-4517-F625-5EF41C9155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31368" y="5282209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1F87279-F732-6CBF-D264-83EDEEF7D9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31368" y="5766822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681DA1DB-8EAD-347B-CEC7-5502BE06053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688377" y="4035427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544A1756-AAC6-1ABD-0A94-C491CD7F2AB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59404" y="5282209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8C4D6BCF-A36C-499B-3FF2-B7B27F2AA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59404" y="5766822"/>
            <a:ext cx="2743199" cy="42862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A9BCD0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DE50BFC1-0A1A-87BC-711C-C400F5ABC51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6413" y="4035427"/>
            <a:ext cx="1030288" cy="1030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534904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puzzle">
    <p:bg>
      <p:bgPr>
        <a:solidFill>
          <a:srgbClr val="2E3B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8786;p96">
            <a:extLst>
              <a:ext uri="{FF2B5EF4-FFF2-40B4-BE49-F238E27FC236}">
                <a16:creationId xmlns:a16="http://schemas.microsoft.com/office/drawing/2014/main" id="{E60CC54D-F803-07BD-9CD9-71D38A65E794}"/>
              </a:ext>
            </a:extLst>
          </p:cNvPr>
          <p:cNvGrpSpPr/>
          <p:nvPr userDrawn="1"/>
        </p:nvGrpSpPr>
        <p:grpSpPr>
          <a:xfrm>
            <a:off x="1024363" y="1525328"/>
            <a:ext cx="10087333" cy="4313882"/>
            <a:chOff x="732422" y="2990152"/>
            <a:chExt cx="1337773" cy="572103"/>
          </a:xfrm>
        </p:grpSpPr>
        <p:sp>
          <p:nvSpPr>
            <p:cNvPr id="4" name="Google Shape;8787;p96">
              <a:extLst>
                <a:ext uri="{FF2B5EF4-FFF2-40B4-BE49-F238E27FC236}">
                  <a16:creationId xmlns:a16="http://schemas.microsoft.com/office/drawing/2014/main" id="{66178D44-172E-C23D-83B1-7BBDE9902374}"/>
                </a:ext>
              </a:extLst>
            </p:cNvPr>
            <p:cNvSpPr/>
            <p:nvPr/>
          </p:nvSpPr>
          <p:spPr>
            <a:xfrm>
              <a:off x="923705" y="3182595"/>
              <a:ext cx="380762" cy="379464"/>
            </a:xfrm>
            <a:custGeom>
              <a:avLst/>
              <a:gdLst/>
              <a:ahLst/>
              <a:cxnLst/>
              <a:rect l="l" t="t" r="r" b="b"/>
              <a:pathLst>
                <a:path w="33153" h="33040" extrusionOk="0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solidFill>
              <a:srgbClr val="FF3B6B"/>
            </a:solidFill>
            <a:ln w="9525" cap="flat" cmpd="sng">
              <a:solidFill>
                <a:srgbClr val="D6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788;p96">
              <a:extLst>
                <a:ext uri="{FF2B5EF4-FFF2-40B4-BE49-F238E27FC236}">
                  <a16:creationId xmlns:a16="http://schemas.microsoft.com/office/drawing/2014/main" id="{78E98274-E1CE-0409-DA19-DD50806E9930}"/>
                </a:ext>
              </a:extLst>
            </p:cNvPr>
            <p:cNvSpPr/>
            <p:nvPr/>
          </p:nvSpPr>
          <p:spPr>
            <a:xfrm>
              <a:off x="1309210" y="3183709"/>
              <a:ext cx="378534" cy="377248"/>
            </a:xfrm>
            <a:custGeom>
              <a:avLst/>
              <a:gdLst/>
              <a:ahLst/>
              <a:cxnLst/>
              <a:rect l="l" t="t" r="r" b="b"/>
              <a:pathLst>
                <a:path w="32959" h="32847" extrusionOk="0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89;p96">
              <a:extLst>
                <a:ext uri="{FF2B5EF4-FFF2-40B4-BE49-F238E27FC236}">
                  <a16:creationId xmlns:a16="http://schemas.microsoft.com/office/drawing/2014/main" id="{EF8E0819-D71F-9269-BCBA-EA83D9B9A1F6}"/>
                </a:ext>
              </a:extLst>
            </p:cNvPr>
            <p:cNvSpPr/>
            <p:nvPr/>
          </p:nvSpPr>
          <p:spPr>
            <a:xfrm>
              <a:off x="732422" y="2990152"/>
              <a:ext cx="380716" cy="379441"/>
            </a:xfrm>
            <a:custGeom>
              <a:avLst/>
              <a:gdLst/>
              <a:ahLst/>
              <a:cxnLst/>
              <a:rect l="l" t="t" r="r" b="b"/>
              <a:pathLst>
                <a:path w="33149" h="33038" extrusionOk="0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solidFill>
              <a:srgbClr val="2E3B6B"/>
            </a:solidFill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8790;p96">
              <a:extLst>
                <a:ext uri="{FF2B5EF4-FFF2-40B4-BE49-F238E27FC236}">
                  <a16:creationId xmlns:a16="http://schemas.microsoft.com/office/drawing/2014/main" id="{1FFB6971-6EB9-762F-6FBA-DED8056882FF}"/>
                </a:ext>
              </a:extLst>
            </p:cNvPr>
            <p:cNvSpPr/>
            <p:nvPr/>
          </p:nvSpPr>
          <p:spPr>
            <a:xfrm>
              <a:off x="1115837" y="2990152"/>
              <a:ext cx="380728" cy="379430"/>
            </a:xfrm>
            <a:custGeom>
              <a:avLst/>
              <a:gdLst/>
              <a:ahLst/>
              <a:cxnLst/>
              <a:rect l="l" t="t" r="r" b="b"/>
              <a:pathLst>
                <a:path w="33150" h="33037" extrusionOk="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91;p96">
              <a:extLst>
                <a:ext uri="{FF2B5EF4-FFF2-40B4-BE49-F238E27FC236}">
                  <a16:creationId xmlns:a16="http://schemas.microsoft.com/office/drawing/2014/main" id="{4693C1AF-68AD-C158-90B6-A423B202075C}"/>
                </a:ext>
              </a:extLst>
            </p:cNvPr>
            <p:cNvSpPr/>
            <p:nvPr/>
          </p:nvSpPr>
          <p:spPr>
            <a:xfrm>
              <a:off x="1691707" y="3184996"/>
              <a:ext cx="378488" cy="377259"/>
            </a:xfrm>
            <a:custGeom>
              <a:avLst/>
              <a:gdLst/>
              <a:ahLst/>
              <a:cxnLst/>
              <a:rect l="l" t="t" r="r" b="b"/>
              <a:pathLst>
                <a:path w="32955" h="32848" extrusionOk="0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8792;p96">
              <a:extLst>
                <a:ext uri="{FF2B5EF4-FFF2-40B4-BE49-F238E27FC236}">
                  <a16:creationId xmlns:a16="http://schemas.microsoft.com/office/drawing/2014/main" id="{0806DDA6-BAA6-F6D8-7A7F-35C4A8E9D92F}"/>
                </a:ext>
              </a:extLst>
            </p:cNvPr>
            <p:cNvSpPr/>
            <p:nvPr/>
          </p:nvSpPr>
          <p:spPr>
            <a:xfrm>
              <a:off x="1499792" y="2993162"/>
              <a:ext cx="378523" cy="377213"/>
            </a:xfrm>
            <a:custGeom>
              <a:avLst/>
              <a:gdLst/>
              <a:ahLst/>
              <a:cxnLst/>
              <a:rect l="l" t="t" r="r" b="b"/>
              <a:pathLst>
                <a:path w="32958" h="32844" extrusionOk="0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solidFill>
              <a:srgbClr val="A9BCD0"/>
            </a:solidFill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ECABAC4-8904-5DAD-B923-D8FDA64EE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648800" y="5839200"/>
            <a:ext cx="1183132" cy="783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DEE54-B65A-8469-427E-F92723B9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66" y="365125"/>
            <a:ext cx="10035130" cy="982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7ACC-6AE8-7D3D-195E-F9950AF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5330" y="6356350"/>
            <a:ext cx="2743200" cy="365125"/>
          </a:xfrm>
        </p:spPr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544A1756-AAC6-1ABD-0A94-C491CD7F2AB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717709" y="2303361"/>
            <a:ext cx="1550754" cy="1365813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39D9564-37C7-9BDC-8DAF-9C3C7647070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195226" y="3724171"/>
            <a:ext cx="1550754" cy="1365813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01AE94A-B8B0-9AF4-53A1-4F9984EA2B7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56797" y="2301917"/>
            <a:ext cx="1550754" cy="1365813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04335B4-D7C5-C7F8-44C5-DBBF70CB26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046687" y="3703473"/>
            <a:ext cx="1550754" cy="1365813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9E33324-1A7A-893E-E299-E7611337F7D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488253" y="2297315"/>
            <a:ext cx="1550754" cy="1365813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B975902-FD7D-F6CF-B164-5515314A30A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91711" y="3646698"/>
            <a:ext cx="1550754" cy="149751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141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CABAC4-8904-5DAD-B923-D8FDA64EE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648800" y="5839200"/>
            <a:ext cx="1183132" cy="783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DEE54-B65A-8469-427E-F92723B9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66" y="365125"/>
            <a:ext cx="10035130" cy="982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7ACC-6AE8-7D3D-195E-F9950AF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5330" y="6356350"/>
            <a:ext cx="2743200" cy="365125"/>
          </a:xfrm>
        </p:spPr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56A14A8-3D54-7087-0B2F-D76A25168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36106"/>
            <a:ext cx="12192000" cy="939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31C65A2B-95DE-FEBD-74FD-6A5FDE65E348}"/>
              </a:ext>
            </a:extLst>
          </p:cNvPr>
          <p:cNvSpPr/>
          <p:nvPr userDrawn="1"/>
        </p:nvSpPr>
        <p:spPr>
          <a:xfrm>
            <a:off x="2580503" y="3642395"/>
            <a:ext cx="245076" cy="245076"/>
          </a:xfrm>
          <a:prstGeom prst="ellipse">
            <a:avLst/>
          </a:prstGeom>
          <a:solidFill>
            <a:srgbClr val="2E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2D74D6E-701D-1535-CC2C-DDAA9F99F237}"/>
              </a:ext>
            </a:extLst>
          </p:cNvPr>
          <p:cNvCxnSpPr>
            <a:cxnSpLocks/>
            <a:stCxn id="47" idx="4"/>
          </p:cNvCxnSpPr>
          <p:nvPr userDrawn="1"/>
        </p:nvCxnSpPr>
        <p:spPr>
          <a:xfrm>
            <a:off x="2703041" y="3887471"/>
            <a:ext cx="0" cy="757881"/>
          </a:xfrm>
          <a:prstGeom prst="line">
            <a:avLst/>
          </a:prstGeom>
          <a:ln w="19050">
            <a:solidFill>
              <a:srgbClr val="2E3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209DD8B-35D8-37C1-8A08-DF72A17B44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8047" y="5353805"/>
            <a:ext cx="1169987" cy="135246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629215CB-2EF4-E0CA-FA57-975918C992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18047" y="4794834"/>
            <a:ext cx="1169987" cy="558971"/>
          </a:xfrm>
        </p:spPr>
        <p:txBody>
          <a:bodyPr>
            <a:noAutofit/>
          </a:bodyPr>
          <a:lstStyle>
            <a:lvl1pPr marL="0" indent="0">
              <a:buNone/>
              <a:defRPr sz="1200" b="1" i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B5615C4-8293-3D56-9FB1-73E70F7535E6}"/>
              </a:ext>
            </a:extLst>
          </p:cNvPr>
          <p:cNvSpPr/>
          <p:nvPr userDrawn="1"/>
        </p:nvSpPr>
        <p:spPr>
          <a:xfrm>
            <a:off x="5283544" y="3642395"/>
            <a:ext cx="245076" cy="245076"/>
          </a:xfrm>
          <a:prstGeom prst="ellipse">
            <a:avLst/>
          </a:prstGeom>
          <a:solidFill>
            <a:srgbClr val="2E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4ADCFDB-3F2B-43B9-5F4A-8BAB23C3E1AF}"/>
              </a:ext>
            </a:extLst>
          </p:cNvPr>
          <p:cNvCxnSpPr>
            <a:cxnSpLocks/>
            <a:stCxn id="57" idx="4"/>
          </p:cNvCxnSpPr>
          <p:nvPr userDrawn="1"/>
        </p:nvCxnSpPr>
        <p:spPr>
          <a:xfrm>
            <a:off x="5406082" y="3887471"/>
            <a:ext cx="0" cy="757881"/>
          </a:xfrm>
          <a:prstGeom prst="line">
            <a:avLst/>
          </a:prstGeom>
          <a:ln w="19050">
            <a:solidFill>
              <a:srgbClr val="2E3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54">
            <a:extLst>
              <a:ext uri="{FF2B5EF4-FFF2-40B4-BE49-F238E27FC236}">
                <a16:creationId xmlns:a16="http://schemas.microsoft.com/office/drawing/2014/main" id="{1C17302D-9F16-4954-D09C-75CDDC0C9E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1088" y="5353805"/>
            <a:ext cx="1169987" cy="135246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0" name="Text Placeholder 54">
            <a:extLst>
              <a:ext uri="{FF2B5EF4-FFF2-40B4-BE49-F238E27FC236}">
                <a16:creationId xmlns:a16="http://schemas.microsoft.com/office/drawing/2014/main" id="{FBDD17AA-7DA3-012B-424B-55E1A7B28F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21088" y="4794834"/>
            <a:ext cx="1169987" cy="558971"/>
          </a:xfrm>
        </p:spPr>
        <p:txBody>
          <a:bodyPr>
            <a:noAutofit/>
          </a:bodyPr>
          <a:lstStyle>
            <a:lvl1pPr marL="0" indent="0">
              <a:buNone/>
              <a:defRPr sz="1200" b="1" i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A411F5C-DDF5-27B4-95EC-FCC9DBC61D7D}"/>
              </a:ext>
            </a:extLst>
          </p:cNvPr>
          <p:cNvSpPr/>
          <p:nvPr userDrawn="1"/>
        </p:nvSpPr>
        <p:spPr>
          <a:xfrm>
            <a:off x="7986585" y="3632621"/>
            <a:ext cx="245076" cy="245076"/>
          </a:xfrm>
          <a:prstGeom prst="ellipse">
            <a:avLst/>
          </a:prstGeom>
          <a:solidFill>
            <a:srgbClr val="2E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BE9B4B5-C4D9-1E92-0509-F766DA45205C}"/>
              </a:ext>
            </a:extLst>
          </p:cNvPr>
          <p:cNvCxnSpPr>
            <a:cxnSpLocks/>
            <a:stCxn id="61" idx="4"/>
          </p:cNvCxnSpPr>
          <p:nvPr userDrawn="1"/>
        </p:nvCxnSpPr>
        <p:spPr>
          <a:xfrm>
            <a:off x="8109123" y="3877697"/>
            <a:ext cx="0" cy="757881"/>
          </a:xfrm>
          <a:prstGeom prst="line">
            <a:avLst/>
          </a:prstGeom>
          <a:ln w="19050">
            <a:solidFill>
              <a:srgbClr val="2E3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54">
            <a:extLst>
              <a:ext uri="{FF2B5EF4-FFF2-40B4-BE49-F238E27FC236}">
                <a16:creationId xmlns:a16="http://schemas.microsoft.com/office/drawing/2014/main" id="{49380DCF-39E8-AC7A-5386-A3240CF9FB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24129" y="5344031"/>
            <a:ext cx="1169987" cy="135246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4" name="Text Placeholder 54">
            <a:extLst>
              <a:ext uri="{FF2B5EF4-FFF2-40B4-BE49-F238E27FC236}">
                <a16:creationId xmlns:a16="http://schemas.microsoft.com/office/drawing/2014/main" id="{9AED7D05-734D-CF71-1DA0-1DBDA1898F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24129" y="4785060"/>
            <a:ext cx="1169987" cy="558971"/>
          </a:xfrm>
        </p:spPr>
        <p:txBody>
          <a:bodyPr>
            <a:noAutofit/>
          </a:bodyPr>
          <a:lstStyle>
            <a:lvl1pPr marL="0" indent="0">
              <a:buNone/>
              <a:defRPr sz="1200" b="1" i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CD81CB6-E7D2-A131-8322-5E7FD2A40EEE}"/>
              </a:ext>
            </a:extLst>
          </p:cNvPr>
          <p:cNvSpPr/>
          <p:nvPr userDrawn="1"/>
        </p:nvSpPr>
        <p:spPr>
          <a:xfrm>
            <a:off x="10689626" y="3657600"/>
            <a:ext cx="245076" cy="245076"/>
          </a:xfrm>
          <a:prstGeom prst="ellipse">
            <a:avLst/>
          </a:prstGeom>
          <a:solidFill>
            <a:srgbClr val="2E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3555A30-E61A-0FA5-59E7-3EEF30F7705E}"/>
              </a:ext>
            </a:extLst>
          </p:cNvPr>
          <p:cNvCxnSpPr>
            <a:cxnSpLocks/>
            <a:stCxn id="65" idx="4"/>
          </p:cNvCxnSpPr>
          <p:nvPr userDrawn="1"/>
        </p:nvCxnSpPr>
        <p:spPr>
          <a:xfrm>
            <a:off x="10812164" y="3902676"/>
            <a:ext cx="0" cy="757881"/>
          </a:xfrm>
          <a:prstGeom prst="line">
            <a:avLst/>
          </a:prstGeom>
          <a:ln w="19050">
            <a:solidFill>
              <a:srgbClr val="2E3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54">
            <a:extLst>
              <a:ext uri="{FF2B5EF4-FFF2-40B4-BE49-F238E27FC236}">
                <a16:creationId xmlns:a16="http://schemas.microsoft.com/office/drawing/2014/main" id="{E9438601-05FB-7BA1-8207-EE70A6B5B0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27170" y="5369010"/>
            <a:ext cx="1169987" cy="135246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8" name="Text Placeholder 54">
            <a:extLst>
              <a:ext uri="{FF2B5EF4-FFF2-40B4-BE49-F238E27FC236}">
                <a16:creationId xmlns:a16="http://schemas.microsoft.com/office/drawing/2014/main" id="{55600780-313F-663B-944D-729BC48D35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227170" y="4810039"/>
            <a:ext cx="1169987" cy="558971"/>
          </a:xfrm>
        </p:spPr>
        <p:txBody>
          <a:bodyPr>
            <a:noAutofit/>
          </a:bodyPr>
          <a:lstStyle>
            <a:lvl1pPr marL="0" indent="0">
              <a:buNone/>
              <a:defRPr sz="1200" b="1" i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9" name="Text Placeholder 54">
            <a:extLst>
              <a:ext uri="{FF2B5EF4-FFF2-40B4-BE49-F238E27FC236}">
                <a16:creationId xmlns:a16="http://schemas.microsoft.com/office/drawing/2014/main" id="{6803326E-5575-FA01-D7CB-6181DC955A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18047" y="2871969"/>
            <a:ext cx="1169987" cy="558971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 spc="-220" baseline="0">
                <a:solidFill>
                  <a:srgbClr val="A9BCD0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endParaRPr lang="en-GB" dirty="0"/>
          </a:p>
        </p:txBody>
      </p: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2F00052-8B26-BFC6-D2D4-E69568F22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21088" y="2839551"/>
            <a:ext cx="1169987" cy="558971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 spc="-220" baseline="0">
                <a:solidFill>
                  <a:srgbClr val="A9BCD0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endParaRPr lang="en-GB" dirty="0"/>
          </a:p>
        </p:txBody>
      </p:sp>
      <p:sp>
        <p:nvSpPr>
          <p:cNvPr id="71" name="Text Placeholder 54">
            <a:extLst>
              <a:ext uri="{FF2B5EF4-FFF2-40B4-BE49-F238E27FC236}">
                <a16:creationId xmlns:a16="http://schemas.microsoft.com/office/drawing/2014/main" id="{0DD6F913-3C39-E16B-FF9A-7FA637997C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24128" y="2834664"/>
            <a:ext cx="1169987" cy="558971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 spc="-220" baseline="0">
                <a:solidFill>
                  <a:srgbClr val="A9BCD0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endParaRPr lang="en-GB" dirty="0"/>
          </a:p>
        </p:txBody>
      </p:sp>
      <p:sp>
        <p:nvSpPr>
          <p:cNvPr id="72" name="Text Placeholder 54">
            <a:extLst>
              <a:ext uri="{FF2B5EF4-FFF2-40B4-BE49-F238E27FC236}">
                <a16:creationId xmlns:a16="http://schemas.microsoft.com/office/drawing/2014/main" id="{E52AB778-69F9-9A50-762B-96F5B24883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227168" y="2834663"/>
            <a:ext cx="1169987" cy="558971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 spc="-220" baseline="0">
                <a:solidFill>
                  <a:srgbClr val="A9BCD0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endParaRPr lang="en-GB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4BF302D-A7EE-850A-DFD9-54EA92C0627D}"/>
              </a:ext>
            </a:extLst>
          </p:cNvPr>
          <p:cNvSpPr/>
          <p:nvPr userDrawn="1"/>
        </p:nvSpPr>
        <p:spPr>
          <a:xfrm>
            <a:off x="1257297" y="3902676"/>
            <a:ext cx="245076" cy="245076"/>
          </a:xfrm>
          <a:prstGeom prst="ellipse">
            <a:avLst/>
          </a:prstGeom>
          <a:solidFill>
            <a:srgbClr val="2E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2751E89-5CEC-348E-6D7D-FFCF587E496B}"/>
              </a:ext>
            </a:extLst>
          </p:cNvPr>
          <p:cNvCxnSpPr>
            <a:cxnSpLocks/>
          </p:cNvCxnSpPr>
          <p:nvPr userDrawn="1"/>
        </p:nvCxnSpPr>
        <p:spPr>
          <a:xfrm>
            <a:off x="1379835" y="3144795"/>
            <a:ext cx="0" cy="757881"/>
          </a:xfrm>
          <a:prstGeom prst="line">
            <a:avLst/>
          </a:prstGeom>
          <a:ln w="19050">
            <a:solidFill>
              <a:srgbClr val="2E3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Placeholder 54">
            <a:extLst>
              <a:ext uri="{FF2B5EF4-FFF2-40B4-BE49-F238E27FC236}">
                <a16:creationId xmlns:a16="http://schemas.microsoft.com/office/drawing/2014/main" id="{32F5856F-5AD5-5D1C-B63B-71453B38C8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4845" y="2467981"/>
            <a:ext cx="1169987" cy="558971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2" name="Text Placeholder 54">
            <a:extLst>
              <a:ext uri="{FF2B5EF4-FFF2-40B4-BE49-F238E27FC236}">
                <a16:creationId xmlns:a16="http://schemas.microsoft.com/office/drawing/2014/main" id="{1CB00550-D8C6-6857-28B9-1123C0FA62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4841" y="1090537"/>
            <a:ext cx="1169987" cy="1352465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3" name="Text Placeholder 54">
            <a:extLst>
              <a:ext uri="{FF2B5EF4-FFF2-40B4-BE49-F238E27FC236}">
                <a16:creationId xmlns:a16="http://schemas.microsoft.com/office/drawing/2014/main" id="{8F30BCAA-8653-486C-1ADD-A9EFFD4E62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66529" y="4529113"/>
            <a:ext cx="1169987" cy="558971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 spc="-220" baseline="0">
                <a:solidFill>
                  <a:srgbClr val="A9BCD0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endParaRPr lang="en-GB" dirty="0"/>
          </a:p>
        </p:txBody>
      </p:sp>
      <p:sp>
        <p:nvSpPr>
          <p:cNvPr id="84" name="Text Placeholder 54">
            <a:extLst>
              <a:ext uri="{FF2B5EF4-FFF2-40B4-BE49-F238E27FC236}">
                <a16:creationId xmlns:a16="http://schemas.microsoft.com/office/drawing/2014/main" id="{2860DA14-2CCC-59B1-0922-357E1A2160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69570" y="4496695"/>
            <a:ext cx="1169987" cy="558971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 spc="-220" baseline="0">
                <a:solidFill>
                  <a:srgbClr val="A9BCD0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endParaRPr lang="en-GB" dirty="0"/>
          </a:p>
        </p:txBody>
      </p:sp>
      <p:sp>
        <p:nvSpPr>
          <p:cNvPr id="85" name="Text Placeholder 54">
            <a:extLst>
              <a:ext uri="{FF2B5EF4-FFF2-40B4-BE49-F238E27FC236}">
                <a16:creationId xmlns:a16="http://schemas.microsoft.com/office/drawing/2014/main" id="{F32DD78A-14F0-7F76-F514-5B5579895C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72610" y="4491808"/>
            <a:ext cx="1169987" cy="558971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 spc="-220" baseline="0">
                <a:solidFill>
                  <a:srgbClr val="A9BCD0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endParaRPr lang="en-GB" dirty="0"/>
          </a:p>
        </p:txBody>
      </p:sp>
      <p:sp>
        <p:nvSpPr>
          <p:cNvPr id="86" name="Text Placeholder 54">
            <a:extLst>
              <a:ext uri="{FF2B5EF4-FFF2-40B4-BE49-F238E27FC236}">
                <a16:creationId xmlns:a16="http://schemas.microsoft.com/office/drawing/2014/main" id="{EB759284-F1F7-3437-328C-C6CD9EE9AC5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75650" y="4491807"/>
            <a:ext cx="1169987" cy="558971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 spc="-220" baseline="0">
                <a:solidFill>
                  <a:srgbClr val="A9BCD0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endParaRPr lang="en-GB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5A4C8B4-5FE1-FCE1-3CAD-9B3B5692249B}"/>
              </a:ext>
            </a:extLst>
          </p:cNvPr>
          <p:cNvSpPr/>
          <p:nvPr userDrawn="1"/>
        </p:nvSpPr>
        <p:spPr>
          <a:xfrm>
            <a:off x="3960338" y="3902676"/>
            <a:ext cx="245076" cy="245076"/>
          </a:xfrm>
          <a:prstGeom prst="ellipse">
            <a:avLst/>
          </a:prstGeom>
          <a:solidFill>
            <a:srgbClr val="2E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EF4BDF6-BB64-BDDD-1203-B5A6130DF14E}"/>
              </a:ext>
            </a:extLst>
          </p:cNvPr>
          <p:cNvCxnSpPr>
            <a:cxnSpLocks/>
          </p:cNvCxnSpPr>
          <p:nvPr userDrawn="1"/>
        </p:nvCxnSpPr>
        <p:spPr>
          <a:xfrm>
            <a:off x="4082876" y="3144795"/>
            <a:ext cx="0" cy="757881"/>
          </a:xfrm>
          <a:prstGeom prst="line">
            <a:avLst/>
          </a:prstGeom>
          <a:ln w="19050">
            <a:solidFill>
              <a:srgbClr val="2E3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54">
            <a:extLst>
              <a:ext uri="{FF2B5EF4-FFF2-40B4-BE49-F238E27FC236}">
                <a16:creationId xmlns:a16="http://schemas.microsoft.com/office/drawing/2014/main" id="{F0FC8BF3-3735-840E-338B-01B89A6CB25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97886" y="2467981"/>
            <a:ext cx="1169987" cy="558971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4A9626C3-7B9E-9F06-7A5E-E6AED8F9FA4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97882" y="1090537"/>
            <a:ext cx="1169987" cy="1352465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77E9BFA-8887-E7E1-4302-101D0DBE4518}"/>
              </a:ext>
            </a:extLst>
          </p:cNvPr>
          <p:cNvSpPr/>
          <p:nvPr userDrawn="1"/>
        </p:nvSpPr>
        <p:spPr>
          <a:xfrm>
            <a:off x="6635062" y="3902676"/>
            <a:ext cx="245076" cy="245076"/>
          </a:xfrm>
          <a:prstGeom prst="ellipse">
            <a:avLst/>
          </a:prstGeom>
          <a:solidFill>
            <a:srgbClr val="2E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1078D41-672E-6197-517A-A9EA747A4098}"/>
              </a:ext>
            </a:extLst>
          </p:cNvPr>
          <p:cNvCxnSpPr>
            <a:cxnSpLocks/>
          </p:cNvCxnSpPr>
          <p:nvPr userDrawn="1"/>
        </p:nvCxnSpPr>
        <p:spPr>
          <a:xfrm>
            <a:off x="6757600" y="3144795"/>
            <a:ext cx="0" cy="757881"/>
          </a:xfrm>
          <a:prstGeom prst="line">
            <a:avLst/>
          </a:prstGeom>
          <a:ln w="19050">
            <a:solidFill>
              <a:srgbClr val="2E3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54">
            <a:extLst>
              <a:ext uri="{FF2B5EF4-FFF2-40B4-BE49-F238E27FC236}">
                <a16:creationId xmlns:a16="http://schemas.microsoft.com/office/drawing/2014/main" id="{6E660796-1AA8-16A4-5C0A-D78B2C00936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610" y="2467981"/>
            <a:ext cx="1169987" cy="558971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664B9A75-78C7-1EBC-64C2-10372CD49E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72606" y="1090537"/>
            <a:ext cx="1169987" cy="1352465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052B8F9-55B0-ADC5-32E1-B4A23AD73A0B}"/>
              </a:ext>
            </a:extLst>
          </p:cNvPr>
          <p:cNvSpPr/>
          <p:nvPr userDrawn="1"/>
        </p:nvSpPr>
        <p:spPr>
          <a:xfrm>
            <a:off x="9334464" y="3902676"/>
            <a:ext cx="245076" cy="245076"/>
          </a:xfrm>
          <a:prstGeom prst="ellipse">
            <a:avLst/>
          </a:prstGeom>
          <a:solidFill>
            <a:srgbClr val="2E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231E455-B0ED-BA77-82F6-FD0FE27CDC16}"/>
              </a:ext>
            </a:extLst>
          </p:cNvPr>
          <p:cNvCxnSpPr>
            <a:cxnSpLocks/>
          </p:cNvCxnSpPr>
          <p:nvPr userDrawn="1"/>
        </p:nvCxnSpPr>
        <p:spPr>
          <a:xfrm>
            <a:off x="9457002" y="3144795"/>
            <a:ext cx="0" cy="757881"/>
          </a:xfrm>
          <a:prstGeom prst="line">
            <a:avLst/>
          </a:prstGeom>
          <a:ln w="19050">
            <a:solidFill>
              <a:srgbClr val="2E3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Placeholder 54">
            <a:extLst>
              <a:ext uri="{FF2B5EF4-FFF2-40B4-BE49-F238E27FC236}">
                <a16:creationId xmlns:a16="http://schemas.microsoft.com/office/drawing/2014/main" id="{61768884-F798-B0A1-4E90-377C81AD3DE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872012" y="2467981"/>
            <a:ext cx="1169987" cy="558971"/>
          </a:xfrm>
        </p:spPr>
        <p:txBody>
          <a:bodyPr anchor="b">
            <a:noAutofit/>
          </a:bodyPr>
          <a:lstStyle>
            <a:lvl1pPr marL="0" indent="0">
              <a:buNone/>
              <a:defRPr sz="1200" b="1" i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09D579CF-9B8C-99AF-4DE1-8F4791E24B6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872008" y="1090537"/>
            <a:ext cx="1169987" cy="1352465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960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sto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282FEB6-DDE0-67BF-8E93-9A3A9CDC2760}"/>
              </a:ext>
            </a:extLst>
          </p:cNvPr>
          <p:cNvSpPr/>
          <p:nvPr userDrawn="1"/>
        </p:nvSpPr>
        <p:spPr>
          <a:xfrm flipV="1">
            <a:off x="2" y="2674015"/>
            <a:ext cx="12191998" cy="6650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54024ADA-F404-2764-CF7F-7820310C93D8}"/>
              </a:ext>
            </a:extLst>
          </p:cNvPr>
          <p:cNvGrpSpPr/>
          <p:nvPr userDrawn="1"/>
        </p:nvGrpSpPr>
        <p:grpSpPr>
          <a:xfrm>
            <a:off x="961609" y="2593720"/>
            <a:ext cx="245076" cy="952186"/>
            <a:chOff x="728268" y="2936778"/>
            <a:chExt cx="245076" cy="952186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4BF302D-A7EE-850A-DFD9-54EA92C0627D}"/>
                </a:ext>
              </a:extLst>
            </p:cNvPr>
            <p:cNvSpPr/>
            <p:nvPr userDrawn="1"/>
          </p:nvSpPr>
          <p:spPr>
            <a:xfrm>
              <a:off x="728268" y="2936778"/>
              <a:ext cx="245076" cy="245076"/>
            </a:xfrm>
            <a:prstGeom prst="ellipse">
              <a:avLst/>
            </a:prstGeom>
            <a:solidFill>
              <a:srgbClr val="F3F6F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C65A2B-95DE-FEBD-74FD-6A5FDE65E348}"/>
                </a:ext>
              </a:extLst>
            </p:cNvPr>
            <p:cNvSpPr/>
            <p:nvPr userDrawn="1"/>
          </p:nvSpPr>
          <p:spPr>
            <a:xfrm>
              <a:off x="779039" y="2987549"/>
              <a:ext cx="143534" cy="143534"/>
            </a:xfrm>
            <a:prstGeom prst="ellipse">
              <a:avLst/>
            </a:prstGeom>
            <a:solidFill>
              <a:srgbClr val="2E3B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D74D6E-701D-1535-CC2C-DDAA9F99F2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50806" y="3131083"/>
              <a:ext cx="0" cy="757881"/>
            </a:xfrm>
            <a:prstGeom prst="line">
              <a:avLst/>
            </a:prstGeom>
            <a:ln w="19050">
              <a:solidFill>
                <a:srgbClr val="2E3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ADEE54-B65A-8469-427E-F92723B9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66" y="365125"/>
            <a:ext cx="10035130" cy="982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7ACC-6AE8-7D3D-195E-F9950AF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5330" y="6356350"/>
            <a:ext cx="2743200" cy="365125"/>
          </a:xfrm>
        </p:spPr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81" name="Text Placeholder 54">
            <a:extLst>
              <a:ext uri="{FF2B5EF4-FFF2-40B4-BE49-F238E27FC236}">
                <a16:creationId xmlns:a16="http://schemas.microsoft.com/office/drawing/2014/main" id="{32F5856F-5AD5-5D1C-B63B-71453B38C8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3728" y="3688679"/>
            <a:ext cx="1820831" cy="577441"/>
          </a:xfrm>
        </p:spPr>
        <p:txBody>
          <a:bodyPr anchor="t">
            <a:noAutofit/>
          </a:bodyPr>
          <a:lstStyle>
            <a:lvl1pPr marL="0" indent="0">
              <a:buNone/>
              <a:defRPr sz="1200" b="1" i="0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3" name="Text Placeholder 54">
            <a:extLst>
              <a:ext uri="{FF2B5EF4-FFF2-40B4-BE49-F238E27FC236}">
                <a16:creationId xmlns:a16="http://schemas.microsoft.com/office/drawing/2014/main" id="{8F30BCAA-8653-486C-1ADD-A9EFFD4E62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3732" y="1750200"/>
            <a:ext cx="1820831" cy="443241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 spc="-220" baseline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US" dirty="0"/>
              <a:t>WP1</a:t>
            </a:r>
            <a:endParaRPr lang="en-GB" dirty="0"/>
          </a:p>
        </p:txBody>
      </p:sp>
      <p:sp>
        <p:nvSpPr>
          <p:cNvPr id="51" name="Text Placeholder 54">
            <a:extLst>
              <a:ext uri="{FF2B5EF4-FFF2-40B4-BE49-F238E27FC236}">
                <a16:creationId xmlns:a16="http://schemas.microsoft.com/office/drawing/2014/main" id="{72DF3945-CE17-45AD-4657-55B59821E8F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73732" y="2259299"/>
            <a:ext cx="1820827" cy="334422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rgbClr val="A9BCD0"/>
                </a:solidFill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52" name="Ομάδα 51">
            <a:extLst>
              <a:ext uri="{FF2B5EF4-FFF2-40B4-BE49-F238E27FC236}">
                <a16:creationId xmlns:a16="http://schemas.microsoft.com/office/drawing/2014/main" id="{8E06D601-0FD7-C0C0-01D8-A8916706B6A3}"/>
              </a:ext>
            </a:extLst>
          </p:cNvPr>
          <p:cNvGrpSpPr/>
          <p:nvPr userDrawn="1"/>
        </p:nvGrpSpPr>
        <p:grpSpPr>
          <a:xfrm>
            <a:off x="2960082" y="2593720"/>
            <a:ext cx="245076" cy="553344"/>
            <a:chOff x="728268" y="2936778"/>
            <a:chExt cx="245076" cy="553344"/>
          </a:xfrm>
        </p:grpSpPr>
        <p:sp>
          <p:nvSpPr>
            <p:cNvPr id="53" name="Oval 72">
              <a:extLst>
                <a:ext uri="{FF2B5EF4-FFF2-40B4-BE49-F238E27FC236}">
                  <a16:creationId xmlns:a16="http://schemas.microsoft.com/office/drawing/2014/main" id="{1B30B2D1-FBD6-DA89-6496-3547EF1B6DB1}"/>
                </a:ext>
              </a:extLst>
            </p:cNvPr>
            <p:cNvSpPr/>
            <p:nvPr userDrawn="1"/>
          </p:nvSpPr>
          <p:spPr>
            <a:xfrm>
              <a:off x="728268" y="2936778"/>
              <a:ext cx="245076" cy="245076"/>
            </a:xfrm>
            <a:prstGeom prst="ellipse">
              <a:avLst/>
            </a:prstGeom>
            <a:solidFill>
              <a:srgbClr val="F3F6F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4" name="Oval 46">
              <a:extLst>
                <a:ext uri="{FF2B5EF4-FFF2-40B4-BE49-F238E27FC236}">
                  <a16:creationId xmlns:a16="http://schemas.microsoft.com/office/drawing/2014/main" id="{C04E147E-7AFB-E18F-E0AF-46F1401578FB}"/>
                </a:ext>
              </a:extLst>
            </p:cNvPr>
            <p:cNvSpPr/>
            <p:nvPr userDrawn="1"/>
          </p:nvSpPr>
          <p:spPr>
            <a:xfrm>
              <a:off x="779039" y="2987549"/>
              <a:ext cx="143534" cy="143534"/>
            </a:xfrm>
            <a:prstGeom prst="ellipse">
              <a:avLst/>
            </a:prstGeom>
            <a:solidFill>
              <a:srgbClr val="2E3B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cxnSp>
          <p:nvCxnSpPr>
            <p:cNvPr id="75" name="Straight Connector 48">
              <a:extLst>
                <a:ext uri="{FF2B5EF4-FFF2-40B4-BE49-F238E27FC236}">
                  <a16:creationId xmlns:a16="http://schemas.microsoft.com/office/drawing/2014/main" id="{C7AF7A2F-090C-84EF-461C-EA8B259B93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50806" y="3131083"/>
              <a:ext cx="0" cy="359039"/>
            </a:xfrm>
            <a:prstGeom prst="line">
              <a:avLst/>
            </a:prstGeom>
            <a:ln w="19050">
              <a:solidFill>
                <a:srgbClr val="2E3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 Placeholder 54">
            <a:extLst>
              <a:ext uri="{FF2B5EF4-FFF2-40B4-BE49-F238E27FC236}">
                <a16:creationId xmlns:a16="http://schemas.microsoft.com/office/drawing/2014/main" id="{168753E4-EFD6-98CC-E86A-32D11AA2083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72201" y="3886745"/>
            <a:ext cx="1820826" cy="2320276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7" name="Text Placeholder 54">
            <a:extLst>
              <a:ext uri="{FF2B5EF4-FFF2-40B4-BE49-F238E27FC236}">
                <a16:creationId xmlns:a16="http://schemas.microsoft.com/office/drawing/2014/main" id="{F7F88FE0-8476-7DCC-E569-CC4AFC9B6B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72201" y="3258533"/>
            <a:ext cx="1820831" cy="577441"/>
          </a:xfrm>
        </p:spPr>
        <p:txBody>
          <a:bodyPr anchor="t">
            <a:noAutofit/>
          </a:bodyPr>
          <a:lstStyle>
            <a:lvl1pPr marL="0" indent="0">
              <a:buNone/>
              <a:defRPr sz="1200" b="1" i="0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8" name="Text Placeholder 54">
            <a:extLst>
              <a:ext uri="{FF2B5EF4-FFF2-40B4-BE49-F238E27FC236}">
                <a16:creationId xmlns:a16="http://schemas.microsoft.com/office/drawing/2014/main" id="{4B58A1DE-B46D-91F6-A62D-FB49EF31B23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172205" y="1750200"/>
            <a:ext cx="1820831" cy="443241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 spc="-220" baseline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US" dirty="0"/>
              <a:t>WP2</a:t>
            </a:r>
            <a:endParaRPr lang="en-GB" dirty="0"/>
          </a:p>
        </p:txBody>
      </p:sp>
      <p:sp>
        <p:nvSpPr>
          <p:cNvPr id="79" name="Text Placeholder 54">
            <a:extLst>
              <a:ext uri="{FF2B5EF4-FFF2-40B4-BE49-F238E27FC236}">
                <a16:creationId xmlns:a16="http://schemas.microsoft.com/office/drawing/2014/main" id="{90FAFA37-60D5-25A5-83AF-C07BE3D300C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72205" y="2259299"/>
            <a:ext cx="1820827" cy="334422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rgbClr val="A9BCD0"/>
                </a:solidFill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62AD5281-C13F-36B9-83B6-2CCC45765FC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162157" y="4251870"/>
            <a:ext cx="1820826" cy="2320276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3" name="Text Placeholder 54">
            <a:extLst>
              <a:ext uri="{FF2B5EF4-FFF2-40B4-BE49-F238E27FC236}">
                <a16:creationId xmlns:a16="http://schemas.microsoft.com/office/drawing/2014/main" id="{38D50D07-73A1-5185-7BE4-9C73D5D02D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67475" y="3637908"/>
            <a:ext cx="1820831" cy="577441"/>
          </a:xfrm>
        </p:spPr>
        <p:txBody>
          <a:bodyPr anchor="t">
            <a:noAutofit/>
          </a:bodyPr>
          <a:lstStyle>
            <a:lvl1pPr marL="0" indent="0">
              <a:buNone/>
              <a:defRPr sz="1200" b="1" i="0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2DDBB922-0936-780A-A669-8195E5F536D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167479" y="1750200"/>
            <a:ext cx="1820831" cy="443241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 spc="-220" baseline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US" dirty="0"/>
              <a:t>WP3</a:t>
            </a:r>
            <a:endParaRPr lang="en-GB" dirty="0"/>
          </a:p>
        </p:txBody>
      </p:sp>
      <p:sp>
        <p:nvSpPr>
          <p:cNvPr id="105" name="Text Placeholder 54">
            <a:extLst>
              <a:ext uri="{FF2B5EF4-FFF2-40B4-BE49-F238E27FC236}">
                <a16:creationId xmlns:a16="http://schemas.microsoft.com/office/drawing/2014/main" id="{4A893DB3-E9CD-4375-92A8-BF3ABAB0F16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167479" y="2259299"/>
            <a:ext cx="1820827" cy="334422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rgbClr val="A9BCD0"/>
                </a:solidFill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106" name="Ομάδα 105">
            <a:extLst>
              <a:ext uri="{FF2B5EF4-FFF2-40B4-BE49-F238E27FC236}">
                <a16:creationId xmlns:a16="http://schemas.microsoft.com/office/drawing/2014/main" id="{C4BF6513-7134-D960-DFA4-0D6CEEF9019A}"/>
              </a:ext>
            </a:extLst>
          </p:cNvPr>
          <p:cNvGrpSpPr/>
          <p:nvPr userDrawn="1"/>
        </p:nvGrpSpPr>
        <p:grpSpPr>
          <a:xfrm>
            <a:off x="4955350" y="2600484"/>
            <a:ext cx="245076" cy="952186"/>
            <a:chOff x="728268" y="2936778"/>
            <a:chExt cx="245076" cy="952186"/>
          </a:xfrm>
        </p:grpSpPr>
        <p:sp>
          <p:nvSpPr>
            <p:cNvPr id="107" name="Oval 72">
              <a:extLst>
                <a:ext uri="{FF2B5EF4-FFF2-40B4-BE49-F238E27FC236}">
                  <a16:creationId xmlns:a16="http://schemas.microsoft.com/office/drawing/2014/main" id="{7F67FF8E-808C-FBAB-C0DF-4D3DE387A41A}"/>
                </a:ext>
              </a:extLst>
            </p:cNvPr>
            <p:cNvSpPr/>
            <p:nvPr userDrawn="1"/>
          </p:nvSpPr>
          <p:spPr>
            <a:xfrm>
              <a:off x="728268" y="2936778"/>
              <a:ext cx="245076" cy="245076"/>
            </a:xfrm>
            <a:prstGeom prst="ellipse">
              <a:avLst/>
            </a:prstGeom>
            <a:solidFill>
              <a:srgbClr val="F3F6F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08" name="Oval 46">
              <a:extLst>
                <a:ext uri="{FF2B5EF4-FFF2-40B4-BE49-F238E27FC236}">
                  <a16:creationId xmlns:a16="http://schemas.microsoft.com/office/drawing/2014/main" id="{CA6A5C33-9192-1BE4-ADA9-8D7970209F58}"/>
                </a:ext>
              </a:extLst>
            </p:cNvPr>
            <p:cNvSpPr/>
            <p:nvPr userDrawn="1"/>
          </p:nvSpPr>
          <p:spPr>
            <a:xfrm>
              <a:off x="779039" y="2987549"/>
              <a:ext cx="143534" cy="143534"/>
            </a:xfrm>
            <a:prstGeom prst="ellipse">
              <a:avLst/>
            </a:prstGeom>
            <a:solidFill>
              <a:srgbClr val="2E3B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cxnSp>
          <p:nvCxnSpPr>
            <p:cNvPr id="109" name="Straight Connector 48">
              <a:extLst>
                <a:ext uri="{FF2B5EF4-FFF2-40B4-BE49-F238E27FC236}">
                  <a16:creationId xmlns:a16="http://schemas.microsoft.com/office/drawing/2014/main" id="{20A89D59-12BC-A88B-1C3F-32911DF42F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50806" y="3131083"/>
              <a:ext cx="0" cy="757881"/>
            </a:xfrm>
            <a:prstGeom prst="line">
              <a:avLst/>
            </a:prstGeom>
            <a:ln w="19050">
              <a:solidFill>
                <a:srgbClr val="2E3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Ομάδα 109">
            <a:extLst>
              <a:ext uri="{FF2B5EF4-FFF2-40B4-BE49-F238E27FC236}">
                <a16:creationId xmlns:a16="http://schemas.microsoft.com/office/drawing/2014/main" id="{FBB57C08-E4A9-E5FB-D7E2-2E6FAF4C7A2F}"/>
              </a:ext>
            </a:extLst>
          </p:cNvPr>
          <p:cNvGrpSpPr/>
          <p:nvPr userDrawn="1"/>
        </p:nvGrpSpPr>
        <p:grpSpPr>
          <a:xfrm>
            <a:off x="6953824" y="2593720"/>
            <a:ext cx="245076" cy="553344"/>
            <a:chOff x="728268" y="2936778"/>
            <a:chExt cx="245076" cy="553344"/>
          </a:xfrm>
        </p:grpSpPr>
        <p:sp>
          <p:nvSpPr>
            <p:cNvPr id="111" name="Oval 72">
              <a:extLst>
                <a:ext uri="{FF2B5EF4-FFF2-40B4-BE49-F238E27FC236}">
                  <a16:creationId xmlns:a16="http://schemas.microsoft.com/office/drawing/2014/main" id="{55A5DC56-4980-3B09-3AEC-2F247FFCE3CC}"/>
                </a:ext>
              </a:extLst>
            </p:cNvPr>
            <p:cNvSpPr/>
            <p:nvPr userDrawn="1"/>
          </p:nvSpPr>
          <p:spPr>
            <a:xfrm>
              <a:off x="728268" y="2936778"/>
              <a:ext cx="245076" cy="245076"/>
            </a:xfrm>
            <a:prstGeom prst="ellipse">
              <a:avLst/>
            </a:prstGeom>
            <a:solidFill>
              <a:srgbClr val="F3F6F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12" name="Oval 46">
              <a:extLst>
                <a:ext uri="{FF2B5EF4-FFF2-40B4-BE49-F238E27FC236}">
                  <a16:creationId xmlns:a16="http://schemas.microsoft.com/office/drawing/2014/main" id="{0FFBC4EB-63A8-8166-DA22-8ABCE8547C72}"/>
                </a:ext>
              </a:extLst>
            </p:cNvPr>
            <p:cNvSpPr/>
            <p:nvPr userDrawn="1"/>
          </p:nvSpPr>
          <p:spPr>
            <a:xfrm>
              <a:off x="779039" y="2987549"/>
              <a:ext cx="143534" cy="143534"/>
            </a:xfrm>
            <a:prstGeom prst="ellipse">
              <a:avLst/>
            </a:prstGeom>
            <a:solidFill>
              <a:srgbClr val="2E3B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cxnSp>
          <p:nvCxnSpPr>
            <p:cNvPr id="113" name="Straight Connector 48">
              <a:extLst>
                <a:ext uri="{FF2B5EF4-FFF2-40B4-BE49-F238E27FC236}">
                  <a16:creationId xmlns:a16="http://schemas.microsoft.com/office/drawing/2014/main" id="{2E2DDEA2-DBCE-535C-E9A3-8CD10FE33D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50806" y="3131083"/>
              <a:ext cx="0" cy="359039"/>
            </a:xfrm>
            <a:prstGeom prst="line">
              <a:avLst/>
            </a:prstGeom>
            <a:ln w="19050">
              <a:solidFill>
                <a:srgbClr val="2E3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 Placeholder 54">
            <a:extLst>
              <a:ext uri="{FF2B5EF4-FFF2-40B4-BE49-F238E27FC236}">
                <a16:creationId xmlns:a16="http://schemas.microsoft.com/office/drawing/2014/main" id="{97A95A94-094E-7B1F-AFB5-727351E4691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165943" y="3886745"/>
            <a:ext cx="1820826" cy="2320276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5" name="Text Placeholder 54">
            <a:extLst>
              <a:ext uri="{FF2B5EF4-FFF2-40B4-BE49-F238E27FC236}">
                <a16:creationId xmlns:a16="http://schemas.microsoft.com/office/drawing/2014/main" id="{75A0B823-37C4-C64A-0BE0-3CC63F8E877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65943" y="3258533"/>
            <a:ext cx="1820831" cy="577441"/>
          </a:xfrm>
        </p:spPr>
        <p:txBody>
          <a:bodyPr anchor="t">
            <a:noAutofit/>
          </a:bodyPr>
          <a:lstStyle>
            <a:lvl1pPr marL="0" indent="0">
              <a:buNone/>
              <a:defRPr sz="1200" b="1" i="0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6" name="Text Placeholder 54">
            <a:extLst>
              <a:ext uri="{FF2B5EF4-FFF2-40B4-BE49-F238E27FC236}">
                <a16:creationId xmlns:a16="http://schemas.microsoft.com/office/drawing/2014/main" id="{4DE3A348-0DC4-E1E6-4588-F56EBEBF78A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65947" y="1750200"/>
            <a:ext cx="1820831" cy="443241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 spc="-220" baseline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US" dirty="0"/>
              <a:t>WP2</a:t>
            </a:r>
            <a:endParaRPr lang="en-GB" dirty="0"/>
          </a:p>
        </p:txBody>
      </p:sp>
      <p:sp>
        <p:nvSpPr>
          <p:cNvPr id="117" name="Text Placeholder 54">
            <a:extLst>
              <a:ext uri="{FF2B5EF4-FFF2-40B4-BE49-F238E27FC236}">
                <a16:creationId xmlns:a16="http://schemas.microsoft.com/office/drawing/2014/main" id="{A11DC4B4-32E6-907C-A49B-76A774257A8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165947" y="2259299"/>
            <a:ext cx="1820827" cy="334422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rgbClr val="A9BCD0"/>
                </a:solidFill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8" name="Text Placeholder 54">
            <a:extLst>
              <a:ext uri="{FF2B5EF4-FFF2-40B4-BE49-F238E27FC236}">
                <a16:creationId xmlns:a16="http://schemas.microsoft.com/office/drawing/2014/main" id="{1C5CBD16-4003-347E-FABF-FEACFFD995B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154051" y="4266120"/>
            <a:ext cx="1820826" cy="2320276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9" name="Text Placeholder 54">
            <a:extLst>
              <a:ext uri="{FF2B5EF4-FFF2-40B4-BE49-F238E27FC236}">
                <a16:creationId xmlns:a16="http://schemas.microsoft.com/office/drawing/2014/main" id="{D667484C-82A7-C37C-A4BE-65F1EECA589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154046" y="3637908"/>
            <a:ext cx="1820831" cy="577441"/>
          </a:xfrm>
        </p:spPr>
        <p:txBody>
          <a:bodyPr anchor="t">
            <a:noAutofit/>
          </a:bodyPr>
          <a:lstStyle>
            <a:lvl1pPr marL="0" indent="0">
              <a:buNone/>
              <a:defRPr sz="1200" b="1" i="0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0" name="Text Placeholder 54">
            <a:extLst>
              <a:ext uri="{FF2B5EF4-FFF2-40B4-BE49-F238E27FC236}">
                <a16:creationId xmlns:a16="http://schemas.microsoft.com/office/drawing/2014/main" id="{434C13F9-55F0-B753-ABE5-E00980F0288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154050" y="1750200"/>
            <a:ext cx="1820831" cy="443241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 spc="-220" baseline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US" dirty="0"/>
              <a:t>WP3</a:t>
            </a:r>
            <a:endParaRPr lang="en-GB" dirty="0"/>
          </a:p>
        </p:txBody>
      </p:sp>
      <p:sp>
        <p:nvSpPr>
          <p:cNvPr id="121" name="Text Placeholder 54">
            <a:extLst>
              <a:ext uri="{FF2B5EF4-FFF2-40B4-BE49-F238E27FC236}">
                <a16:creationId xmlns:a16="http://schemas.microsoft.com/office/drawing/2014/main" id="{179338F7-B750-1B3C-A218-C1C49103C4E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154050" y="2259299"/>
            <a:ext cx="1820827" cy="334422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rgbClr val="A9BCD0"/>
                </a:solidFill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122" name="Ομάδα 121">
            <a:extLst>
              <a:ext uri="{FF2B5EF4-FFF2-40B4-BE49-F238E27FC236}">
                <a16:creationId xmlns:a16="http://schemas.microsoft.com/office/drawing/2014/main" id="{F03387B0-1132-4B78-C559-0EEDAC40C9CB}"/>
              </a:ext>
            </a:extLst>
          </p:cNvPr>
          <p:cNvGrpSpPr/>
          <p:nvPr userDrawn="1"/>
        </p:nvGrpSpPr>
        <p:grpSpPr>
          <a:xfrm>
            <a:off x="8941921" y="2600484"/>
            <a:ext cx="245076" cy="952186"/>
            <a:chOff x="728268" y="2936778"/>
            <a:chExt cx="245076" cy="952186"/>
          </a:xfrm>
        </p:grpSpPr>
        <p:sp>
          <p:nvSpPr>
            <p:cNvPr id="123" name="Oval 72">
              <a:extLst>
                <a:ext uri="{FF2B5EF4-FFF2-40B4-BE49-F238E27FC236}">
                  <a16:creationId xmlns:a16="http://schemas.microsoft.com/office/drawing/2014/main" id="{95BF52A1-C1DA-E9DB-DA43-DDF56F56B5A6}"/>
                </a:ext>
              </a:extLst>
            </p:cNvPr>
            <p:cNvSpPr/>
            <p:nvPr userDrawn="1"/>
          </p:nvSpPr>
          <p:spPr>
            <a:xfrm>
              <a:off x="728268" y="2936778"/>
              <a:ext cx="245076" cy="245076"/>
            </a:xfrm>
            <a:prstGeom prst="ellipse">
              <a:avLst/>
            </a:prstGeom>
            <a:solidFill>
              <a:srgbClr val="F3F6F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24" name="Oval 46">
              <a:extLst>
                <a:ext uri="{FF2B5EF4-FFF2-40B4-BE49-F238E27FC236}">
                  <a16:creationId xmlns:a16="http://schemas.microsoft.com/office/drawing/2014/main" id="{B13B7CD1-139D-94A3-3DBB-4A7606D168AA}"/>
                </a:ext>
              </a:extLst>
            </p:cNvPr>
            <p:cNvSpPr/>
            <p:nvPr userDrawn="1"/>
          </p:nvSpPr>
          <p:spPr>
            <a:xfrm>
              <a:off x="779039" y="2987549"/>
              <a:ext cx="143534" cy="143534"/>
            </a:xfrm>
            <a:prstGeom prst="ellipse">
              <a:avLst/>
            </a:prstGeom>
            <a:solidFill>
              <a:srgbClr val="2E3B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cxnSp>
          <p:nvCxnSpPr>
            <p:cNvPr id="125" name="Straight Connector 48">
              <a:extLst>
                <a:ext uri="{FF2B5EF4-FFF2-40B4-BE49-F238E27FC236}">
                  <a16:creationId xmlns:a16="http://schemas.microsoft.com/office/drawing/2014/main" id="{736CC3E5-1D05-8947-BDE2-B8A083A1FD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50806" y="3131083"/>
              <a:ext cx="0" cy="757881"/>
            </a:xfrm>
            <a:prstGeom prst="line">
              <a:avLst/>
            </a:prstGeom>
            <a:ln w="19050">
              <a:solidFill>
                <a:srgbClr val="2E3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Ομάδα 125">
            <a:extLst>
              <a:ext uri="{FF2B5EF4-FFF2-40B4-BE49-F238E27FC236}">
                <a16:creationId xmlns:a16="http://schemas.microsoft.com/office/drawing/2014/main" id="{00BA39B6-24D5-161B-14F2-D5A096786CEA}"/>
              </a:ext>
            </a:extLst>
          </p:cNvPr>
          <p:cNvGrpSpPr/>
          <p:nvPr userDrawn="1"/>
        </p:nvGrpSpPr>
        <p:grpSpPr>
          <a:xfrm>
            <a:off x="10947557" y="2593720"/>
            <a:ext cx="245076" cy="553344"/>
            <a:chOff x="728268" y="2936778"/>
            <a:chExt cx="245076" cy="553344"/>
          </a:xfrm>
        </p:grpSpPr>
        <p:sp>
          <p:nvSpPr>
            <p:cNvPr id="127" name="Oval 72">
              <a:extLst>
                <a:ext uri="{FF2B5EF4-FFF2-40B4-BE49-F238E27FC236}">
                  <a16:creationId xmlns:a16="http://schemas.microsoft.com/office/drawing/2014/main" id="{89942C46-B2D3-2C4E-DA88-5204AE6F4BA8}"/>
                </a:ext>
              </a:extLst>
            </p:cNvPr>
            <p:cNvSpPr/>
            <p:nvPr userDrawn="1"/>
          </p:nvSpPr>
          <p:spPr>
            <a:xfrm>
              <a:off x="728268" y="2936778"/>
              <a:ext cx="245076" cy="245076"/>
            </a:xfrm>
            <a:prstGeom prst="ellipse">
              <a:avLst/>
            </a:prstGeom>
            <a:solidFill>
              <a:srgbClr val="F3F6F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28" name="Oval 46">
              <a:extLst>
                <a:ext uri="{FF2B5EF4-FFF2-40B4-BE49-F238E27FC236}">
                  <a16:creationId xmlns:a16="http://schemas.microsoft.com/office/drawing/2014/main" id="{E7DDA78C-8963-3E69-591D-5A94B643DBBB}"/>
                </a:ext>
              </a:extLst>
            </p:cNvPr>
            <p:cNvSpPr/>
            <p:nvPr userDrawn="1"/>
          </p:nvSpPr>
          <p:spPr>
            <a:xfrm>
              <a:off x="779039" y="2987549"/>
              <a:ext cx="143534" cy="143534"/>
            </a:xfrm>
            <a:prstGeom prst="ellipse">
              <a:avLst/>
            </a:prstGeom>
            <a:solidFill>
              <a:srgbClr val="2E3B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cxnSp>
          <p:nvCxnSpPr>
            <p:cNvPr id="129" name="Straight Connector 48">
              <a:extLst>
                <a:ext uri="{FF2B5EF4-FFF2-40B4-BE49-F238E27FC236}">
                  <a16:creationId xmlns:a16="http://schemas.microsoft.com/office/drawing/2014/main" id="{0F06C526-5DB6-7023-15A7-6DE953729D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50806" y="3131083"/>
              <a:ext cx="0" cy="359039"/>
            </a:xfrm>
            <a:prstGeom prst="line">
              <a:avLst/>
            </a:prstGeom>
            <a:ln w="19050">
              <a:solidFill>
                <a:srgbClr val="2E3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 Placeholder 54">
            <a:extLst>
              <a:ext uri="{FF2B5EF4-FFF2-40B4-BE49-F238E27FC236}">
                <a16:creationId xmlns:a16="http://schemas.microsoft.com/office/drawing/2014/main" id="{3B3179CC-4EE6-F90E-E635-73230DECE54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159676" y="3886745"/>
            <a:ext cx="1820826" cy="2320276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1" name="Text Placeholder 54">
            <a:extLst>
              <a:ext uri="{FF2B5EF4-FFF2-40B4-BE49-F238E27FC236}">
                <a16:creationId xmlns:a16="http://schemas.microsoft.com/office/drawing/2014/main" id="{0BACB4F7-D077-D059-78BB-A19785A869A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159676" y="3258533"/>
            <a:ext cx="1820831" cy="577441"/>
          </a:xfrm>
        </p:spPr>
        <p:txBody>
          <a:bodyPr anchor="t">
            <a:noAutofit/>
          </a:bodyPr>
          <a:lstStyle>
            <a:lvl1pPr marL="0" indent="0">
              <a:buNone/>
              <a:defRPr sz="1200" b="1" i="0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2" name="Text Placeholder 54">
            <a:extLst>
              <a:ext uri="{FF2B5EF4-FFF2-40B4-BE49-F238E27FC236}">
                <a16:creationId xmlns:a16="http://schemas.microsoft.com/office/drawing/2014/main" id="{088E95FF-5797-1AF1-808B-8CAA0C80963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159680" y="1750200"/>
            <a:ext cx="1820831" cy="443241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 spc="-220" baseline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US" dirty="0"/>
              <a:t>WP2</a:t>
            </a:r>
            <a:endParaRPr lang="en-GB" dirty="0"/>
          </a:p>
        </p:txBody>
      </p:sp>
      <p:sp>
        <p:nvSpPr>
          <p:cNvPr id="133" name="Text Placeholder 54">
            <a:extLst>
              <a:ext uri="{FF2B5EF4-FFF2-40B4-BE49-F238E27FC236}">
                <a16:creationId xmlns:a16="http://schemas.microsoft.com/office/drawing/2014/main" id="{159BC55B-B561-8A13-8127-3E8C95BD2B6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0159680" y="2259299"/>
            <a:ext cx="1820827" cy="334422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rgbClr val="A9BCD0"/>
                </a:solidFill>
              </a:defRPr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4" name="Text Placeholder 54">
            <a:extLst>
              <a:ext uri="{FF2B5EF4-FFF2-40B4-BE49-F238E27FC236}">
                <a16:creationId xmlns:a16="http://schemas.microsoft.com/office/drawing/2014/main" id="{62E0814D-01AD-93CA-6F3B-03C565EEC8B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79593" y="4302641"/>
            <a:ext cx="1820826" cy="2320276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7200" indent="0">
              <a:buNone/>
              <a:defRPr sz="1400"/>
            </a:lvl2pPr>
            <a:lvl3pPr marL="734400" indent="0">
              <a:buNone/>
              <a:defRPr sz="1200"/>
            </a:lvl3pPr>
            <a:lvl4pPr marL="1191600" indent="0">
              <a:buNone/>
              <a:defRPr sz="1100"/>
            </a:lvl4pPr>
            <a:lvl5pPr marL="164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086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LUE">
    <p:bg>
      <p:bgPr>
        <a:solidFill>
          <a:srgbClr val="2E3B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CABAC4-8904-5DAD-B923-D8FDA64EE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648800" y="5839200"/>
            <a:ext cx="1183132" cy="783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DEE54-B65A-8469-427E-F92723B9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687" y="3041769"/>
            <a:ext cx="8788626" cy="1611253"/>
          </a:xfrm>
        </p:spPr>
        <p:txBody>
          <a:bodyPr anchor="t">
            <a:normAutofit/>
          </a:bodyPr>
          <a:lstStyle>
            <a:lvl1pPr>
              <a:defRPr sz="2800" b="0" i="0">
                <a:latin typeface="Minion Pro" panose="020405030503060202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3D6DB-4DB0-3084-8A5B-61327728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274E06-C9BE-6D47-BF82-8D1C59B33DFA}" type="datetimeFigureOut">
              <a:rPr lang="en-GR" smtClean="0"/>
              <a:pPr/>
              <a:t>10/21/2024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14CF7-E5F5-563A-BBDF-6F0622CE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3865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7ACC-6AE8-7D3D-195E-F9950AF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5330" y="6356350"/>
            <a:ext cx="2743200" cy="365125"/>
          </a:xfrm>
        </p:spPr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563154-C9D0-9163-903C-9AEB48B84B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50176" y="2395959"/>
            <a:ext cx="738069" cy="6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34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111B-3C1E-75FB-0EBE-98BEB7B3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AF3EF-1630-ED43-5605-710E1675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E6C6D-EAAF-3429-130F-CC78C30E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EA381-F331-6632-F5B6-D9137CF4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7E11B-2326-7637-7535-BDB5998D5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132" y="5837894"/>
            <a:ext cx="1179333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93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bg>
      <p:bgPr>
        <a:solidFill>
          <a:srgbClr val="A9BCD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111B-3C1E-75FB-0EBE-98BEB7B3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6" y="365125"/>
            <a:ext cx="10010474" cy="982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EA381-F331-6632-F5B6-D9137CF4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F58FE39-72A1-EEC6-FC21-6DA5CFC19D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8416" y="2244817"/>
            <a:ext cx="2743350" cy="1506631"/>
          </a:xfrm>
          <a:solidFill>
            <a:srgbClr val="FFFFFF"/>
          </a:solidFill>
        </p:spPr>
        <p:txBody>
          <a:bodyPr/>
          <a:lstStyle/>
          <a:p>
            <a:endParaRPr lang="en-GR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F769F3-3DFB-5004-2C38-D082CDC9F0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8416" y="3859305"/>
            <a:ext cx="2743200" cy="34925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2E3B6B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57C55328-F023-F170-9A06-7F4C51D6CD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62333" y="2244817"/>
            <a:ext cx="2743350" cy="1506631"/>
          </a:xfrm>
          <a:solidFill>
            <a:srgbClr val="FFFFFF"/>
          </a:solidFill>
        </p:spPr>
        <p:txBody>
          <a:bodyPr/>
          <a:lstStyle/>
          <a:p>
            <a:endParaRPr lang="en-GR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9AC4A9A-16FD-4746-D479-6DC4615873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62333" y="3859305"/>
            <a:ext cx="2743200" cy="34925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2E3B6B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7C70B88B-F5E4-9E39-4B77-F70BA9C6AB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96250" y="2244817"/>
            <a:ext cx="2743350" cy="1506631"/>
          </a:xfrm>
          <a:solidFill>
            <a:srgbClr val="FFFFFF"/>
          </a:solidFill>
        </p:spPr>
        <p:txBody>
          <a:bodyPr/>
          <a:lstStyle/>
          <a:p>
            <a:endParaRPr lang="en-GR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241AC60B-8B14-A198-5278-DDF3096FA31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96250" y="3859305"/>
            <a:ext cx="2743200" cy="34925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2E3B6B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12DB768B-08BB-E139-74ED-910BE3D6CF7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8266" y="4529137"/>
            <a:ext cx="2743350" cy="1506631"/>
          </a:xfrm>
          <a:solidFill>
            <a:srgbClr val="FFFFFF"/>
          </a:solidFill>
        </p:spPr>
        <p:txBody>
          <a:bodyPr/>
          <a:lstStyle/>
          <a:p>
            <a:endParaRPr lang="en-GR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5E09D3BC-F29F-CC12-D2F1-D5D934F3C71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8266" y="6143625"/>
            <a:ext cx="2743200" cy="34925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2E3B6B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2F6ED79E-2804-DDB9-A6D1-A5D677F68B5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62183" y="4529137"/>
            <a:ext cx="2743350" cy="1506631"/>
          </a:xfrm>
          <a:solidFill>
            <a:srgbClr val="FFFFFF"/>
          </a:solidFill>
        </p:spPr>
        <p:txBody>
          <a:bodyPr/>
          <a:lstStyle/>
          <a:p>
            <a:endParaRPr lang="en-GR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175DE33D-B818-0083-2C76-BECB38A6713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62183" y="6143625"/>
            <a:ext cx="2743200" cy="34925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2E3B6B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42D083F4-DE22-72A9-D42A-E84CF42733C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096100" y="4529137"/>
            <a:ext cx="2743350" cy="1506631"/>
          </a:xfrm>
          <a:solidFill>
            <a:srgbClr val="FFFFFF"/>
          </a:solidFill>
        </p:spPr>
        <p:txBody>
          <a:bodyPr/>
          <a:lstStyle/>
          <a:p>
            <a:endParaRPr lang="en-GR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1DBEFC7E-0419-44E3-9A4B-0A74ED8875C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96100" y="6143625"/>
            <a:ext cx="2743200" cy="34925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2E3B6B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741E4FA-3350-9F7C-4E4D-C8E1F170E5F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8266" y="1347788"/>
            <a:ext cx="10011034" cy="68262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2E3B6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22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B77F-C38E-12DB-F799-AAA424800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8" y="1300282"/>
            <a:ext cx="9042402" cy="189084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2E3B6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31D61-34CF-173B-916E-F9BFDE0A9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9" y="3294067"/>
            <a:ext cx="9042402" cy="88476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3B6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053100-FCB8-B915-3088-92C4431EF76A}"/>
              </a:ext>
            </a:extLst>
          </p:cNvPr>
          <p:cNvSpPr txBox="1"/>
          <p:nvPr userDrawn="1"/>
        </p:nvSpPr>
        <p:spPr>
          <a:xfrm>
            <a:off x="4615543" y="5370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6BC88-BC4A-921F-AD4B-D632F6708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41" r="32579" b="7392"/>
          <a:stretch/>
        </p:blipFill>
        <p:spPr>
          <a:xfrm>
            <a:off x="4615543" y="0"/>
            <a:ext cx="7576457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96DA41-63F3-6978-CEA6-892192BCB2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5740400"/>
            <a:ext cx="850760" cy="27198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latin typeface="+mn-lt"/>
              </a:defRPr>
            </a:lvl1pPr>
            <a:lvl2pPr marL="277200" indent="0">
              <a:buNone/>
              <a:defRPr/>
            </a:lvl2pPr>
            <a:lvl3pPr marL="734400" indent="0">
              <a:buNone/>
              <a:defRPr/>
            </a:lvl3pPr>
            <a:lvl4pPr marL="1191600" indent="0">
              <a:buNone/>
              <a:defRPr/>
            </a:lvl4pPr>
            <a:lvl5pPr marL="1648800" indent="0">
              <a:buNone/>
              <a:defRPr/>
            </a:lvl5pPr>
          </a:lstStyle>
          <a:p>
            <a:pPr lvl="0"/>
            <a:endParaRPr lang="en-GR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032A834-907B-03B5-4C91-30BAFD77E8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7411" y="5739617"/>
            <a:ext cx="5505028" cy="52361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277200" indent="0">
              <a:buNone/>
              <a:defRPr/>
            </a:lvl2pPr>
            <a:lvl3pPr marL="734400" indent="0">
              <a:buNone/>
              <a:defRPr/>
            </a:lvl3pPr>
            <a:lvl4pPr marL="1191600" indent="0">
              <a:buNone/>
              <a:defRPr/>
            </a:lvl4pPr>
            <a:lvl5pPr marL="1648800" indent="0">
              <a:buNone/>
              <a:defRPr/>
            </a:lvl5pPr>
          </a:lstStyle>
          <a:p>
            <a:pPr lvl="0"/>
            <a:endParaRPr lang="en-GR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32D8B24-C252-DDBE-1052-AADD7DFB72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175" y="6349985"/>
            <a:ext cx="850760" cy="27198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latin typeface="+mn-lt"/>
              </a:defRPr>
            </a:lvl1pPr>
            <a:lvl2pPr marL="277200" indent="0">
              <a:buNone/>
              <a:defRPr/>
            </a:lvl2pPr>
            <a:lvl3pPr marL="734400" indent="0">
              <a:buNone/>
              <a:defRPr/>
            </a:lvl3pPr>
            <a:lvl4pPr marL="1191600" indent="0">
              <a:buNone/>
              <a:defRPr/>
            </a:lvl4pPr>
            <a:lvl5pPr marL="1648800" indent="0">
              <a:buNone/>
              <a:defRPr/>
            </a:lvl5pPr>
          </a:lstStyle>
          <a:p>
            <a:pPr lvl="0"/>
            <a:endParaRPr lang="en-GR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C39E9D3-2586-2A2E-266D-D32C9BAA33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7411" y="6349203"/>
            <a:ext cx="5505028" cy="27198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277200" indent="0">
              <a:buNone/>
              <a:defRPr/>
            </a:lvl2pPr>
            <a:lvl3pPr marL="734400" indent="0">
              <a:buNone/>
              <a:defRPr/>
            </a:lvl3pPr>
            <a:lvl4pPr marL="1191600" indent="0">
              <a:buNone/>
              <a:defRPr/>
            </a:lvl4pPr>
            <a:lvl5pPr marL="1648800" indent="0">
              <a:buNone/>
              <a:defRPr/>
            </a:lvl5pPr>
          </a:lstStyle>
          <a:p>
            <a:pPr lvl="0"/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799823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s">
    <p:bg>
      <p:bgPr>
        <a:solidFill>
          <a:srgbClr val="A9BCD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111B-3C1E-75FB-0EBE-98BEB7B3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6" y="365125"/>
            <a:ext cx="10010474" cy="982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EA381-F331-6632-F5B6-D9137CF4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F58FE39-72A1-EEC6-FC21-6DA5CFC19D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8416" y="2244818"/>
            <a:ext cx="2143501" cy="1177198"/>
          </a:xfrm>
          <a:solidFill>
            <a:srgbClr val="FFFFFF"/>
          </a:solidFill>
        </p:spPr>
        <p:txBody>
          <a:bodyPr/>
          <a:lstStyle/>
          <a:p>
            <a:endParaRPr lang="en-GR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F769F3-3DFB-5004-2C38-D082CDC9F0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8416" y="3520529"/>
            <a:ext cx="2143384" cy="27288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2E3B6B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741E4FA-3350-9F7C-4E4D-C8E1F170E5F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8266" y="1347788"/>
            <a:ext cx="10011034" cy="68262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2E3B6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E391EEBD-0E64-2D06-EDE7-C39F6D1DC0C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462149" y="2251802"/>
            <a:ext cx="2143501" cy="1177198"/>
          </a:xfrm>
          <a:solidFill>
            <a:srgbClr val="FFFFFF"/>
          </a:solidFill>
        </p:spPr>
        <p:txBody>
          <a:bodyPr/>
          <a:lstStyle/>
          <a:p>
            <a:endParaRPr lang="en-GR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D192537-23B5-D746-5585-7F5C84FE24C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62149" y="3527513"/>
            <a:ext cx="2143384" cy="27288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2E3B6B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66E1756-4F10-8537-08D4-CD28FDF84E5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096000" y="2251802"/>
            <a:ext cx="2143501" cy="1177198"/>
          </a:xfrm>
          <a:solidFill>
            <a:srgbClr val="FFFFFF"/>
          </a:solidFill>
        </p:spPr>
        <p:txBody>
          <a:bodyPr/>
          <a:lstStyle/>
          <a:p>
            <a:endParaRPr lang="en-GR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BAAF97BD-954F-595E-6391-EE7E2AFDE55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096000" y="3527513"/>
            <a:ext cx="2143384" cy="27288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2E3B6B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79FB89FC-B2B7-3971-B611-1252F76F668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729851" y="2251802"/>
            <a:ext cx="2143501" cy="1177198"/>
          </a:xfrm>
          <a:solidFill>
            <a:srgbClr val="FFFFFF"/>
          </a:solidFill>
        </p:spPr>
        <p:txBody>
          <a:bodyPr/>
          <a:lstStyle/>
          <a:p>
            <a:endParaRPr lang="en-GR" dirty="0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2084AE5-6EB9-A96A-B9DB-3FF9B5B32FE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729851" y="3527513"/>
            <a:ext cx="2143384" cy="27288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2E3B6B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D741DA00-23B6-EB3A-BBAC-5510700D90A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28266" y="4100917"/>
            <a:ext cx="2143501" cy="1177198"/>
          </a:xfrm>
          <a:solidFill>
            <a:srgbClr val="FFFFFF"/>
          </a:solidFill>
        </p:spPr>
        <p:txBody>
          <a:bodyPr/>
          <a:lstStyle/>
          <a:p>
            <a:endParaRPr lang="en-GR" dirty="0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A82F534-B00A-71D1-6376-4731AA28BA5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28266" y="5376628"/>
            <a:ext cx="2143384" cy="27288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2E3B6B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96AA299F-8180-FF88-BBCF-EE667CE6F9D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461999" y="4107901"/>
            <a:ext cx="2143501" cy="1177198"/>
          </a:xfrm>
          <a:solidFill>
            <a:srgbClr val="FFFFFF"/>
          </a:solidFill>
        </p:spPr>
        <p:txBody>
          <a:bodyPr/>
          <a:lstStyle/>
          <a:p>
            <a:endParaRPr lang="en-GR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CB72FDD9-67B2-10AC-594A-F45DBCA36A2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61999" y="5383612"/>
            <a:ext cx="2143384" cy="27288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2E3B6B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11D77AC6-A09C-172C-4E38-F013BEE819C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95850" y="4107901"/>
            <a:ext cx="2143501" cy="1177198"/>
          </a:xfrm>
          <a:solidFill>
            <a:srgbClr val="FFFFFF"/>
          </a:solidFill>
        </p:spPr>
        <p:txBody>
          <a:bodyPr/>
          <a:lstStyle/>
          <a:p>
            <a:endParaRPr lang="en-GR" dirty="0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1A5635E4-E5A9-9992-597B-36EADDDAD72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95850" y="5383612"/>
            <a:ext cx="2143384" cy="27288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2E3B6B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A2200981-6B99-9006-B15D-30452F3ABAE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729701" y="4107901"/>
            <a:ext cx="2143501" cy="1177198"/>
          </a:xfrm>
          <a:solidFill>
            <a:srgbClr val="FFFFFF"/>
          </a:solidFill>
        </p:spPr>
        <p:txBody>
          <a:bodyPr/>
          <a:lstStyle/>
          <a:p>
            <a:endParaRPr lang="en-GR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F0CC13EF-A8D9-3CD4-67DA-0E320C520C6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729701" y="5383612"/>
            <a:ext cx="2143384" cy="27288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2E3B6B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641367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ogos">
    <p:bg>
      <p:bgPr>
        <a:solidFill>
          <a:srgbClr val="A9BCD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111B-3C1E-75FB-0EBE-98BEB7B3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6" y="365125"/>
            <a:ext cx="10567482" cy="982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EA381-F331-6632-F5B6-D9137CF4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2084AE5-6EB9-A96A-B9DB-3FF9B5B32FE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195560" y="2473572"/>
            <a:ext cx="1200188" cy="2432312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rgbClr val="2E3B6B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5C006F-3387-0BA9-1716-6FC8BF80C807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441178" y="2195366"/>
            <a:ext cx="2983607" cy="2983607"/>
          </a:xfrm>
          <a:prstGeom prst="ellipse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90CEF7-98A4-FC92-619C-34FC5A303C3B}"/>
              </a:ext>
            </a:extLst>
          </p:cNvPr>
          <p:cNvSpPr/>
          <p:nvPr userDrawn="1"/>
        </p:nvSpPr>
        <p:spPr>
          <a:xfrm>
            <a:off x="1075779" y="1829967"/>
            <a:ext cx="3714405" cy="3714405"/>
          </a:xfrm>
          <a:prstGeom prst="ellipse">
            <a:avLst/>
          </a:prstGeom>
          <a:noFill/>
          <a:ln w="38100" cap="rnd">
            <a:solidFill>
              <a:srgbClr val="2E3B6B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CB8A54-51AE-EB26-8996-FB57335AFC17}"/>
              </a:ext>
            </a:extLst>
          </p:cNvPr>
          <p:cNvSpPr/>
          <p:nvPr userDrawn="1"/>
        </p:nvSpPr>
        <p:spPr>
          <a:xfrm>
            <a:off x="4673883" y="3558000"/>
            <a:ext cx="258339" cy="258339"/>
          </a:xfrm>
          <a:prstGeom prst="ellipse">
            <a:avLst/>
          </a:prstGeom>
          <a:solidFill>
            <a:srgbClr val="FF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C6BF3A-B734-D751-44E4-FA9B5E5D5D75}"/>
              </a:ext>
            </a:extLst>
          </p:cNvPr>
          <p:cNvSpPr/>
          <p:nvPr userDrawn="1"/>
        </p:nvSpPr>
        <p:spPr>
          <a:xfrm>
            <a:off x="4585375" y="3027167"/>
            <a:ext cx="258339" cy="258339"/>
          </a:xfrm>
          <a:prstGeom prst="ellipse">
            <a:avLst/>
          </a:prstGeom>
          <a:solidFill>
            <a:srgbClr val="FF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0A51A6-12A0-A717-EBC2-DEF18BDDAD83}"/>
              </a:ext>
            </a:extLst>
          </p:cNvPr>
          <p:cNvSpPr/>
          <p:nvPr userDrawn="1"/>
        </p:nvSpPr>
        <p:spPr>
          <a:xfrm>
            <a:off x="4357596" y="2527807"/>
            <a:ext cx="258339" cy="258339"/>
          </a:xfrm>
          <a:prstGeom prst="ellipse">
            <a:avLst/>
          </a:prstGeom>
          <a:solidFill>
            <a:srgbClr val="FF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8891D8-1BA2-5131-678A-7ED309830053}"/>
              </a:ext>
            </a:extLst>
          </p:cNvPr>
          <p:cNvSpPr/>
          <p:nvPr userDrawn="1"/>
        </p:nvSpPr>
        <p:spPr>
          <a:xfrm>
            <a:off x="4584276" y="4067742"/>
            <a:ext cx="258339" cy="258339"/>
          </a:xfrm>
          <a:prstGeom prst="ellipse">
            <a:avLst/>
          </a:prstGeom>
          <a:solidFill>
            <a:srgbClr val="FF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7F3A02F-AD59-9774-828D-3B866A17682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704279" y="3924521"/>
            <a:ext cx="2143384" cy="516029"/>
          </a:xfrm>
          <a:prstGeom prst="roundRect">
            <a:avLst>
              <a:gd name="adj" fmla="val 50000"/>
            </a:avLst>
          </a:prstGeom>
          <a:solidFill>
            <a:srgbClr val="2E3B6B"/>
          </a:solidFill>
        </p:spPr>
        <p:txBody>
          <a:bodyPr lIns="180000"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64458F-7C1D-6C8C-ED39-D42CD6DD13E1}"/>
              </a:ext>
            </a:extLst>
          </p:cNvPr>
          <p:cNvSpPr/>
          <p:nvPr userDrawn="1"/>
        </p:nvSpPr>
        <p:spPr>
          <a:xfrm>
            <a:off x="6553802" y="3722943"/>
            <a:ext cx="784331" cy="784331"/>
          </a:xfrm>
          <a:prstGeom prst="ellipse">
            <a:avLst/>
          </a:prstGeom>
          <a:solidFill>
            <a:srgbClr val="FF3B6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40D966-7F8F-BF88-2A16-F6EFBDF1DA70}"/>
              </a:ext>
            </a:extLst>
          </p:cNvPr>
          <p:cNvCxnSpPr>
            <a:cxnSpLocks/>
            <a:endCxn id="30" idx="1"/>
          </p:cNvCxnSpPr>
          <p:nvPr userDrawn="1"/>
        </p:nvCxnSpPr>
        <p:spPr>
          <a:xfrm>
            <a:off x="4799739" y="3683759"/>
            <a:ext cx="1744508" cy="461825"/>
          </a:xfrm>
          <a:prstGeom prst="line">
            <a:avLst/>
          </a:prstGeom>
          <a:ln w="15875">
            <a:solidFill>
              <a:srgbClr val="2E3B6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28F9E1C0-1A4B-E12F-3782-E1FA297D26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20738" y="2733953"/>
            <a:ext cx="2143384" cy="516029"/>
          </a:xfrm>
          <a:prstGeom prst="roundRect">
            <a:avLst>
              <a:gd name="adj" fmla="val 50000"/>
            </a:avLst>
          </a:prstGeom>
          <a:solidFill>
            <a:srgbClr val="2E3B6B"/>
          </a:solidFill>
        </p:spPr>
        <p:txBody>
          <a:bodyPr lIns="180000"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D9FE9ED-3225-C83E-60C9-64FA326518A5}"/>
              </a:ext>
            </a:extLst>
          </p:cNvPr>
          <p:cNvSpPr/>
          <p:nvPr userDrawn="1"/>
        </p:nvSpPr>
        <p:spPr>
          <a:xfrm>
            <a:off x="6551781" y="2588951"/>
            <a:ext cx="784331" cy="784331"/>
          </a:xfrm>
          <a:prstGeom prst="ellipse">
            <a:avLst/>
          </a:prstGeom>
          <a:solidFill>
            <a:srgbClr val="FF3B6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EF1983C-44DB-0ECD-4C02-AB6B825A78D5}"/>
              </a:ext>
            </a:extLst>
          </p:cNvPr>
          <p:cNvCxnSpPr>
            <a:cxnSpLocks/>
            <a:endCxn id="46" idx="2"/>
          </p:cNvCxnSpPr>
          <p:nvPr userDrawn="1"/>
        </p:nvCxnSpPr>
        <p:spPr>
          <a:xfrm flipV="1">
            <a:off x="4713446" y="2981117"/>
            <a:ext cx="1838335" cy="170450"/>
          </a:xfrm>
          <a:prstGeom prst="line">
            <a:avLst/>
          </a:prstGeom>
          <a:ln w="15875">
            <a:solidFill>
              <a:srgbClr val="2E3B6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48A18427-A25C-904C-97FA-84E8AB18F18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67274" y="1543385"/>
            <a:ext cx="2143384" cy="516029"/>
          </a:xfrm>
          <a:prstGeom prst="roundRect">
            <a:avLst>
              <a:gd name="adj" fmla="val 50000"/>
            </a:avLst>
          </a:prstGeom>
          <a:solidFill>
            <a:srgbClr val="2E3B6B"/>
          </a:solidFill>
        </p:spPr>
        <p:txBody>
          <a:bodyPr lIns="144000">
            <a:noAutofit/>
          </a:bodyPr>
          <a:lstStyle>
            <a:lvl1pPr marL="0" indent="0">
              <a:spcBef>
                <a:spcPts val="600"/>
              </a:spcBef>
              <a:buNone/>
              <a:defRPr sz="1050" b="0" i="0">
                <a:solidFill>
                  <a:schemeClr val="bg1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A42CE94B-11B6-BC2A-87B5-F3193671779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67274" y="5123677"/>
            <a:ext cx="2143384" cy="516029"/>
          </a:xfrm>
          <a:prstGeom prst="roundRect">
            <a:avLst>
              <a:gd name="adj" fmla="val 50000"/>
            </a:avLst>
          </a:prstGeom>
          <a:solidFill>
            <a:srgbClr val="2E3B6B"/>
          </a:solidFill>
        </p:spPr>
        <p:txBody>
          <a:bodyPr lIns="180000"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A94AD66-AD26-1070-A3C6-ECAAF9F3CD94}"/>
              </a:ext>
            </a:extLst>
          </p:cNvPr>
          <p:cNvSpPr/>
          <p:nvPr userDrawn="1"/>
        </p:nvSpPr>
        <p:spPr>
          <a:xfrm>
            <a:off x="5937715" y="4838498"/>
            <a:ext cx="784331" cy="784331"/>
          </a:xfrm>
          <a:prstGeom prst="ellipse">
            <a:avLst/>
          </a:prstGeom>
          <a:solidFill>
            <a:srgbClr val="FF3B6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7999D10-8A1B-A1B7-EAA3-94D5A8FD2C7C}"/>
              </a:ext>
            </a:extLst>
          </p:cNvPr>
          <p:cNvCxnSpPr>
            <a:cxnSpLocks/>
            <a:endCxn id="33" idx="1"/>
          </p:cNvCxnSpPr>
          <p:nvPr userDrawn="1"/>
        </p:nvCxnSpPr>
        <p:spPr>
          <a:xfrm>
            <a:off x="4713446" y="4200076"/>
            <a:ext cx="1195800" cy="1083591"/>
          </a:xfrm>
          <a:prstGeom prst="line">
            <a:avLst/>
          </a:prstGeom>
          <a:ln w="15875">
            <a:solidFill>
              <a:srgbClr val="2E3B6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6AAB58CA-D1C3-1516-2EA0-F12DEF13ED02}"/>
              </a:ext>
            </a:extLst>
          </p:cNvPr>
          <p:cNvSpPr/>
          <p:nvPr userDrawn="1"/>
        </p:nvSpPr>
        <p:spPr>
          <a:xfrm>
            <a:off x="5943150" y="1412014"/>
            <a:ext cx="784331" cy="784331"/>
          </a:xfrm>
          <a:prstGeom prst="ellipse">
            <a:avLst/>
          </a:prstGeom>
          <a:solidFill>
            <a:srgbClr val="FF3B6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F667E5C7-5A35-CBC3-BA49-AE6584FE7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5664" y="1374741"/>
            <a:ext cx="800100" cy="965200"/>
          </a:xfrm>
          <a:prstGeom prst="rect">
            <a:avLst/>
          </a:prstGeom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EF5A7C29-801B-56E6-9C4B-A5B2841888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2226" y="2534738"/>
            <a:ext cx="812800" cy="965200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FFEB74EF-02C1-05F3-24D7-5BD2B1E262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44247" y="3662984"/>
            <a:ext cx="812800" cy="965200"/>
          </a:xfrm>
          <a:prstGeom prst="rect">
            <a:avLst/>
          </a:prstGeom>
        </p:spPr>
      </p:pic>
      <p:pic>
        <p:nvPicPr>
          <p:cNvPr id="33" name="Εικόνα 32">
            <a:extLst>
              <a:ext uri="{FF2B5EF4-FFF2-40B4-BE49-F238E27FC236}">
                <a16:creationId xmlns:a16="http://schemas.microsoft.com/office/drawing/2014/main" id="{CB335A20-8B19-32CF-87E5-7B62131CCA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09246" y="4801067"/>
            <a:ext cx="812800" cy="96520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D77909E-4EF9-B84E-C73D-884AD907F09F}"/>
              </a:ext>
            </a:extLst>
          </p:cNvPr>
          <p:cNvCxnSpPr>
            <a:cxnSpLocks/>
            <a:endCxn id="50" idx="2"/>
          </p:cNvCxnSpPr>
          <p:nvPr userDrawn="1"/>
        </p:nvCxnSpPr>
        <p:spPr>
          <a:xfrm flipV="1">
            <a:off x="4486765" y="1804180"/>
            <a:ext cx="1456385" cy="852796"/>
          </a:xfrm>
          <a:prstGeom prst="line">
            <a:avLst/>
          </a:prstGeom>
          <a:ln w="15875">
            <a:solidFill>
              <a:srgbClr val="2E3B6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67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6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s">
    <p:bg>
      <p:bgPr>
        <a:solidFill>
          <a:srgbClr val="A9BCD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52A45DA0-89CB-BBC6-BA74-8E47612EF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0096" y="2486211"/>
            <a:ext cx="3708400" cy="443230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24AFE2DC-DD2E-EDE4-13BB-8F002D260D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83376" y="2486211"/>
            <a:ext cx="3708400" cy="443230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FDC97700-4C5C-4FC2-4237-F2EC50C9D0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20932" y="2486211"/>
            <a:ext cx="3708400" cy="44323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52DAB20-A0C6-7DF1-E751-4137185DFC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76181" y="2438400"/>
            <a:ext cx="3708400" cy="44323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85A7F2B-C8F3-D7C3-3E77-B115A6C830D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168570" y="2438400"/>
            <a:ext cx="3708400" cy="441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78111B-3C1E-75FB-0EBE-98BEB7B3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6" y="365125"/>
            <a:ext cx="10535468" cy="982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EA381-F331-6632-F5B6-D9137CF4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741E4FA-3350-9F7C-4E4D-C8E1F170E5F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8266" y="1347788"/>
            <a:ext cx="10535468" cy="68262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2E3B6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70156E-819F-311D-7505-3727CF23B0EA}"/>
              </a:ext>
            </a:extLst>
          </p:cNvPr>
          <p:cNvSpPr/>
          <p:nvPr userDrawn="1"/>
        </p:nvSpPr>
        <p:spPr>
          <a:xfrm>
            <a:off x="772439" y="3384464"/>
            <a:ext cx="500301" cy="2038204"/>
          </a:xfrm>
          <a:prstGeom prst="rect">
            <a:avLst/>
          </a:prstGeom>
          <a:solidFill>
            <a:srgbClr val="F3F6F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" name="Chord 2">
            <a:extLst>
              <a:ext uri="{FF2B5EF4-FFF2-40B4-BE49-F238E27FC236}">
                <a16:creationId xmlns:a16="http://schemas.microsoft.com/office/drawing/2014/main" id="{6F3F04E4-9195-4E05-5631-DCF53C76F907}"/>
              </a:ext>
            </a:extLst>
          </p:cNvPr>
          <p:cNvSpPr/>
          <p:nvPr userDrawn="1"/>
        </p:nvSpPr>
        <p:spPr>
          <a:xfrm rot="12146360">
            <a:off x="89972" y="3296919"/>
            <a:ext cx="2213293" cy="2213293"/>
          </a:xfrm>
          <a:prstGeom prst="chord">
            <a:avLst/>
          </a:prstGeom>
          <a:solidFill>
            <a:srgbClr val="2E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F769F3-3DFB-5004-2C38-D082CDC9F0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2557" y="3503851"/>
            <a:ext cx="886859" cy="1812327"/>
          </a:xfr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4B2E655-931E-F598-35EF-EFCE2741EC73}"/>
              </a:ext>
            </a:extLst>
          </p:cNvPr>
          <p:cNvSpPr/>
          <p:nvPr userDrawn="1"/>
        </p:nvSpPr>
        <p:spPr>
          <a:xfrm>
            <a:off x="3273100" y="3391010"/>
            <a:ext cx="500301" cy="2038204"/>
          </a:xfrm>
          <a:prstGeom prst="rect">
            <a:avLst/>
          </a:prstGeom>
          <a:solidFill>
            <a:srgbClr val="F3F6F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9" name="Chord 48">
            <a:extLst>
              <a:ext uri="{FF2B5EF4-FFF2-40B4-BE49-F238E27FC236}">
                <a16:creationId xmlns:a16="http://schemas.microsoft.com/office/drawing/2014/main" id="{172E047E-0B3F-E468-BA85-EA3492DA6AF2}"/>
              </a:ext>
            </a:extLst>
          </p:cNvPr>
          <p:cNvSpPr/>
          <p:nvPr userDrawn="1"/>
        </p:nvSpPr>
        <p:spPr>
          <a:xfrm rot="12146360">
            <a:off x="2590633" y="3303465"/>
            <a:ext cx="2213293" cy="2213293"/>
          </a:xfrm>
          <a:prstGeom prst="chord">
            <a:avLst/>
          </a:prstGeom>
          <a:solidFill>
            <a:srgbClr val="2E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B9A7A50E-41F4-6E85-412C-705E8C1D7CD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43218" y="3510397"/>
            <a:ext cx="886859" cy="1812327"/>
          </a:xfr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E668017-1CB3-D380-E1ED-AB48354AF88A}"/>
              </a:ext>
            </a:extLst>
          </p:cNvPr>
          <p:cNvSpPr/>
          <p:nvPr userDrawn="1"/>
        </p:nvSpPr>
        <p:spPr>
          <a:xfrm>
            <a:off x="5626416" y="3399422"/>
            <a:ext cx="500301" cy="2038204"/>
          </a:xfrm>
          <a:prstGeom prst="rect">
            <a:avLst/>
          </a:prstGeom>
          <a:solidFill>
            <a:srgbClr val="F3F6F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5" name="Chord 54">
            <a:extLst>
              <a:ext uri="{FF2B5EF4-FFF2-40B4-BE49-F238E27FC236}">
                <a16:creationId xmlns:a16="http://schemas.microsoft.com/office/drawing/2014/main" id="{E73BF59A-8AC0-69BC-60A4-227AFD7C2847}"/>
              </a:ext>
            </a:extLst>
          </p:cNvPr>
          <p:cNvSpPr/>
          <p:nvPr userDrawn="1"/>
        </p:nvSpPr>
        <p:spPr>
          <a:xfrm rot="12146360">
            <a:off x="4943949" y="3311877"/>
            <a:ext cx="2213293" cy="2213293"/>
          </a:xfrm>
          <a:prstGeom prst="chord">
            <a:avLst/>
          </a:prstGeom>
          <a:solidFill>
            <a:srgbClr val="2E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537875FA-B835-B7F7-C369-6E60C40EA7E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96534" y="3518809"/>
            <a:ext cx="886859" cy="1812327"/>
          </a:xfr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88777C1-7F0E-8AD3-9C56-7F76FAEF640F}"/>
              </a:ext>
            </a:extLst>
          </p:cNvPr>
          <p:cNvSpPr/>
          <p:nvPr userDrawn="1"/>
        </p:nvSpPr>
        <p:spPr>
          <a:xfrm>
            <a:off x="7979288" y="3399422"/>
            <a:ext cx="500301" cy="2038204"/>
          </a:xfrm>
          <a:prstGeom prst="rect">
            <a:avLst/>
          </a:prstGeom>
          <a:solidFill>
            <a:srgbClr val="F3F6F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1" name="Chord 60">
            <a:extLst>
              <a:ext uri="{FF2B5EF4-FFF2-40B4-BE49-F238E27FC236}">
                <a16:creationId xmlns:a16="http://schemas.microsoft.com/office/drawing/2014/main" id="{D9505FB3-BFE3-92F2-54ED-E99B47774470}"/>
              </a:ext>
            </a:extLst>
          </p:cNvPr>
          <p:cNvSpPr/>
          <p:nvPr userDrawn="1"/>
        </p:nvSpPr>
        <p:spPr>
          <a:xfrm rot="12146360">
            <a:off x="7296821" y="3311877"/>
            <a:ext cx="2213293" cy="2213293"/>
          </a:xfrm>
          <a:prstGeom prst="chord">
            <a:avLst/>
          </a:prstGeom>
          <a:solidFill>
            <a:srgbClr val="2E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F17424A2-6468-6609-216D-957FC08AC5C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49406" y="3518809"/>
            <a:ext cx="886859" cy="1812327"/>
          </a:xfr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4F58DA9-2DC2-A77D-428A-9476528FF658}"/>
              </a:ext>
            </a:extLst>
          </p:cNvPr>
          <p:cNvSpPr/>
          <p:nvPr userDrawn="1"/>
        </p:nvSpPr>
        <p:spPr>
          <a:xfrm>
            <a:off x="10366245" y="3391010"/>
            <a:ext cx="500301" cy="2038204"/>
          </a:xfrm>
          <a:prstGeom prst="rect">
            <a:avLst/>
          </a:prstGeom>
          <a:solidFill>
            <a:srgbClr val="F3F6F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73" name="Chord 72">
            <a:extLst>
              <a:ext uri="{FF2B5EF4-FFF2-40B4-BE49-F238E27FC236}">
                <a16:creationId xmlns:a16="http://schemas.microsoft.com/office/drawing/2014/main" id="{15DAC6CD-2974-CEA9-BC59-4E845F8E82D6}"/>
              </a:ext>
            </a:extLst>
          </p:cNvPr>
          <p:cNvSpPr/>
          <p:nvPr userDrawn="1"/>
        </p:nvSpPr>
        <p:spPr>
          <a:xfrm rot="12146360">
            <a:off x="9683778" y="3303465"/>
            <a:ext cx="2213293" cy="2213293"/>
          </a:xfrm>
          <a:prstGeom prst="chord">
            <a:avLst/>
          </a:prstGeom>
          <a:solidFill>
            <a:srgbClr val="2E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75" name="Text Placeholder 13">
            <a:extLst>
              <a:ext uri="{FF2B5EF4-FFF2-40B4-BE49-F238E27FC236}">
                <a16:creationId xmlns:a16="http://schemas.microsoft.com/office/drawing/2014/main" id="{8B260147-ABD5-820A-0570-FB93AE6AC5E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529839" y="3510397"/>
            <a:ext cx="886859" cy="1812327"/>
          </a:xfr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978060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78F9C-E588-3AF7-E495-044E1405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55F4B-ECA0-9749-2A4D-6B18ABF5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6606D-2621-BA1F-225B-314CB64E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B8F11D-3B24-93DB-CABC-BA41CB6C22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839600" cy="5208608"/>
          </a:xfrm>
        </p:spPr>
        <p:txBody>
          <a:bodyPr/>
          <a:lstStyle/>
          <a:p>
            <a:endParaRPr lang="en-G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8F01BD-3DB9-8AD7-8C62-8322E44E79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5381625"/>
            <a:ext cx="10839450" cy="42862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2E3B6B"/>
                </a:solidFill>
              </a:defRPr>
            </a:lvl1pPr>
            <a:lvl2pPr marL="457200" indent="0" algn="r">
              <a:buNone/>
              <a:defRPr>
                <a:solidFill>
                  <a:srgbClr val="2E3B6B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R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24D3D58-8220-8399-8433-25719412F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132" y="5837894"/>
            <a:ext cx="1179333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85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78F9C-E588-3AF7-E495-044E1405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55F4B-ECA0-9749-2A4D-6B18ABF5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6606D-2621-BA1F-225B-314CB64E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B8F11D-3B24-93DB-CABC-BA41CB6C22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998" y="1347924"/>
            <a:ext cx="10515601" cy="4392717"/>
          </a:xfrm>
        </p:spPr>
        <p:txBody>
          <a:bodyPr/>
          <a:lstStyle/>
          <a:p>
            <a:endParaRPr lang="en-G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8F01BD-3DB9-8AD7-8C62-8322E44E79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48" y="5839200"/>
            <a:ext cx="10515601" cy="42862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2E3B6B"/>
                </a:solidFill>
              </a:defRPr>
            </a:lvl1pPr>
            <a:lvl2pPr marL="457200" indent="0" algn="r">
              <a:buNone/>
              <a:defRPr>
                <a:solidFill>
                  <a:srgbClr val="2E3B6B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CB1C5E-55D2-2D3B-EE6D-B9F85E6F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65125"/>
            <a:ext cx="10515600" cy="9828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R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19C39612-15AC-51ED-FA80-8D45CEE19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132" y="5837894"/>
            <a:ext cx="1179333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53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78F9C-E588-3AF7-E495-044E1405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55F4B-ECA0-9749-2A4D-6B18ABF5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6606D-2621-BA1F-225B-314CB64E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B8F11D-3B24-93DB-CABC-BA41CB6C22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998" y="2108940"/>
            <a:ext cx="3257403" cy="303867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8F01BD-3DB9-8AD7-8C62-8322E44E79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48" y="5839200"/>
            <a:ext cx="10515601" cy="428625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E3B6B"/>
                </a:solidFill>
              </a:defRPr>
            </a:lvl1pPr>
            <a:lvl2pPr marL="457200" indent="0" algn="l">
              <a:buNone/>
              <a:defRPr>
                <a:solidFill>
                  <a:srgbClr val="2E3B6B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CB1C5E-55D2-2D3B-EE6D-B9F85E6F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65125"/>
            <a:ext cx="10515600" cy="9828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R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19C39612-15AC-51ED-FA80-8D45CEE19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132" y="5837894"/>
            <a:ext cx="1179333" cy="784800"/>
          </a:xfrm>
          <a:prstGeom prst="rect">
            <a:avLst/>
          </a:prstGeom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70DB41C-E0FF-9ACD-C702-B6D2A8B3A9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52946" y="2108937"/>
            <a:ext cx="3257403" cy="303867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R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987AF8E-D6EE-834A-A678-C1487EA774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82046" y="2108938"/>
            <a:ext cx="3257403" cy="303867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723224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hoto">
    <p:bg>
      <p:bgPr>
        <a:solidFill>
          <a:srgbClr val="A9BCD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78F9C-E588-3AF7-E495-044E1405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55F4B-ECA0-9749-2A4D-6B18ABF5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6606D-2621-BA1F-225B-314CB64E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B8F11D-3B24-93DB-CABC-BA41CB6C22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46" y="1341115"/>
            <a:ext cx="2324765" cy="2168664"/>
          </a:xfrm>
          <a:prstGeom prst="round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CB1C5E-55D2-2D3B-EE6D-B9F85E6F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65125"/>
            <a:ext cx="10515600" cy="9828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R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19C39612-15AC-51ED-FA80-8D45CEE19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132" y="5837894"/>
            <a:ext cx="1179333" cy="784800"/>
          </a:xfrm>
          <a:prstGeom prst="rect">
            <a:avLst/>
          </a:prstGeom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70DB41C-E0FF-9ACD-C702-B6D2A8B3A9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3894" y="1347926"/>
            <a:ext cx="2324765" cy="2168664"/>
          </a:xfrm>
          <a:prstGeom prst="roundRect">
            <a:avLst/>
          </a:prstGeom>
        </p:spPr>
        <p:txBody>
          <a:bodyPr/>
          <a:lstStyle/>
          <a:p>
            <a:endParaRPr lang="en-GR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987AF8E-D6EE-834A-A678-C1487EA774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63942" y="1347926"/>
            <a:ext cx="2324765" cy="2168664"/>
          </a:xfrm>
          <a:prstGeom prst="round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02E29E0-A29D-B6D3-7431-66E438D9CC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989" y="1347926"/>
            <a:ext cx="2324765" cy="2168664"/>
          </a:xfrm>
          <a:prstGeom prst="round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5FBA070-8443-D46F-E992-ED1C29034E2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3846" y="3918242"/>
            <a:ext cx="2324765" cy="2168664"/>
          </a:xfrm>
          <a:prstGeom prst="round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3F15E411-CAF2-62E8-D927-8067386E2EF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3894" y="3925053"/>
            <a:ext cx="2324765" cy="2168664"/>
          </a:xfrm>
          <a:prstGeom prst="roundRect">
            <a:avLst/>
          </a:prstGeom>
        </p:spPr>
        <p:txBody>
          <a:bodyPr/>
          <a:lstStyle/>
          <a:p>
            <a:endParaRPr lang="en-GR" dirty="0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155AE9F0-6132-45D3-DEDF-5DC4A6491E4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63942" y="3925053"/>
            <a:ext cx="2324765" cy="2168664"/>
          </a:xfrm>
          <a:prstGeom prst="round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AC3D835-B30A-112F-5419-4B195263257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83989" y="3925053"/>
            <a:ext cx="2324765" cy="2168664"/>
          </a:xfrm>
          <a:prstGeom prst="roundRect">
            <a:avLst/>
          </a:prstGeom>
        </p:spPr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43652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78F9C-E588-3AF7-E495-044E1405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55F4B-ECA0-9749-2A4D-6B18ABF5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6606D-2621-BA1F-225B-314CB64E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B8F11D-3B24-93DB-CABC-BA41CB6C22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998" y="1347925"/>
            <a:ext cx="7977040" cy="4738550"/>
          </a:xfrm>
        </p:spPr>
        <p:txBody>
          <a:bodyPr/>
          <a:lstStyle/>
          <a:p>
            <a:endParaRPr lang="en-G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8F01BD-3DB9-8AD7-8C62-8322E44E79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93477" y="4608927"/>
            <a:ext cx="2346123" cy="1477548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E3B6B"/>
                </a:solidFill>
              </a:defRPr>
            </a:lvl1pPr>
            <a:lvl2pPr marL="457200" indent="0" algn="l">
              <a:buNone/>
              <a:defRPr>
                <a:solidFill>
                  <a:srgbClr val="2E3B6B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CB1C5E-55D2-2D3B-EE6D-B9F85E6F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65125"/>
            <a:ext cx="10515600" cy="9828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R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19C39612-15AC-51ED-FA80-8D45CEE19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132" y="5837894"/>
            <a:ext cx="1179333" cy="784800"/>
          </a:xfrm>
          <a:prstGeom prst="rect">
            <a:avLst/>
          </a:prstGeom>
        </p:spPr>
      </p:pic>
      <p:sp>
        <p:nvSpPr>
          <p:cNvPr id="7" name="Θέση εικόνας 6">
            <a:extLst>
              <a:ext uri="{FF2B5EF4-FFF2-40B4-BE49-F238E27FC236}">
                <a16:creationId xmlns:a16="http://schemas.microsoft.com/office/drawing/2014/main" id="{B27764C2-05FD-4D8F-C666-7AE93D8F86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4094" y="1347925"/>
            <a:ext cx="3092450" cy="309245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3100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78F9C-E588-3AF7-E495-044E1405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55F4B-ECA0-9749-2A4D-6B18ABF5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6606D-2621-BA1F-225B-314CB64E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B8F11D-3B24-93DB-CABC-BA41CB6C22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903089" cy="5208608"/>
          </a:xfrm>
        </p:spPr>
        <p:txBody>
          <a:bodyPr/>
          <a:lstStyle/>
          <a:p>
            <a:endParaRPr lang="en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D4337-3ED2-06CC-4A57-937692517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648800" y="5839200"/>
            <a:ext cx="1183132" cy="78371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8F01BD-3DB9-8AD7-8C62-8322E44E79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5381625"/>
            <a:ext cx="5903088" cy="42862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2E3B6B"/>
                </a:solidFill>
              </a:defRPr>
            </a:lvl1pPr>
            <a:lvl2pPr marL="457200" indent="0" algn="r">
              <a:buNone/>
              <a:defRPr>
                <a:solidFill>
                  <a:srgbClr val="2E3B6B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R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AE7F816-57E0-0C8E-CC76-30616020F2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8911" y="0"/>
            <a:ext cx="5903089" cy="5208608"/>
          </a:xfrm>
        </p:spPr>
        <p:txBody>
          <a:bodyPr/>
          <a:lstStyle/>
          <a:p>
            <a:endParaRPr lang="en-GR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A8FD8DF-91E8-1A68-C8D4-41D0D6F79E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8912" y="5381625"/>
            <a:ext cx="5903088" cy="428625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E3B6B"/>
                </a:solidFill>
              </a:defRPr>
            </a:lvl1pPr>
            <a:lvl2pPr marL="457200" indent="0" algn="r">
              <a:buNone/>
              <a:defRPr>
                <a:solidFill>
                  <a:srgbClr val="2E3B6B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628993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">
    <p:bg>
      <p:bgPr>
        <a:solidFill>
          <a:srgbClr val="A9BCD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78F9C-E588-3AF7-E495-044E1405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55F4B-ECA0-9749-2A4D-6B18ABF5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6606D-2621-BA1F-225B-314CB64E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B8F11D-3B24-93DB-CABC-BA41CB6C22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420" y="335666"/>
            <a:ext cx="2937315" cy="4872942"/>
          </a:xfrm>
          <a:prstGeom prst="roundRect">
            <a:avLst>
              <a:gd name="adj" fmla="val 6474"/>
            </a:avLst>
          </a:prstGeom>
          <a:effectLst/>
        </p:spPr>
        <p:txBody>
          <a:bodyPr/>
          <a:lstStyle/>
          <a:p>
            <a:endParaRPr lang="en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D4337-3ED2-06CC-4A57-937692517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48800" y="5839200"/>
            <a:ext cx="1183132" cy="78371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8F01BD-3DB9-8AD7-8C62-8322E44E79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420" y="5381625"/>
            <a:ext cx="2937315" cy="4286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E3B6B"/>
                </a:solidFill>
              </a:defRPr>
            </a:lvl1pPr>
            <a:lvl2pPr marL="457200" indent="0" algn="ctr">
              <a:buNone/>
              <a:defRPr sz="1800">
                <a:solidFill>
                  <a:srgbClr val="2E3B6B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R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B1C385E-B237-780B-409C-1E3402C480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3014" y="5388790"/>
            <a:ext cx="2937315" cy="4286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E3B6B"/>
                </a:solidFill>
              </a:defRPr>
            </a:lvl1pPr>
            <a:lvl2pPr marL="457200" indent="0" algn="ctr">
              <a:buNone/>
              <a:defRPr sz="1800">
                <a:solidFill>
                  <a:srgbClr val="2E3B6B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R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8B253BE-C448-F499-0105-3E502C3114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05609" y="5388790"/>
            <a:ext cx="2937315" cy="4286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E3B6B"/>
                </a:solidFill>
              </a:defRPr>
            </a:lvl1pPr>
            <a:lvl2pPr marL="457200" indent="0" algn="ctr">
              <a:buNone/>
              <a:defRPr sz="1800">
                <a:solidFill>
                  <a:srgbClr val="2E3B6B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R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687CFAD-FD31-06F8-534C-6F3882CBE4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93013" y="335666"/>
            <a:ext cx="2937315" cy="4872942"/>
          </a:xfrm>
          <a:prstGeom prst="roundRect">
            <a:avLst>
              <a:gd name="adj" fmla="val 6474"/>
            </a:avLst>
          </a:prstGeom>
          <a:effectLst/>
        </p:spPr>
        <p:txBody>
          <a:bodyPr/>
          <a:lstStyle/>
          <a:p>
            <a:endParaRPr lang="en-GR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7730FC58-C589-DC8A-018E-A88C5986549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405606" y="335666"/>
            <a:ext cx="2937315" cy="4872942"/>
          </a:xfrm>
          <a:prstGeom prst="roundRect">
            <a:avLst>
              <a:gd name="adj" fmla="val 6474"/>
            </a:avLst>
          </a:prstGeom>
          <a:effectLst/>
        </p:spPr>
        <p:txBody>
          <a:bodyPr/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1906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gradFill>
          <a:gsLst>
            <a:gs pos="0">
              <a:srgbClr val="F3F6F9"/>
            </a:gs>
            <a:gs pos="100000">
              <a:schemeClr val="bg1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111B-3C1E-75FB-0EBE-98BEB7B3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13" y="365125"/>
            <a:ext cx="10099589" cy="981761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511653-C50C-A624-A56D-52CD0657F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712" y="1346886"/>
            <a:ext cx="10099589" cy="409573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2400" b="1" i="0" spc="-180" baseline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l-GR" dirty="0"/>
              <a:t>01</a:t>
            </a:r>
            <a:endParaRPr lang="en-GR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9506D36-E3A9-EB94-AB2E-C998D9C85F1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25711" y="1794131"/>
            <a:ext cx="10099589" cy="409573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2400" b="1" i="0" spc="-180" baseline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l-GR" dirty="0"/>
              <a:t>02</a:t>
            </a:r>
            <a:endParaRPr lang="en-G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E33EE8-7730-D645-9C8E-8B92E06A1F17}"/>
              </a:ext>
            </a:extLst>
          </p:cNvPr>
          <p:cNvCxnSpPr/>
          <p:nvPr userDrawn="1"/>
        </p:nvCxnSpPr>
        <p:spPr>
          <a:xfrm>
            <a:off x="325712" y="1774747"/>
            <a:ext cx="100995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AF7782A-C33E-C3B8-2E80-F442554FF70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25710" y="2241376"/>
            <a:ext cx="10099589" cy="409573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2400" b="1" i="0" spc="-180" baseline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l-GR" dirty="0"/>
              <a:t>03</a:t>
            </a:r>
            <a:endParaRPr lang="en-GR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D76454-C8C2-4B8D-93CD-226AF89EE8A2}"/>
              </a:ext>
            </a:extLst>
          </p:cNvPr>
          <p:cNvCxnSpPr/>
          <p:nvPr userDrawn="1"/>
        </p:nvCxnSpPr>
        <p:spPr>
          <a:xfrm>
            <a:off x="325711" y="2221992"/>
            <a:ext cx="100995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65E5001-C58A-D834-AF87-4523C4D7EA50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43429" y="2688621"/>
            <a:ext cx="9481872" cy="40957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latin typeface="Century Gothic" panose="020B0502020202020204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A9BCD0"/>
                </a:solidFill>
              </a:defRPr>
            </a:lvl2pPr>
            <a:lvl3pPr marL="734400" indent="0">
              <a:buFontTx/>
              <a:buNone/>
              <a:defRPr/>
            </a:lvl3pPr>
            <a:lvl4pPr marL="1191600" indent="0">
              <a:buFontTx/>
              <a:buNone/>
              <a:defRPr/>
            </a:lvl4pPr>
            <a:lvl5pPr marL="164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CE726C-B94F-3E7D-35DC-5A1BB27B3413}"/>
              </a:ext>
            </a:extLst>
          </p:cNvPr>
          <p:cNvCxnSpPr/>
          <p:nvPr userDrawn="1"/>
        </p:nvCxnSpPr>
        <p:spPr>
          <a:xfrm>
            <a:off x="325712" y="2669237"/>
            <a:ext cx="100995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CD48E-4181-7963-FC9D-019E789222B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3430" y="1346886"/>
            <a:ext cx="9481872" cy="40957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B6B"/>
              </a:buClr>
              <a:buSzTx/>
              <a:buFontTx/>
              <a:buNone/>
              <a:tabLst/>
              <a:defRPr sz="1600" b="0" i="0">
                <a:latin typeface="Century Gothic" panose="020B0502020202020204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A9BCD0"/>
                </a:solidFill>
              </a:defRPr>
            </a:lvl2pPr>
            <a:lvl3pPr marL="734400" indent="0">
              <a:buFontTx/>
              <a:buNone/>
              <a:defRPr/>
            </a:lvl3pPr>
            <a:lvl4pPr marL="1191600" indent="0">
              <a:buFontTx/>
              <a:buNone/>
              <a:defRPr/>
            </a:lvl4pPr>
            <a:lvl5pPr marL="164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B6B"/>
              </a:buClr>
              <a:buSzTx/>
              <a:buFontTx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B7962E5-FDDA-9B5F-CCC5-2244B322DBF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3429" y="1794131"/>
            <a:ext cx="9481872" cy="40957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latin typeface="Century Gothic" panose="020B0502020202020204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A9BCD0"/>
                </a:solidFill>
              </a:defRPr>
            </a:lvl2pPr>
            <a:lvl3pPr marL="734400" indent="0">
              <a:buFontTx/>
              <a:buNone/>
              <a:defRPr/>
            </a:lvl3pPr>
            <a:lvl4pPr marL="1191600" indent="0">
              <a:buFontTx/>
              <a:buNone/>
              <a:defRPr/>
            </a:lvl4pPr>
            <a:lvl5pPr marL="164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62F1155-4C0A-9D2F-AB15-13FF4234CBA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43428" y="2241376"/>
            <a:ext cx="9481872" cy="40957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latin typeface="Century Gothic" panose="020B0502020202020204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A9BCD0"/>
                </a:solidFill>
              </a:defRPr>
            </a:lvl2pPr>
            <a:lvl3pPr marL="734400" indent="0">
              <a:buFontTx/>
              <a:buNone/>
              <a:defRPr/>
            </a:lvl3pPr>
            <a:lvl4pPr marL="1191600" indent="0">
              <a:buFontTx/>
              <a:buNone/>
              <a:defRPr/>
            </a:lvl4pPr>
            <a:lvl5pPr marL="164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036352B-FF85-A2EB-98C0-DCA09E4B2D7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25711" y="2688621"/>
            <a:ext cx="10099589" cy="409573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2400" b="1" i="0" spc="-180" baseline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l-GR" dirty="0"/>
              <a:t>04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638403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A9BCD0">
            <a:alpha val="200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C31B-1DE2-EE5B-8072-DBD3A105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1" y="4179949"/>
            <a:ext cx="5768824" cy="1068387"/>
          </a:xfrm>
        </p:spPr>
        <p:txBody>
          <a:bodyPr anchor="b">
            <a:normAutofit/>
          </a:bodyPr>
          <a:lstStyle>
            <a:lvl1pPr algn="r">
              <a:defRPr sz="2000"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4E95D-4AE5-1071-553B-C9CD9C98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637" y="465137"/>
            <a:ext cx="3314006" cy="5595798"/>
          </a:xfrm>
          <a:solidFill>
            <a:schemeClr val="bg1"/>
          </a:solidFill>
        </p:spPr>
        <p:txBody>
          <a:bodyPr lIns="288000" tIns="288000" rIns="288000" bIns="28800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5016A-5B4D-3A94-59A7-9F876A962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177" y="5248336"/>
            <a:ext cx="5768824" cy="812599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86F82-9D51-71D9-1A9F-8A7F21B7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5D203-2A0E-2941-9838-6007E3DD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D8342-5AE7-99AE-8AA6-7B74E563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2D6B5-25DE-0C69-FA3B-AAA2BEB08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48800" y="5839200"/>
            <a:ext cx="1183132" cy="7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96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A9BCD0">
            <a:alpha val="200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0EEC-BC89-8E5D-7968-85FEC308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988799"/>
            <a:ext cx="3932237" cy="10692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ACC885-A7C5-B4F6-D427-8BAC794111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10101" y="9953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1F867-B615-A5C6-DF9C-3B5036099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588" y="5057998"/>
            <a:ext cx="3932237" cy="8109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B2A27-42CA-6185-514F-FDB28BFF1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5DC33-1B88-057F-1080-BD8AE90AA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89E5E-3037-95A7-E824-06416ECA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7D2516-8A6C-9C40-53F8-D36D1148D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48800" y="5839200"/>
            <a:ext cx="1183132" cy="7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96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D92A-DD04-8DA7-D116-9ADE185E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C9C90-463D-43E7-842B-37FFD7373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726FE-2B94-6F7F-7491-CB337D45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09F94-35FF-6497-A2B5-A5F82DDA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F59D0-916B-D0C0-DFA8-1896DE32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55866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A55A52-F404-5793-F0BD-0212DD95CE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13962-C4F6-3310-1705-F7C837D9C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70AFE-34E5-BDC0-09FE-B865141E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49B97-266C-0627-AA32-150591E4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50046-64F8-5600-5F63-8F6051DA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71585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_EMPTY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559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EE54-B65A-8469-427E-F92723B9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65125"/>
            <a:ext cx="10154530" cy="982800"/>
          </a:xfrm>
        </p:spPr>
        <p:txBody>
          <a:bodyPr>
            <a:normAutofit/>
          </a:bodyPr>
          <a:lstStyle>
            <a:lvl1pPr>
              <a:defRPr sz="3200" b="0">
                <a:solidFill>
                  <a:srgbClr val="FF3B6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62C4F-437E-A6D9-43B5-5211CF637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440000"/>
            <a:ext cx="10154530" cy="46642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3D6DB-4DB0-3084-8A5B-61327728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14CF7-E5F5-563A-BBDF-6F0622CE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3865" y="6356350"/>
            <a:ext cx="4114800" cy="365125"/>
          </a:xfrm>
        </p:spPr>
        <p:txBody>
          <a:bodyPr/>
          <a:lstStyle/>
          <a:p>
            <a:endParaRPr lang="en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7ACC-6AE8-7D3D-195E-F9950AF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5330" y="6356350"/>
            <a:ext cx="2743200" cy="365125"/>
          </a:xfrm>
        </p:spPr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2DD3DD-699D-3B0D-CB79-AF80DF643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132" y="5837894"/>
            <a:ext cx="1179333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3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EE54-B65A-8469-427E-F92723B9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65125"/>
            <a:ext cx="10154530" cy="982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62C4F-437E-A6D9-43B5-5211CF637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440000"/>
            <a:ext cx="10154530" cy="46642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3D6DB-4DB0-3084-8A5B-61327728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7641" y="6356350"/>
            <a:ext cx="2743200" cy="365125"/>
          </a:xfrm>
        </p:spPr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7ACC-6AE8-7D3D-195E-F9950AF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5330" y="6356350"/>
            <a:ext cx="2743200" cy="365125"/>
          </a:xfrm>
        </p:spPr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B9FE7F8-E529-4CE0-3F61-8BADF78DB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00" y="6507162"/>
            <a:ext cx="4159152" cy="1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3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val 112">
            <a:extLst>
              <a:ext uri="{FF2B5EF4-FFF2-40B4-BE49-F238E27FC236}">
                <a16:creationId xmlns:a16="http://schemas.microsoft.com/office/drawing/2014/main" id="{4C25ED5F-1D97-56C4-5935-A1DF38CB2DC3}"/>
              </a:ext>
            </a:extLst>
          </p:cNvPr>
          <p:cNvSpPr/>
          <p:nvPr userDrawn="1"/>
        </p:nvSpPr>
        <p:spPr>
          <a:xfrm>
            <a:off x="-1828801" y="2128765"/>
            <a:ext cx="15515771" cy="6126868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outerShdw blurRad="661126" dir="162000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DEE54-B65A-8469-427E-F92723B9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65125"/>
            <a:ext cx="10154530" cy="982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3D6DB-4DB0-3084-8A5B-61327728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7641" y="6356350"/>
            <a:ext cx="2743200" cy="365125"/>
          </a:xfrm>
        </p:spPr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7ACC-6AE8-7D3D-195E-F9950AF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5330" y="6356350"/>
            <a:ext cx="2743200" cy="365125"/>
          </a:xfrm>
        </p:spPr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B9FE7F8-E529-4CE0-3F61-8BADF78DB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00" y="6507162"/>
            <a:ext cx="4159152" cy="115532"/>
          </a:xfrm>
          <a:prstGeom prst="rect">
            <a:avLst/>
          </a:prstGeom>
        </p:spPr>
      </p:pic>
      <p:grpSp>
        <p:nvGrpSpPr>
          <p:cNvPr id="5" name="Google Shape;7967;p28">
            <a:extLst>
              <a:ext uri="{FF2B5EF4-FFF2-40B4-BE49-F238E27FC236}">
                <a16:creationId xmlns:a16="http://schemas.microsoft.com/office/drawing/2014/main" id="{B8D7B277-4250-0CE0-82A4-F8A2C6A5BBA7}"/>
              </a:ext>
            </a:extLst>
          </p:cNvPr>
          <p:cNvGrpSpPr/>
          <p:nvPr userDrawn="1"/>
        </p:nvGrpSpPr>
        <p:grpSpPr>
          <a:xfrm>
            <a:off x="324000" y="2364057"/>
            <a:ext cx="11235909" cy="3758544"/>
            <a:chOff x="1005824" y="2652508"/>
            <a:chExt cx="7132352" cy="2385856"/>
          </a:xfrm>
        </p:grpSpPr>
        <p:sp>
          <p:nvSpPr>
            <p:cNvPr id="7" name="Google Shape;7968;p28">
              <a:extLst>
                <a:ext uri="{FF2B5EF4-FFF2-40B4-BE49-F238E27FC236}">
                  <a16:creationId xmlns:a16="http://schemas.microsoft.com/office/drawing/2014/main" id="{6E9121A9-AFE4-B19A-39EC-C49515A64243}"/>
                </a:ext>
              </a:extLst>
            </p:cNvPr>
            <p:cNvSpPr/>
            <p:nvPr/>
          </p:nvSpPr>
          <p:spPr>
            <a:xfrm>
              <a:off x="1005824" y="2908156"/>
              <a:ext cx="2224320" cy="2130208"/>
            </a:xfrm>
            <a:custGeom>
              <a:avLst/>
              <a:gdLst/>
              <a:ahLst/>
              <a:cxnLst/>
              <a:rect l="l" t="t" r="r" b="b"/>
              <a:pathLst>
                <a:path w="69510" h="66569" extrusionOk="0">
                  <a:moveTo>
                    <a:pt x="19467" y="9788"/>
                  </a:moveTo>
                  <a:cubicBezTo>
                    <a:pt x="19658" y="9680"/>
                    <a:pt x="19646" y="9585"/>
                    <a:pt x="19539" y="9537"/>
                  </a:cubicBezTo>
                  <a:cubicBezTo>
                    <a:pt x="19443" y="9490"/>
                    <a:pt x="19277" y="9466"/>
                    <a:pt x="19193" y="9418"/>
                  </a:cubicBezTo>
                  <a:cubicBezTo>
                    <a:pt x="18991" y="9276"/>
                    <a:pt x="19372" y="8918"/>
                    <a:pt x="19027" y="8835"/>
                  </a:cubicBezTo>
                  <a:cubicBezTo>
                    <a:pt x="18765" y="8775"/>
                    <a:pt x="18134" y="8906"/>
                    <a:pt x="18122" y="8740"/>
                  </a:cubicBezTo>
                  <a:cubicBezTo>
                    <a:pt x="18122" y="8716"/>
                    <a:pt x="18146" y="8680"/>
                    <a:pt x="18110" y="8656"/>
                  </a:cubicBezTo>
                  <a:cubicBezTo>
                    <a:pt x="18038" y="8609"/>
                    <a:pt x="17705" y="8716"/>
                    <a:pt x="17467" y="8787"/>
                  </a:cubicBezTo>
                  <a:cubicBezTo>
                    <a:pt x="17026" y="8906"/>
                    <a:pt x="16622" y="8895"/>
                    <a:pt x="16586" y="8764"/>
                  </a:cubicBezTo>
                  <a:cubicBezTo>
                    <a:pt x="16574" y="8728"/>
                    <a:pt x="16586" y="8680"/>
                    <a:pt x="16538" y="8656"/>
                  </a:cubicBezTo>
                  <a:cubicBezTo>
                    <a:pt x="16419" y="8585"/>
                    <a:pt x="15919" y="8692"/>
                    <a:pt x="15883" y="8597"/>
                  </a:cubicBezTo>
                  <a:cubicBezTo>
                    <a:pt x="15860" y="8549"/>
                    <a:pt x="15943" y="8478"/>
                    <a:pt x="15895" y="8442"/>
                  </a:cubicBezTo>
                  <a:cubicBezTo>
                    <a:pt x="15788" y="8371"/>
                    <a:pt x="15324" y="8561"/>
                    <a:pt x="15026" y="8609"/>
                  </a:cubicBezTo>
                  <a:cubicBezTo>
                    <a:pt x="14848" y="8633"/>
                    <a:pt x="14729" y="8597"/>
                    <a:pt x="14598" y="8597"/>
                  </a:cubicBezTo>
                  <a:cubicBezTo>
                    <a:pt x="14014" y="8549"/>
                    <a:pt x="12812" y="8883"/>
                    <a:pt x="12562" y="8680"/>
                  </a:cubicBezTo>
                  <a:cubicBezTo>
                    <a:pt x="12502" y="8633"/>
                    <a:pt x="12490" y="8561"/>
                    <a:pt x="12335" y="8561"/>
                  </a:cubicBezTo>
                  <a:cubicBezTo>
                    <a:pt x="12216" y="8561"/>
                    <a:pt x="12038" y="8609"/>
                    <a:pt x="11883" y="8656"/>
                  </a:cubicBezTo>
                  <a:cubicBezTo>
                    <a:pt x="11585" y="8740"/>
                    <a:pt x="11228" y="8859"/>
                    <a:pt x="11121" y="8990"/>
                  </a:cubicBezTo>
                  <a:cubicBezTo>
                    <a:pt x="11264" y="8990"/>
                    <a:pt x="11419" y="9002"/>
                    <a:pt x="11359" y="9085"/>
                  </a:cubicBezTo>
                  <a:cubicBezTo>
                    <a:pt x="11288" y="9180"/>
                    <a:pt x="10942" y="9287"/>
                    <a:pt x="10716" y="9323"/>
                  </a:cubicBezTo>
                  <a:cubicBezTo>
                    <a:pt x="10490" y="9371"/>
                    <a:pt x="10264" y="9371"/>
                    <a:pt x="10014" y="9454"/>
                  </a:cubicBezTo>
                  <a:cubicBezTo>
                    <a:pt x="9728" y="9549"/>
                    <a:pt x="9526" y="9692"/>
                    <a:pt x="9287" y="9823"/>
                  </a:cubicBezTo>
                  <a:cubicBezTo>
                    <a:pt x="9049" y="9942"/>
                    <a:pt x="8633" y="10073"/>
                    <a:pt x="8585" y="10002"/>
                  </a:cubicBezTo>
                  <a:cubicBezTo>
                    <a:pt x="8561" y="9954"/>
                    <a:pt x="8692" y="9859"/>
                    <a:pt x="8823" y="9776"/>
                  </a:cubicBezTo>
                  <a:cubicBezTo>
                    <a:pt x="9085" y="9621"/>
                    <a:pt x="9347" y="9466"/>
                    <a:pt x="9609" y="9299"/>
                  </a:cubicBezTo>
                  <a:cubicBezTo>
                    <a:pt x="9656" y="9276"/>
                    <a:pt x="9704" y="9240"/>
                    <a:pt x="9776" y="9216"/>
                  </a:cubicBezTo>
                  <a:cubicBezTo>
                    <a:pt x="9918" y="9156"/>
                    <a:pt x="10061" y="9156"/>
                    <a:pt x="10228" y="9109"/>
                  </a:cubicBezTo>
                  <a:cubicBezTo>
                    <a:pt x="10430" y="9049"/>
                    <a:pt x="10561" y="8918"/>
                    <a:pt x="10502" y="8883"/>
                  </a:cubicBezTo>
                  <a:cubicBezTo>
                    <a:pt x="10430" y="8835"/>
                    <a:pt x="10216" y="8871"/>
                    <a:pt x="10014" y="8930"/>
                  </a:cubicBezTo>
                  <a:cubicBezTo>
                    <a:pt x="9799" y="8990"/>
                    <a:pt x="9609" y="9073"/>
                    <a:pt x="9418" y="9156"/>
                  </a:cubicBezTo>
                  <a:cubicBezTo>
                    <a:pt x="8728" y="9454"/>
                    <a:pt x="8061" y="9764"/>
                    <a:pt x="7430" y="10085"/>
                  </a:cubicBezTo>
                  <a:cubicBezTo>
                    <a:pt x="7299" y="10145"/>
                    <a:pt x="7168" y="10228"/>
                    <a:pt x="7204" y="10252"/>
                  </a:cubicBezTo>
                  <a:cubicBezTo>
                    <a:pt x="7228" y="10276"/>
                    <a:pt x="7299" y="10264"/>
                    <a:pt x="7347" y="10276"/>
                  </a:cubicBezTo>
                  <a:cubicBezTo>
                    <a:pt x="7394" y="10288"/>
                    <a:pt x="7370" y="10335"/>
                    <a:pt x="7287" y="10359"/>
                  </a:cubicBezTo>
                  <a:cubicBezTo>
                    <a:pt x="6656" y="10752"/>
                    <a:pt x="5537" y="11038"/>
                    <a:pt x="4787" y="11431"/>
                  </a:cubicBezTo>
                  <a:cubicBezTo>
                    <a:pt x="4644" y="11502"/>
                    <a:pt x="4501" y="11585"/>
                    <a:pt x="4346" y="11669"/>
                  </a:cubicBezTo>
                  <a:cubicBezTo>
                    <a:pt x="4144" y="11764"/>
                    <a:pt x="3906" y="11847"/>
                    <a:pt x="3691" y="11931"/>
                  </a:cubicBezTo>
                  <a:cubicBezTo>
                    <a:pt x="2953" y="12204"/>
                    <a:pt x="2215" y="12478"/>
                    <a:pt x="1477" y="12764"/>
                  </a:cubicBezTo>
                  <a:cubicBezTo>
                    <a:pt x="1346" y="12812"/>
                    <a:pt x="1215" y="12859"/>
                    <a:pt x="1084" y="12895"/>
                  </a:cubicBezTo>
                  <a:cubicBezTo>
                    <a:pt x="1001" y="12907"/>
                    <a:pt x="929" y="12919"/>
                    <a:pt x="846" y="12931"/>
                  </a:cubicBezTo>
                  <a:cubicBezTo>
                    <a:pt x="572" y="13002"/>
                    <a:pt x="262" y="13193"/>
                    <a:pt x="1" y="13240"/>
                  </a:cubicBezTo>
                  <a:cubicBezTo>
                    <a:pt x="72" y="13145"/>
                    <a:pt x="370" y="13002"/>
                    <a:pt x="620" y="12919"/>
                  </a:cubicBezTo>
                  <a:cubicBezTo>
                    <a:pt x="882" y="12836"/>
                    <a:pt x="1132" y="12776"/>
                    <a:pt x="1394" y="12681"/>
                  </a:cubicBezTo>
                  <a:cubicBezTo>
                    <a:pt x="1632" y="12597"/>
                    <a:pt x="1858" y="12490"/>
                    <a:pt x="2084" y="12383"/>
                  </a:cubicBezTo>
                  <a:cubicBezTo>
                    <a:pt x="2668" y="12133"/>
                    <a:pt x="3346" y="11919"/>
                    <a:pt x="3834" y="11633"/>
                  </a:cubicBezTo>
                  <a:cubicBezTo>
                    <a:pt x="4180" y="11431"/>
                    <a:pt x="4394" y="11216"/>
                    <a:pt x="4799" y="11038"/>
                  </a:cubicBezTo>
                  <a:cubicBezTo>
                    <a:pt x="5061" y="10907"/>
                    <a:pt x="5465" y="10740"/>
                    <a:pt x="5394" y="10669"/>
                  </a:cubicBezTo>
                  <a:cubicBezTo>
                    <a:pt x="4525" y="10871"/>
                    <a:pt x="3691" y="11038"/>
                    <a:pt x="2894" y="11169"/>
                  </a:cubicBezTo>
                  <a:cubicBezTo>
                    <a:pt x="2775" y="11192"/>
                    <a:pt x="2632" y="11204"/>
                    <a:pt x="2584" y="11181"/>
                  </a:cubicBezTo>
                  <a:cubicBezTo>
                    <a:pt x="2489" y="11121"/>
                    <a:pt x="2822" y="10931"/>
                    <a:pt x="2810" y="10835"/>
                  </a:cubicBezTo>
                  <a:cubicBezTo>
                    <a:pt x="2787" y="10776"/>
                    <a:pt x="2632" y="10788"/>
                    <a:pt x="2513" y="10776"/>
                  </a:cubicBezTo>
                  <a:cubicBezTo>
                    <a:pt x="2406" y="10764"/>
                    <a:pt x="2358" y="10692"/>
                    <a:pt x="2525" y="10609"/>
                  </a:cubicBezTo>
                  <a:cubicBezTo>
                    <a:pt x="2191" y="10740"/>
                    <a:pt x="1715" y="10883"/>
                    <a:pt x="1644" y="10800"/>
                  </a:cubicBezTo>
                  <a:cubicBezTo>
                    <a:pt x="1560" y="10728"/>
                    <a:pt x="1941" y="10490"/>
                    <a:pt x="1739" y="10466"/>
                  </a:cubicBezTo>
                  <a:cubicBezTo>
                    <a:pt x="1655" y="10466"/>
                    <a:pt x="1501" y="10502"/>
                    <a:pt x="1382" y="10514"/>
                  </a:cubicBezTo>
                  <a:cubicBezTo>
                    <a:pt x="1215" y="10538"/>
                    <a:pt x="1155" y="10478"/>
                    <a:pt x="1263" y="10395"/>
                  </a:cubicBezTo>
                  <a:cubicBezTo>
                    <a:pt x="1358" y="10299"/>
                    <a:pt x="1596" y="10192"/>
                    <a:pt x="1786" y="10157"/>
                  </a:cubicBezTo>
                  <a:cubicBezTo>
                    <a:pt x="1870" y="10145"/>
                    <a:pt x="1953" y="10133"/>
                    <a:pt x="2048" y="10109"/>
                  </a:cubicBezTo>
                  <a:cubicBezTo>
                    <a:pt x="2310" y="10014"/>
                    <a:pt x="2263" y="9907"/>
                    <a:pt x="2370" y="9788"/>
                  </a:cubicBezTo>
                  <a:cubicBezTo>
                    <a:pt x="2489" y="9668"/>
                    <a:pt x="2906" y="9514"/>
                    <a:pt x="3084" y="9526"/>
                  </a:cubicBezTo>
                  <a:cubicBezTo>
                    <a:pt x="3179" y="9526"/>
                    <a:pt x="3203" y="9561"/>
                    <a:pt x="3299" y="9561"/>
                  </a:cubicBezTo>
                  <a:cubicBezTo>
                    <a:pt x="3656" y="9561"/>
                    <a:pt x="4299" y="9156"/>
                    <a:pt x="4751" y="9085"/>
                  </a:cubicBezTo>
                  <a:cubicBezTo>
                    <a:pt x="4834" y="9073"/>
                    <a:pt x="4918" y="9073"/>
                    <a:pt x="5013" y="9037"/>
                  </a:cubicBezTo>
                  <a:cubicBezTo>
                    <a:pt x="5120" y="9002"/>
                    <a:pt x="5180" y="8942"/>
                    <a:pt x="5227" y="8906"/>
                  </a:cubicBezTo>
                  <a:cubicBezTo>
                    <a:pt x="5370" y="8764"/>
                    <a:pt x="5454" y="8609"/>
                    <a:pt x="5192" y="8633"/>
                  </a:cubicBezTo>
                  <a:cubicBezTo>
                    <a:pt x="5013" y="8656"/>
                    <a:pt x="4775" y="8752"/>
                    <a:pt x="4561" y="8811"/>
                  </a:cubicBezTo>
                  <a:cubicBezTo>
                    <a:pt x="4275" y="8895"/>
                    <a:pt x="4001" y="8942"/>
                    <a:pt x="3846" y="8906"/>
                  </a:cubicBezTo>
                  <a:cubicBezTo>
                    <a:pt x="3775" y="8895"/>
                    <a:pt x="3727" y="8871"/>
                    <a:pt x="3620" y="8883"/>
                  </a:cubicBezTo>
                  <a:cubicBezTo>
                    <a:pt x="3477" y="8906"/>
                    <a:pt x="3287" y="8978"/>
                    <a:pt x="3108" y="9037"/>
                  </a:cubicBezTo>
                  <a:cubicBezTo>
                    <a:pt x="2727" y="9156"/>
                    <a:pt x="2406" y="9145"/>
                    <a:pt x="2429" y="9014"/>
                  </a:cubicBezTo>
                  <a:cubicBezTo>
                    <a:pt x="2441" y="8978"/>
                    <a:pt x="2477" y="8930"/>
                    <a:pt x="2441" y="8906"/>
                  </a:cubicBezTo>
                  <a:cubicBezTo>
                    <a:pt x="2358" y="8835"/>
                    <a:pt x="1798" y="9014"/>
                    <a:pt x="1786" y="8918"/>
                  </a:cubicBezTo>
                  <a:cubicBezTo>
                    <a:pt x="1786" y="8859"/>
                    <a:pt x="2013" y="8740"/>
                    <a:pt x="2203" y="8692"/>
                  </a:cubicBezTo>
                  <a:cubicBezTo>
                    <a:pt x="2394" y="8633"/>
                    <a:pt x="2560" y="8609"/>
                    <a:pt x="2739" y="8573"/>
                  </a:cubicBezTo>
                  <a:cubicBezTo>
                    <a:pt x="3096" y="8502"/>
                    <a:pt x="3501" y="8359"/>
                    <a:pt x="3822" y="8204"/>
                  </a:cubicBezTo>
                  <a:cubicBezTo>
                    <a:pt x="4096" y="8133"/>
                    <a:pt x="3882" y="8347"/>
                    <a:pt x="4061" y="8371"/>
                  </a:cubicBezTo>
                  <a:cubicBezTo>
                    <a:pt x="4120" y="8383"/>
                    <a:pt x="4215" y="8359"/>
                    <a:pt x="4299" y="8347"/>
                  </a:cubicBezTo>
                  <a:cubicBezTo>
                    <a:pt x="4763" y="8264"/>
                    <a:pt x="5227" y="8168"/>
                    <a:pt x="5692" y="8085"/>
                  </a:cubicBezTo>
                  <a:cubicBezTo>
                    <a:pt x="5763" y="7990"/>
                    <a:pt x="5585" y="7966"/>
                    <a:pt x="5358" y="8025"/>
                  </a:cubicBezTo>
                  <a:cubicBezTo>
                    <a:pt x="5382" y="7990"/>
                    <a:pt x="5549" y="7930"/>
                    <a:pt x="5668" y="7906"/>
                  </a:cubicBezTo>
                  <a:cubicBezTo>
                    <a:pt x="5787" y="7871"/>
                    <a:pt x="5906" y="7859"/>
                    <a:pt x="6013" y="7811"/>
                  </a:cubicBezTo>
                  <a:cubicBezTo>
                    <a:pt x="6180" y="7752"/>
                    <a:pt x="6216" y="7668"/>
                    <a:pt x="6144" y="7644"/>
                  </a:cubicBezTo>
                  <a:cubicBezTo>
                    <a:pt x="6073" y="7621"/>
                    <a:pt x="5930" y="7632"/>
                    <a:pt x="5799" y="7644"/>
                  </a:cubicBezTo>
                  <a:cubicBezTo>
                    <a:pt x="5084" y="7716"/>
                    <a:pt x="4465" y="7728"/>
                    <a:pt x="3977" y="7656"/>
                  </a:cubicBezTo>
                  <a:cubicBezTo>
                    <a:pt x="4096" y="7502"/>
                    <a:pt x="4227" y="7335"/>
                    <a:pt x="4358" y="7192"/>
                  </a:cubicBezTo>
                  <a:cubicBezTo>
                    <a:pt x="4715" y="7073"/>
                    <a:pt x="4918" y="7144"/>
                    <a:pt x="5239" y="7097"/>
                  </a:cubicBezTo>
                  <a:cubicBezTo>
                    <a:pt x="5716" y="7025"/>
                    <a:pt x="6287" y="6740"/>
                    <a:pt x="6680" y="6501"/>
                  </a:cubicBezTo>
                  <a:cubicBezTo>
                    <a:pt x="7085" y="6275"/>
                    <a:pt x="7561" y="6001"/>
                    <a:pt x="8073" y="5870"/>
                  </a:cubicBezTo>
                  <a:cubicBezTo>
                    <a:pt x="8275" y="5823"/>
                    <a:pt x="8454" y="5811"/>
                    <a:pt x="8656" y="5763"/>
                  </a:cubicBezTo>
                  <a:cubicBezTo>
                    <a:pt x="8966" y="5692"/>
                    <a:pt x="9287" y="5573"/>
                    <a:pt x="9609" y="5466"/>
                  </a:cubicBezTo>
                  <a:cubicBezTo>
                    <a:pt x="9918" y="5346"/>
                    <a:pt x="10252" y="5227"/>
                    <a:pt x="10549" y="5180"/>
                  </a:cubicBezTo>
                  <a:cubicBezTo>
                    <a:pt x="10847" y="5132"/>
                    <a:pt x="11073" y="5168"/>
                    <a:pt x="10954" y="5299"/>
                  </a:cubicBezTo>
                  <a:cubicBezTo>
                    <a:pt x="11216" y="5239"/>
                    <a:pt x="11490" y="5180"/>
                    <a:pt x="11752" y="5108"/>
                  </a:cubicBezTo>
                  <a:cubicBezTo>
                    <a:pt x="11835" y="5096"/>
                    <a:pt x="11907" y="5073"/>
                    <a:pt x="11966" y="5073"/>
                  </a:cubicBezTo>
                  <a:cubicBezTo>
                    <a:pt x="12038" y="5073"/>
                    <a:pt x="12050" y="5108"/>
                    <a:pt x="12097" y="5120"/>
                  </a:cubicBezTo>
                  <a:cubicBezTo>
                    <a:pt x="12288" y="5180"/>
                    <a:pt x="12859" y="4977"/>
                    <a:pt x="13157" y="4977"/>
                  </a:cubicBezTo>
                  <a:cubicBezTo>
                    <a:pt x="13276" y="4977"/>
                    <a:pt x="13336" y="5001"/>
                    <a:pt x="13455" y="5001"/>
                  </a:cubicBezTo>
                  <a:cubicBezTo>
                    <a:pt x="13717" y="4977"/>
                    <a:pt x="14109" y="4811"/>
                    <a:pt x="14395" y="4775"/>
                  </a:cubicBezTo>
                  <a:cubicBezTo>
                    <a:pt x="14681" y="4739"/>
                    <a:pt x="14776" y="4846"/>
                    <a:pt x="15074" y="4787"/>
                  </a:cubicBezTo>
                  <a:cubicBezTo>
                    <a:pt x="15288" y="4739"/>
                    <a:pt x="15550" y="4632"/>
                    <a:pt x="15729" y="4620"/>
                  </a:cubicBezTo>
                  <a:cubicBezTo>
                    <a:pt x="15848" y="4608"/>
                    <a:pt x="15883" y="4644"/>
                    <a:pt x="15967" y="4656"/>
                  </a:cubicBezTo>
                  <a:cubicBezTo>
                    <a:pt x="16253" y="4704"/>
                    <a:pt x="16919" y="4489"/>
                    <a:pt x="17312" y="4477"/>
                  </a:cubicBezTo>
                  <a:cubicBezTo>
                    <a:pt x="17396" y="4477"/>
                    <a:pt x="17455" y="4477"/>
                    <a:pt x="17550" y="4477"/>
                  </a:cubicBezTo>
                  <a:cubicBezTo>
                    <a:pt x="17717" y="4454"/>
                    <a:pt x="17919" y="4382"/>
                    <a:pt x="18098" y="4346"/>
                  </a:cubicBezTo>
                  <a:cubicBezTo>
                    <a:pt x="18241" y="4323"/>
                    <a:pt x="18348" y="4311"/>
                    <a:pt x="18467" y="4311"/>
                  </a:cubicBezTo>
                  <a:cubicBezTo>
                    <a:pt x="19086" y="4299"/>
                    <a:pt x="19717" y="4275"/>
                    <a:pt x="20336" y="4263"/>
                  </a:cubicBezTo>
                  <a:cubicBezTo>
                    <a:pt x="20658" y="4168"/>
                    <a:pt x="20896" y="4192"/>
                    <a:pt x="21063" y="4239"/>
                  </a:cubicBezTo>
                  <a:cubicBezTo>
                    <a:pt x="21217" y="4287"/>
                    <a:pt x="21277" y="4370"/>
                    <a:pt x="21384" y="4442"/>
                  </a:cubicBezTo>
                  <a:cubicBezTo>
                    <a:pt x="21444" y="4477"/>
                    <a:pt x="21551" y="4501"/>
                    <a:pt x="21718" y="4454"/>
                  </a:cubicBezTo>
                  <a:cubicBezTo>
                    <a:pt x="21884" y="4406"/>
                    <a:pt x="21968" y="4323"/>
                    <a:pt x="21979" y="4263"/>
                  </a:cubicBezTo>
                  <a:cubicBezTo>
                    <a:pt x="21991" y="4204"/>
                    <a:pt x="21956" y="4156"/>
                    <a:pt x="22051" y="4084"/>
                  </a:cubicBezTo>
                  <a:cubicBezTo>
                    <a:pt x="22146" y="4001"/>
                    <a:pt x="22384" y="3930"/>
                    <a:pt x="22587" y="3882"/>
                  </a:cubicBezTo>
                  <a:cubicBezTo>
                    <a:pt x="22789" y="3834"/>
                    <a:pt x="22991" y="3799"/>
                    <a:pt x="23194" y="3739"/>
                  </a:cubicBezTo>
                  <a:cubicBezTo>
                    <a:pt x="23349" y="3692"/>
                    <a:pt x="23492" y="3632"/>
                    <a:pt x="23646" y="3596"/>
                  </a:cubicBezTo>
                  <a:cubicBezTo>
                    <a:pt x="23801" y="3561"/>
                    <a:pt x="23968" y="3561"/>
                    <a:pt x="23908" y="3620"/>
                  </a:cubicBezTo>
                  <a:cubicBezTo>
                    <a:pt x="24289" y="3489"/>
                    <a:pt x="24670" y="3358"/>
                    <a:pt x="25051" y="3227"/>
                  </a:cubicBezTo>
                  <a:cubicBezTo>
                    <a:pt x="25135" y="3191"/>
                    <a:pt x="25254" y="3156"/>
                    <a:pt x="25313" y="3168"/>
                  </a:cubicBezTo>
                  <a:cubicBezTo>
                    <a:pt x="25385" y="3180"/>
                    <a:pt x="25277" y="3251"/>
                    <a:pt x="25170" y="3299"/>
                  </a:cubicBezTo>
                  <a:cubicBezTo>
                    <a:pt x="24801" y="3453"/>
                    <a:pt x="24349" y="3549"/>
                    <a:pt x="23932" y="3668"/>
                  </a:cubicBezTo>
                  <a:cubicBezTo>
                    <a:pt x="23515" y="3787"/>
                    <a:pt x="23039" y="3977"/>
                    <a:pt x="22920" y="4132"/>
                  </a:cubicBezTo>
                  <a:cubicBezTo>
                    <a:pt x="22908" y="4144"/>
                    <a:pt x="22896" y="4168"/>
                    <a:pt x="22908" y="4180"/>
                  </a:cubicBezTo>
                  <a:cubicBezTo>
                    <a:pt x="22932" y="4204"/>
                    <a:pt x="23063" y="4180"/>
                    <a:pt x="23170" y="4156"/>
                  </a:cubicBezTo>
                  <a:cubicBezTo>
                    <a:pt x="23503" y="4049"/>
                    <a:pt x="23753" y="3894"/>
                    <a:pt x="24063" y="3775"/>
                  </a:cubicBezTo>
                  <a:cubicBezTo>
                    <a:pt x="24230" y="3703"/>
                    <a:pt x="24408" y="3656"/>
                    <a:pt x="24587" y="3596"/>
                  </a:cubicBezTo>
                  <a:cubicBezTo>
                    <a:pt x="24968" y="3477"/>
                    <a:pt x="25361" y="3358"/>
                    <a:pt x="25742" y="3251"/>
                  </a:cubicBezTo>
                  <a:cubicBezTo>
                    <a:pt x="25861" y="3215"/>
                    <a:pt x="25980" y="3180"/>
                    <a:pt x="26063" y="3132"/>
                  </a:cubicBezTo>
                  <a:cubicBezTo>
                    <a:pt x="26278" y="3013"/>
                    <a:pt x="26099" y="2918"/>
                    <a:pt x="26349" y="2799"/>
                  </a:cubicBezTo>
                  <a:cubicBezTo>
                    <a:pt x="26551" y="2703"/>
                    <a:pt x="26837" y="2703"/>
                    <a:pt x="26897" y="2763"/>
                  </a:cubicBezTo>
                  <a:cubicBezTo>
                    <a:pt x="26956" y="2822"/>
                    <a:pt x="26897" y="2930"/>
                    <a:pt x="26980" y="2977"/>
                  </a:cubicBezTo>
                  <a:cubicBezTo>
                    <a:pt x="27135" y="3096"/>
                    <a:pt x="27802" y="3013"/>
                    <a:pt x="27849" y="3168"/>
                  </a:cubicBezTo>
                  <a:cubicBezTo>
                    <a:pt x="27861" y="3191"/>
                    <a:pt x="27849" y="3239"/>
                    <a:pt x="27873" y="3263"/>
                  </a:cubicBezTo>
                  <a:cubicBezTo>
                    <a:pt x="27909" y="3287"/>
                    <a:pt x="28004" y="3287"/>
                    <a:pt x="28111" y="3251"/>
                  </a:cubicBezTo>
                  <a:cubicBezTo>
                    <a:pt x="28171" y="3227"/>
                    <a:pt x="28206" y="3203"/>
                    <a:pt x="28230" y="3180"/>
                  </a:cubicBezTo>
                  <a:cubicBezTo>
                    <a:pt x="28385" y="3061"/>
                    <a:pt x="28528" y="2930"/>
                    <a:pt x="28683" y="2810"/>
                  </a:cubicBezTo>
                  <a:cubicBezTo>
                    <a:pt x="28766" y="2858"/>
                    <a:pt x="28849" y="2894"/>
                    <a:pt x="28933" y="2930"/>
                  </a:cubicBezTo>
                  <a:cubicBezTo>
                    <a:pt x="29004" y="2846"/>
                    <a:pt x="29266" y="2751"/>
                    <a:pt x="29468" y="2715"/>
                  </a:cubicBezTo>
                  <a:cubicBezTo>
                    <a:pt x="29683" y="2680"/>
                    <a:pt x="29861" y="2680"/>
                    <a:pt x="30016" y="2691"/>
                  </a:cubicBezTo>
                  <a:cubicBezTo>
                    <a:pt x="30611" y="2751"/>
                    <a:pt x="31040" y="2906"/>
                    <a:pt x="31802" y="2834"/>
                  </a:cubicBezTo>
                  <a:cubicBezTo>
                    <a:pt x="32005" y="2822"/>
                    <a:pt x="32207" y="2787"/>
                    <a:pt x="32386" y="2787"/>
                  </a:cubicBezTo>
                  <a:cubicBezTo>
                    <a:pt x="32755" y="2775"/>
                    <a:pt x="32921" y="2882"/>
                    <a:pt x="33064" y="2989"/>
                  </a:cubicBezTo>
                  <a:cubicBezTo>
                    <a:pt x="33148" y="2941"/>
                    <a:pt x="33219" y="2906"/>
                    <a:pt x="33290" y="2858"/>
                  </a:cubicBezTo>
                  <a:cubicBezTo>
                    <a:pt x="33421" y="2858"/>
                    <a:pt x="33552" y="2846"/>
                    <a:pt x="33683" y="2834"/>
                  </a:cubicBezTo>
                  <a:cubicBezTo>
                    <a:pt x="33552" y="2930"/>
                    <a:pt x="33374" y="3025"/>
                    <a:pt x="33171" y="3108"/>
                  </a:cubicBezTo>
                  <a:cubicBezTo>
                    <a:pt x="33874" y="3001"/>
                    <a:pt x="34576" y="2870"/>
                    <a:pt x="35279" y="2751"/>
                  </a:cubicBezTo>
                  <a:cubicBezTo>
                    <a:pt x="35731" y="2668"/>
                    <a:pt x="36172" y="2584"/>
                    <a:pt x="36612" y="2513"/>
                  </a:cubicBezTo>
                  <a:cubicBezTo>
                    <a:pt x="36934" y="2453"/>
                    <a:pt x="37303" y="2382"/>
                    <a:pt x="37529" y="2251"/>
                  </a:cubicBezTo>
                  <a:cubicBezTo>
                    <a:pt x="37731" y="2144"/>
                    <a:pt x="37815" y="2013"/>
                    <a:pt x="38089" y="1941"/>
                  </a:cubicBezTo>
                  <a:cubicBezTo>
                    <a:pt x="38362" y="1870"/>
                    <a:pt x="38493" y="1953"/>
                    <a:pt x="38589" y="2025"/>
                  </a:cubicBezTo>
                  <a:cubicBezTo>
                    <a:pt x="38672" y="2084"/>
                    <a:pt x="38970" y="2120"/>
                    <a:pt x="39184" y="2013"/>
                  </a:cubicBezTo>
                  <a:cubicBezTo>
                    <a:pt x="39232" y="2060"/>
                    <a:pt x="39184" y="2132"/>
                    <a:pt x="39077" y="2203"/>
                  </a:cubicBezTo>
                  <a:cubicBezTo>
                    <a:pt x="39160" y="2191"/>
                    <a:pt x="39232" y="2191"/>
                    <a:pt x="39315" y="2191"/>
                  </a:cubicBezTo>
                  <a:cubicBezTo>
                    <a:pt x="39791" y="2156"/>
                    <a:pt x="40327" y="2013"/>
                    <a:pt x="40851" y="1894"/>
                  </a:cubicBezTo>
                  <a:cubicBezTo>
                    <a:pt x="40946" y="1870"/>
                    <a:pt x="41065" y="1846"/>
                    <a:pt x="41137" y="1846"/>
                  </a:cubicBezTo>
                  <a:cubicBezTo>
                    <a:pt x="41196" y="1858"/>
                    <a:pt x="41196" y="1882"/>
                    <a:pt x="41220" y="1906"/>
                  </a:cubicBezTo>
                  <a:cubicBezTo>
                    <a:pt x="41291" y="2001"/>
                    <a:pt x="41601" y="2013"/>
                    <a:pt x="41911" y="1941"/>
                  </a:cubicBezTo>
                  <a:cubicBezTo>
                    <a:pt x="42232" y="1882"/>
                    <a:pt x="42530" y="1739"/>
                    <a:pt x="42613" y="1620"/>
                  </a:cubicBezTo>
                  <a:cubicBezTo>
                    <a:pt x="43018" y="1513"/>
                    <a:pt x="43208" y="1656"/>
                    <a:pt x="43208" y="1798"/>
                  </a:cubicBezTo>
                  <a:cubicBezTo>
                    <a:pt x="43208" y="1941"/>
                    <a:pt x="43280" y="2108"/>
                    <a:pt x="43685" y="2048"/>
                  </a:cubicBezTo>
                  <a:cubicBezTo>
                    <a:pt x="43994" y="1989"/>
                    <a:pt x="44256" y="1822"/>
                    <a:pt x="44256" y="1727"/>
                  </a:cubicBezTo>
                  <a:cubicBezTo>
                    <a:pt x="44244" y="1679"/>
                    <a:pt x="44220" y="1644"/>
                    <a:pt x="44256" y="1608"/>
                  </a:cubicBezTo>
                  <a:cubicBezTo>
                    <a:pt x="44339" y="1489"/>
                    <a:pt x="44697" y="1406"/>
                    <a:pt x="44982" y="1346"/>
                  </a:cubicBezTo>
                  <a:cubicBezTo>
                    <a:pt x="45256" y="1275"/>
                    <a:pt x="45590" y="1120"/>
                    <a:pt x="45459" y="1072"/>
                  </a:cubicBezTo>
                  <a:cubicBezTo>
                    <a:pt x="45363" y="1036"/>
                    <a:pt x="45113" y="1060"/>
                    <a:pt x="45137" y="1001"/>
                  </a:cubicBezTo>
                  <a:cubicBezTo>
                    <a:pt x="45149" y="977"/>
                    <a:pt x="45185" y="953"/>
                    <a:pt x="45232" y="929"/>
                  </a:cubicBezTo>
                  <a:cubicBezTo>
                    <a:pt x="45721" y="703"/>
                    <a:pt x="46447" y="655"/>
                    <a:pt x="46994" y="644"/>
                  </a:cubicBezTo>
                  <a:lnTo>
                    <a:pt x="47411" y="632"/>
                  </a:lnTo>
                  <a:cubicBezTo>
                    <a:pt x="47483" y="632"/>
                    <a:pt x="47554" y="632"/>
                    <a:pt x="47602" y="644"/>
                  </a:cubicBezTo>
                  <a:cubicBezTo>
                    <a:pt x="47840" y="715"/>
                    <a:pt x="47221" y="1013"/>
                    <a:pt x="47530" y="1048"/>
                  </a:cubicBezTo>
                  <a:cubicBezTo>
                    <a:pt x="47733" y="1060"/>
                    <a:pt x="48018" y="929"/>
                    <a:pt x="48126" y="822"/>
                  </a:cubicBezTo>
                  <a:cubicBezTo>
                    <a:pt x="48233" y="715"/>
                    <a:pt x="48316" y="596"/>
                    <a:pt x="48578" y="536"/>
                  </a:cubicBezTo>
                  <a:cubicBezTo>
                    <a:pt x="48828" y="465"/>
                    <a:pt x="49054" y="513"/>
                    <a:pt x="49042" y="608"/>
                  </a:cubicBezTo>
                  <a:cubicBezTo>
                    <a:pt x="49030" y="691"/>
                    <a:pt x="48852" y="798"/>
                    <a:pt x="48649" y="894"/>
                  </a:cubicBezTo>
                  <a:cubicBezTo>
                    <a:pt x="48507" y="965"/>
                    <a:pt x="48352" y="1036"/>
                    <a:pt x="48328" y="1096"/>
                  </a:cubicBezTo>
                  <a:cubicBezTo>
                    <a:pt x="48316" y="1132"/>
                    <a:pt x="48352" y="1156"/>
                    <a:pt x="48388" y="1179"/>
                  </a:cubicBezTo>
                  <a:cubicBezTo>
                    <a:pt x="48530" y="1298"/>
                    <a:pt x="48852" y="1406"/>
                    <a:pt x="49269" y="1275"/>
                  </a:cubicBezTo>
                  <a:cubicBezTo>
                    <a:pt x="49697" y="1156"/>
                    <a:pt x="49721" y="929"/>
                    <a:pt x="50090" y="775"/>
                  </a:cubicBezTo>
                  <a:cubicBezTo>
                    <a:pt x="50257" y="715"/>
                    <a:pt x="50483" y="667"/>
                    <a:pt x="50590" y="584"/>
                  </a:cubicBezTo>
                  <a:cubicBezTo>
                    <a:pt x="50709" y="501"/>
                    <a:pt x="50566" y="441"/>
                    <a:pt x="50578" y="358"/>
                  </a:cubicBezTo>
                  <a:cubicBezTo>
                    <a:pt x="50590" y="215"/>
                    <a:pt x="51174" y="36"/>
                    <a:pt x="51447" y="84"/>
                  </a:cubicBezTo>
                  <a:cubicBezTo>
                    <a:pt x="51531" y="96"/>
                    <a:pt x="51590" y="132"/>
                    <a:pt x="51709" y="132"/>
                  </a:cubicBezTo>
                  <a:cubicBezTo>
                    <a:pt x="51828" y="120"/>
                    <a:pt x="51971" y="84"/>
                    <a:pt x="52102" y="60"/>
                  </a:cubicBezTo>
                  <a:cubicBezTo>
                    <a:pt x="52412" y="1"/>
                    <a:pt x="52638" y="84"/>
                    <a:pt x="52519" y="203"/>
                  </a:cubicBezTo>
                  <a:cubicBezTo>
                    <a:pt x="52448" y="263"/>
                    <a:pt x="52328" y="322"/>
                    <a:pt x="52245" y="370"/>
                  </a:cubicBezTo>
                  <a:cubicBezTo>
                    <a:pt x="51936" y="548"/>
                    <a:pt x="51924" y="751"/>
                    <a:pt x="52221" y="834"/>
                  </a:cubicBezTo>
                  <a:cubicBezTo>
                    <a:pt x="52293" y="846"/>
                    <a:pt x="52376" y="858"/>
                    <a:pt x="52376" y="905"/>
                  </a:cubicBezTo>
                  <a:cubicBezTo>
                    <a:pt x="52376" y="965"/>
                    <a:pt x="52174" y="1036"/>
                    <a:pt x="51995" y="1084"/>
                  </a:cubicBezTo>
                  <a:cubicBezTo>
                    <a:pt x="51459" y="1227"/>
                    <a:pt x="50912" y="1382"/>
                    <a:pt x="50376" y="1537"/>
                  </a:cubicBezTo>
                  <a:cubicBezTo>
                    <a:pt x="49959" y="1501"/>
                    <a:pt x="49340" y="1620"/>
                    <a:pt x="48935" y="1810"/>
                  </a:cubicBezTo>
                  <a:cubicBezTo>
                    <a:pt x="49114" y="1822"/>
                    <a:pt x="48911" y="1953"/>
                    <a:pt x="48709" y="1989"/>
                  </a:cubicBezTo>
                  <a:cubicBezTo>
                    <a:pt x="48507" y="2025"/>
                    <a:pt x="48352" y="2001"/>
                    <a:pt x="48185" y="1977"/>
                  </a:cubicBezTo>
                  <a:cubicBezTo>
                    <a:pt x="47745" y="1953"/>
                    <a:pt x="47066" y="2072"/>
                    <a:pt x="46602" y="2275"/>
                  </a:cubicBezTo>
                  <a:cubicBezTo>
                    <a:pt x="46971" y="2239"/>
                    <a:pt x="47375" y="2203"/>
                    <a:pt x="47578" y="2275"/>
                  </a:cubicBezTo>
                  <a:cubicBezTo>
                    <a:pt x="47792" y="2346"/>
                    <a:pt x="47626" y="2572"/>
                    <a:pt x="47245" y="2656"/>
                  </a:cubicBezTo>
                  <a:cubicBezTo>
                    <a:pt x="46983" y="2703"/>
                    <a:pt x="46756" y="2668"/>
                    <a:pt x="46494" y="2727"/>
                  </a:cubicBezTo>
                  <a:cubicBezTo>
                    <a:pt x="46078" y="2822"/>
                    <a:pt x="45994" y="3037"/>
                    <a:pt x="45744" y="3203"/>
                  </a:cubicBezTo>
                  <a:cubicBezTo>
                    <a:pt x="45578" y="3311"/>
                    <a:pt x="45316" y="3406"/>
                    <a:pt x="45078" y="3501"/>
                  </a:cubicBezTo>
                  <a:cubicBezTo>
                    <a:pt x="44066" y="3870"/>
                    <a:pt x="43030" y="4299"/>
                    <a:pt x="42446" y="4763"/>
                  </a:cubicBezTo>
                  <a:cubicBezTo>
                    <a:pt x="42280" y="4894"/>
                    <a:pt x="42196" y="5073"/>
                    <a:pt x="42494" y="5061"/>
                  </a:cubicBezTo>
                  <a:cubicBezTo>
                    <a:pt x="42613" y="5061"/>
                    <a:pt x="42768" y="5025"/>
                    <a:pt x="42887" y="5013"/>
                  </a:cubicBezTo>
                  <a:cubicBezTo>
                    <a:pt x="43220" y="4977"/>
                    <a:pt x="43280" y="5120"/>
                    <a:pt x="43220" y="5263"/>
                  </a:cubicBezTo>
                  <a:cubicBezTo>
                    <a:pt x="43161" y="5394"/>
                    <a:pt x="43042" y="5561"/>
                    <a:pt x="43232" y="5632"/>
                  </a:cubicBezTo>
                  <a:cubicBezTo>
                    <a:pt x="43435" y="5704"/>
                    <a:pt x="43923" y="5620"/>
                    <a:pt x="44316" y="5585"/>
                  </a:cubicBezTo>
                  <a:cubicBezTo>
                    <a:pt x="45125" y="5501"/>
                    <a:pt x="45756" y="5632"/>
                    <a:pt x="45863" y="5906"/>
                  </a:cubicBezTo>
                  <a:cubicBezTo>
                    <a:pt x="46042" y="5799"/>
                    <a:pt x="46363" y="5811"/>
                    <a:pt x="46483" y="5858"/>
                  </a:cubicBezTo>
                  <a:cubicBezTo>
                    <a:pt x="46613" y="5918"/>
                    <a:pt x="46673" y="6013"/>
                    <a:pt x="46899" y="6013"/>
                  </a:cubicBezTo>
                  <a:cubicBezTo>
                    <a:pt x="47197" y="6013"/>
                    <a:pt x="47578" y="5858"/>
                    <a:pt x="47935" y="5799"/>
                  </a:cubicBezTo>
                  <a:cubicBezTo>
                    <a:pt x="48316" y="5739"/>
                    <a:pt x="48566" y="5835"/>
                    <a:pt x="48614" y="5966"/>
                  </a:cubicBezTo>
                  <a:cubicBezTo>
                    <a:pt x="48661" y="6097"/>
                    <a:pt x="48542" y="6251"/>
                    <a:pt x="48459" y="6406"/>
                  </a:cubicBezTo>
                  <a:cubicBezTo>
                    <a:pt x="48316" y="6656"/>
                    <a:pt x="48245" y="6906"/>
                    <a:pt x="48542" y="7049"/>
                  </a:cubicBezTo>
                  <a:cubicBezTo>
                    <a:pt x="48840" y="7192"/>
                    <a:pt x="49638" y="7132"/>
                    <a:pt x="50090" y="6894"/>
                  </a:cubicBezTo>
                  <a:cubicBezTo>
                    <a:pt x="50781" y="6525"/>
                    <a:pt x="50042" y="6192"/>
                    <a:pt x="50626" y="5823"/>
                  </a:cubicBezTo>
                  <a:cubicBezTo>
                    <a:pt x="50959" y="5620"/>
                    <a:pt x="51555" y="5501"/>
                    <a:pt x="51971" y="5311"/>
                  </a:cubicBezTo>
                  <a:cubicBezTo>
                    <a:pt x="52507" y="5073"/>
                    <a:pt x="52626" y="4787"/>
                    <a:pt x="52495" y="4585"/>
                  </a:cubicBezTo>
                  <a:cubicBezTo>
                    <a:pt x="52364" y="4382"/>
                    <a:pt x="52019" y="4239"/>
                    <a:pt x="51769" y="4084"/>
                  </a:cubicBezTo>
                  <a:cubicBezTo>
                    <a:pt x="51709" y="4049"/>
                    <a:pt x="51662" y="4001"/>
                    <a:pt x="51686" y="3953"/>
                  </a:cubicBezTo>
                  <a:cubicBezTo>
                    <a:pt x="51745" y="3823"/>
                    <a:pt x="52209" y="3703"/>
                    <a:pt x="52459" y="3561"/>
                  </a:cubicBezTo>
                  <a:cubicBezTo>
                    <a:pt x="52948" y="3299"/>
                    <a:pt x="52495" y="3013"/>
                    <a:pt x="53079" y="2775"/>
                  </a:cubicBezTo>
                  <a:cubicBezTo>
                    <a:pt x="53662" y="2549"/>
                    <a:pt x="54364" y="2715"/>
                    <a:pt x="55019" y="2537"/>
                  </a:cubicBezTo>
                  <a:cubicBezTo>
                    <a:pt x="55174" y="2489"/>
                    <a:pt x="55317" y="2429"/>
                    <a:pt x="55460" y="2394"/>
                  </a:cubicBezTo>
                  <a:cubicBezTo>
                    <a:pt x="55817" y="2287"/>
                    <a:pt x="56258" y="2263"/>
                    <a:pt x="56448" y="2346"/>
                  </a:cubicBezTo>
                  <a:cubicBezTo>
                    <a:pt x="56627" y="2418"/>
                    <a:pt x="56627" y="2549"/>
                    <a:pt x="56853" y="2584"/>
                  </a:cubicBezTo>
                  <a:cubicBezTo>
                    <a:pt x="57031" y="2632"/>
                    <a:pt x="57305" y="2608"/>
                    <a:pt x="57532" y="2608"/>
                  </a:cubicBezTo>
                  <a:cubicBezTo>
                    <a:pt x="57770" y="2608"/>
                    <a:pt x="57984" y="2668"/>
                    <a:pt x="57889" y="2763"/>
                  </a:cubicBezTo>
                  <a:cubicBezTo>
                    <a:pt x="57805" y="2870"/>
                    <a:pt x="57472" y="2953"/>
                    <a:pt x="57305" y="3049"/>
                  </a:cubicBezTo>
                  <a:cubicBezTo>
                    <a:pt x="57067" y="3191"/>
                    <a:pt x="57246" y="3322"/>
                    <a:pt x="57520" y="3370"/>
                  </a:cubicBezTo>
                  <a:cubicBezTo>
                    <a:pt x="57793" y="3418"/>
                    <a:pt x="58139" y="3418"/>
                    <a:pt x="58353" y="3489"/>
                  </a:cubicBezTo>
                  <a:cubicBezTo>
                    <a:pt x="58424" y="3513"/>
                    <a:pt x="58484" y="3549"/>
                    <a:pt x="58603" y="3561"/>
                  </a:cubicBezTo>
                  <a:cubicBezTo>
                    <a:pt x="58853" y="3561"/>
                    <a:pt x="59127" y="3418"/>
                    <a:pt x="59294" y="3311"/>
                  </a:cubicBezTo>
                  <a:cubicBezTo>
                    <a:pt x="59687" y="3049"/>
                    <a:pt x="60068" y="2787"/>
                    <a:pt x="60449" y="2537"/>
                  </a:cubicBezTo>
                  <a:cubicBezTo>
                    <a:pt x="60877" y="2989"/>
                    <a:pt x="61318" y="3453"/>
                    <a:pt x="61758" y="3930"/>
                  </a:cubicBezTo>
                  <a:cubicBezTo>
                    <a:pt x="61663" y="3894"/>
                    <a:pt x="61437" y="3953"/>
                    <a:pt x="61377" y="4025"/>
                  </a:cubicBezTo>
                  <a:cubicBezTo>
                    <a:pt x="61318" y="4084"/>
                    <a:pt x="61377" y="4132"/>
                    <a:pt x="61437" y="4180"/>
                  </a:cubicBezTo>
                  <a:cubicBezTo>
                    <a:pt x="61615" y="4323"/>
                    <a:pt x="61901" y="4489"/>
                    <a:pt x="62306" y="4537"/>
                  </a:cubicBezTo>
                  <a:cubicBezTo>
                    <a:pt x="62437" y="4561"/>
                    <a:pt x="62615" y="4561"/>
                    <a:pt x="62770" y="4561"/>
                  </a:cubicBezTo>
                  <a:cubicBezTo>
                    <a:pt x="63008" y="4573"/>
                    <a:pt x="63485" y="4477"/>
                    <a:pt x="63651" y="4513"/>
                  </a:cubicBezTo>
                  <a:cubicBezTo>
                    <a:pt x="63711" y="4513"/>
                    <a:pt x="63735" y="4537"/>
                    <a:pt x="63747" y="4561"/>
                  </a:cubicBezTo>
                  <a:cubicBezTo>
                    <a:pt x="63782" y="4620"/>
                    <a:pt x="63806" y="4680"/>
                    <a:pt x="63711" y="4739"/>
                  </a:cubicBezTo>
                  <a:cubicBezTo>
                    <a:pt x="63616" y="4799"/>
                    <a:pt x="63377" y="4835"/>
                    <a:pt x="63342" y="4787"/>
                  </a:cubicBezTo>
                  <a:cubicBezTo>
                    <a:pt x="63270" y="4846"/>
                    <a:pt x="63354" y="4894"/>
                    <a:pt x="63473" y="4906"/>
                  </a:cubicBezTo>
                  <a:cubicBezTo>
                    <a:pt x="63592" y="4918"/>
                    <a:pt x="63747" y="4906"/>
                    <a:pt x="63878" y="4906"/>
                  </a:cubicBezTo>
                  <a:cubicBezTo>
                    <a:pt x="64247" y="4918"/>
                    <a:pt x="64449" y="5073"/>
                    <a:pt x="64199" y="5216"/>
                  </a:cubicBezTo>
                  <a:cubicBezTo>
                    <a:pt x="63973" y="5358"/>
                    <a:pt x="63556" y="5406"/>
                    <a:pt x="63211" y="5489"/>
                  </a:cubicBezTo>
                  <a:cubicBezTo>
                    <a:pt x="62520" y="5656"/>
                    <a:pt x="62044" y="5966"/>
                    <a:pt x="61377" y="6168"/>
                  </a:cubicBezTo>
                  <a:cubicBezTo>
                    <a:pt x="60210" y="6525"/>
                    <a:pt x="58948" y="6418"/>
                    <a:pt x="57686" y="6632"/>
                  </a:cubicBezTo>
                  <a:cubicBezTo>
                    <a:pt x="56662" y="6823"/>
                    <a:pt x="55722" y="7216"/>
                    <a:pt x="55019" y="7621"/>
                  </a:cubicBezTo>
                  <a:cubicBezTo>
                    <a:pt x="55067" y="7740"/>
                    <a:pt x="55507" y="7668"/>
                    <a:pt x="55829" y="7597"/>
                  </a:cubicBezTo>
                  <a:cubicBezTo>
                    <a:pt x="56162" y="7513"/>
                    <a:pt x="56508" y="7442"/>
                    <a:pt x="56841" y="7359"/>
                  </a:cubicBezTo>
                  <a:cubicBezTo>
                    <a:pt x="57151" y="7287"/>
                    <a:pt x="57460" y="7216"/>
                    <a:pt x="57758" y="7192"/>
                  </a:cubicBezTo>
                  <a:cubicBezTo>
                    <a:pt x="58055" y="7180"/>
                    <a:pt x="58317" y="7228"/>
                    <a:pt x="58317" y="7347"/>
                  </a:cubicBezTo>
                  <a:cubicBezTo>
                    <a:pt x="58305" y="7537"/>
                    <a:pt x="57639" y="7740"/>
                    <a:pt x="57448" y="7954"/>
                  </a:cubicBezTo>
                  <a:cubicBezTo>
                    <a:pt x="57412" y="7990"/>
                    <a:pt x="57389" y="8037"/>
                    <a:pt x="57424" y="8061"/>
                  </a:cubicBezTo>
                  <a:cubicBezTo>
                    <a:pt x="57460" y="8085"/>
                    <a:pt x="57543" y="8097"/>
                    <a:pt x="57627" y="8097"/>
                  </a:cubicBezTo>
                  <a:cubicBezTo>
                    <a:pt x="58020" y="8133"/>
                    <a:pt x="58413" y="8156"/>
                    <a:pt x="58817" y="8192"/>
                  </a:cubicBezTo>
                  <a:cubicBezTo>
                    <a:pt x="59032" y="8204"/>
                    <a:pt x="59306" y="8216"/>
                    <a:pt x="59556" y="8144"/>
                  </a:cubicBezTo>
                  <a:cubicBezTo>
                    <a:pt x="59698" y="8097"/>
                    <a:pt x="59818" y="8037"/>
                    <a:pt x="59948" y="7990"/>
                  </a:cubicBezTo>
                  <a:cubicBezTo>
                    <a:pt x="60091" y="7942"/>
                    <a:pt x="60282" y="7918"/>
                    <a:pt x="60353" y="7954"/>
                  </a:cubicBezTo>
                  <a:cubicBezTo>
                    <a:pt x="60389" y="7966"/>
                    <a:pt x="60389" y="7990"/>
                    <a:pt x="60389" y="8013"/>
                  </a:cubicBezTo>
                  <a:cubicBezTo>
                    <a:pt x="60329" y="8252"/>
                    <a:pt x="59675" y="8466"/>
                    <a:pt x="59115" y="8585"/>
                  </a:cubicBezTo>
                  <a:cubicBezTo>
                    <a:pt x="58544" y="8692"/>
                    <a:pt x="57948" y="8752"/>
                    <a:pt x="57424" y="8930"/>
                  </a:cubicBezTo>
                  <a:cubicBezTo>
                    <a:pt x="57115" y="9037"/>
                    <a:pt x="56865" y="9168"/>
                    <a:pt x="56579" y="9287"/>
                  </a:cubicBezTo>
                  <a:cubicBezTo>
                    <a:pt x="56317" y="9395"/>
                    <a:pt x="55900" y="9490"/>
                    <a:pt x="55781" y="9395"/>
                  </a:cubicBezTo>
                  <a:cubicBezTo>
                    <a:pt x="55686" y="9323"/>
                    <a:pt x="55948" y="9180"/>
                    <a:pt x="56174" y="9073"/>
                  </a:cubicBezTo>
                  <a:cubicBezTo>
                    <a:pt x="56389" y="8978"/>
                    <a:pt x="56615" y="8811"/>
                    <a:pt x="56436" y="8764"/>
                  </a:cubicBezTo>
                  <a:cubicBezTo>
                    <a:pt x="56305" y="8740"/>
                    <a:pt x="56079" y="8787"/>
                    <a:pt x="55900" y="8847"/>
                  </a:cubicBezTo>
                  <a:cubicBezTo>
                    <a:pt x="55269" y="9049"/>
                    <a:pt x="54805" y="9371"/>
                    <a:pt x="54138" y="9561"/>
                  </a:cubicBezTo>
                  <a:cubicBezTo>
                    <a:pt x="53769" y="9668"/>
                    <a:pt x="53305" y="9752"/>
                    <a:pt x="53055" y="9907"/>
                  </a:cubicBezTo>
                  <a:cubicBezTo>
                    <a:pt x="52960" y="9978"/>
                    <a:pt x="52912" y="10049"/>
                    <a:pt x="52840" y="10121"/>
                  </a:cubicBezTo>
                  <a:cubicBezTo>
                    <a:pt x="52638" y="10299"/>
                    <a:pt x="52186" y="10478"/>
                    <a:pt x="51757" y="10526"/>
                  </a:cubicBezTo>
                  <a:cubicBezTo>
                    <a:pt x="51578" y="10550"/>
                    <a:pt x="51388" y="10561"/>
                    <a:pt x="51221" y="10621"/>
                  </a:cubicBezTo>
                  <a:cubicBezTo>
                    <a:pt x="51102" y="10657"/>
                    <a:pt x="51031" y="10716"/>
                    <a:pt x="50959" y="10776"/>
                  </a:cubicBezTo>
                  <a:cubicBezTo>
                    <a:pt x="50459" y="11181"/>
                    <a:pt x="49959" y="11597"/>
                    <a:pt x="49483" y="12014"/>
                  </a:cubicBezTo>
                  <a:cubicBezTo>
                    <a:pt x="49411" y="12074"/>
                    <a:pt x="49292" y="12157"/>
                    <a:pt x="49161" y="12157"/>
                  </a:cubicBezTo>
                  <a:cubicBezTo>
                    <a:pt x="49078" y="12169"/>
                    <a:pt x="49042" y="12145"/>
                    <a:pt x="49007" y="12133"/>
                  </a:cubicBezTo>
                  <a:cubicBezTo>
                    <a:pt x="48888" y="12062"/>
                    <a:pt x="48757" y="12002"/>
                    <a:pt x="48804" y="11895"/>
                  </a:cubicBezTo>
                  <a:cubicBezTo>
                    <a:pt x="48828" y="11823"/>
                    <a:pt x="48911" y="11752"/>
                    <a:pt x="48959" y="11693"/>
                  </a:cubicBezTo>
                  <a:cubicBezTo>
                    <a:pt x="48995" y="11621"/>
                    <a:pt x="48983" y="11550"/>
                    <a:pt x="48852" y="11550"/>
                  </a:cubicBezTo>
                  <a:cubicBezTo>
                    <a:pt x="48614" y="11538"/>
                    <a:pt x="48364" y="11716"/>
                    <a:pt x="48268" y="11835"/>
                  </a:cubicBezTo>
                  <a:cubicBezTo>
                    <a:pt x="48161" y="12002"/>
                    <a:pt x="47983" y="12193"/>
                    <a:pt x="48137" y="12288"/>
                  </a:cubicBezTo>
                  <a:cubicBezTo>
                    <a:pt x="48257" y="12347"/>
                    <a:pt x="48435" y="12407"/>
                    <a:pt x="48352" y="12514"/>
                  </a:cubicBezTo>
                  <a:cubicBezTo>
                    <a:pt x="48304" y="12574"/>
                    <a:pt x="48197" y="12633"/>
                    <a:pt x="48102" y="12693"/>
                  </a:cubicBezTo>
                  <a:cubicBezTo>
                    <a:pt x="47745" y="12907"/>
                    <a:pt x="47637" y="13169"/>
                    <a:pt x="47852" y="13312"/>
                  </a:cubicBezTo>
                  <a:cubicBezTo>
                    <a:pt x="46197" y="13788"/>
                    <a:pt x="44708" y="14538"/>
                    <a:pt x="43816" y="15324"/>
                  </a:cubicBezTo>
                  <a:cubicBezTo>
                    <a:pt x="43720" y="15407"/>
                    <a:pt x="43637" y="15491"/>
                    <a:pt x="43637" y="15550"/>
                  </a:cubicBezTo>
                  <a:cubicBezTo>
                    <a:pt x="43637" y="15622"/>
                    <a:pt x="43720" y="15657"/>
                    <a:pt x="43780" y="15705"/>
                  </a:cubicBezTo>
                  <a:cubicBezTo>
                    <a:pt x="44018" y="15907"/>
                    <a:pt x="43875" y="16217"/>
                    <a:pt x="43732" y="16526"/>
                  </a:cubicBezTo>
                  <a:cubicBezTo>
                    <a:pt x="43613" y="16753"/>
                    <a:pt x="43506" y="16979"/>
                    <a:pt x="43399" y="17205"/>
                  </a:cubicBezTo>
                  <a:cubicBezTo>
                    <a:pt x="43339" y="17312"/>
                    <a:pt x="43268" y="17431"/>
                    <a:pt x="43065" y="17527"/>
                  </a:cubicBezTo>
                  <a:cubicBezTo>
                    <a:pt x="42815" y="17646"/>
                    <a:pt x="42470" y="17658"/>
                    <a:pt x="42315" y="17586"/>
                  </a:cubicBezTo>
                  <a:cubicBezTo>
                    <a:pt x="42172" y="17515"/>
                    <a:pt x="42184" y="17384"/>
                    <a:pt x="42208" y="17265"/>
                  </a:cubicBezTo>
                  <a:cubicBezTo>
                    <a:pt x="42280" y="16931"/>
                    <a:pt x="42482" y="16586"/>
                    <a:pt x="42399" y="16300"/>
                  </a:cubicBezTo>
                  <a:cubicBezTo>
                    <a:pt x="42303" y="16026"/>
                    <a:pt x="41815" y="15824"/>
                    <a:pt x="41065" y="15967"/>
                  </a:cubicBezTo>
                  <a:cubicBezTo>
                    <a:pt x="40839" y="16003"/>
                    <a:pt x="40601" y="16074"/>
                    <a:pt x="40375" y="16122"/>
                  </a:cubicBezTo>
                  <a:cubicBezTo>
                    <a:pt x="40148" y="16157"/>
                    <a:pt x="39898" y="16169"/>
                    <a:pt x="39839" y="16086"/>
                  </a:cubicBezTo>
                  <a:cubicBezTo>
                    <a:pt x="39803" y="16038"/>
                    <a:pt x="39851" y="15967"/>
                    <a:pt x="39791" y="15919"/>
                  </a:cubicBezTo>
                  <a:cubicBezTo>
                    <a:pt x="39720" y="15860"/>
                    <a:pt x="39505" y="15884"/>
                    <a:pt x="39303" y="15907"/>
                  </a:cubicBezTo>
                  <a:cubicBezTo>
                    <a:pt x="39029" y="15943"/>
                    <a:pt x="38732" y="15979"/>
                    <a:pt x="38458" y="16086"/>
                  </a:cubicBezTo>
                  <a:cubicBezTo>
                    <a:pt x="38184" y="16193"/>
                    <a:pt x="38017" y="16395"/>
                    <a:pt x="38220" y="16431"/>
                  </a:cubicBezTo>
                  <a:cubicBezTo>
                    <a:pt x="38315" y="16443"/>
                    <a:pt x="38505" y="16431"/>
                    <a:pt x="38493" y="16491"/>
                  </a:cubicBezTo>
                  <a:cubicBezTo>
                    <a:pt x="38482" y="16538"/>
                    <a:pt x="38351" y="16598"/>
                    <a:pt x="38231" y="16634"/>
                  </a:cubicBezTo>
                  <a:cubicBezTo>
                    <a:pt x="37684" y="16788"/>
                    <a:pt x="37231" y="16717"/>
                    <a:pt x="36779" y="16705"/>
                  </a:cubicBezTo>
                  <a:cubicBezTo>
                    <a:pt x="35767" y="16657"/>
                    <a:pt x="34374" y="16931"/>
                    <a:pt x="33183" y="17396"/>
                  </a:cubicBezTo>
                  <a:cubicBezTo>
                    <a:pt x="32564" y="17646"/>
                    <a:pt x="31933" y="18015"/>
                    <a:pt x="31993" y="18253"/>
                  </a:cubicBezTo>
                  <a:cubicBezTo>
                    <a:pt x="32016" y="18348"/>
                    <a:pt x="32159" y="18408"/>
                    <a:pt x="32195" y="18515"/>
                  </a:cubicBezTo>
                  <a:cubicBezTo>
                    <a:pt x="32278" y="18789"/>
                    <a:pt x="31540" y="19205"/>
                    <a:pt x="31076" y="19574"/>
                  </a:cubicBezTo>
                  <a:cubicBezTo>
                    <a:pt x="30183" y="20301"/>
                    <a:pt x="30361" y="20944"/>
                    <a:pt x="30945" y="21360"/>
                  </a:cubicBezTo>
                  <a:cubicBezTo>
                    <a:pt x="31326" y="21646"/>
                    <a:pt x="32076" y="21849"/>
                    <a:pt x="33076" y="21551"/>
                  </a:cubicBezTo>
                  <a:cubicBezTo>
                    <a:pt x="33707" y="21372"/>
                    <a:pt x="34219" y="21051"/>
                    <a:pt x="34660" y="20753"/>
                  </a:cubicBezTo>
                  <a:cubicBezTo>
                    <a:pt x="35100" y="20455"/>
                    <a:pt x="35541" y="20134"/>
                    <a:pt x="36136" y="19908"/>
                  </a:cubicBezTo>
                  <a:cubicBezTo>
                    <a:pt x="36731" y="19694"/>
                    <a:pt x="37517" y="19622"/>
                    <a:pt x="37577" y="19860"/>
                  </a:cubicBezTo>
                  <a:cubicBezTo>
                    <a:pt x="37600" y="19944"/>
                    <a:pt x="37541" y="20039"/>
                    <a:pt x="37458" y="20134"/>
                  </a:cubicBezTo>
                  <a:cubicBezTo>
                    <a:pt x="37112" y="20515"/>
                    <a:pt x="36279" y="20908"/>
                    <a:pt x="36029" y="21289"/>
                  </a:cubicBezTo>
                  <a:cubicBezTo>
                    <a:pt x="35934" y="21432"/>
                    <a:pt x="35934" y="21563"/>
                    <a:pt x="35767" y="21706"/>
                  </a:cubicBezTo>
                  <a:cubicBezTo>
                    <a:pt x="35648" y="21825"/>
                    <a:pt x="35445" y="21920"/>
                    <a:pt x="35291" y="22039"/>
                  </a:cubicBezTo>
                  <a:cubicBezTo>
                    <a:pt x="35148" y="22146"/>
                    <a:pt x="35053" y="22289"/>
                    <a:pt x="35183" y="22337"/>
                  </a:cubicBezTo>
                  <a:cubicBezTo>
                    <a:pt x="35255" y="22349"/>
                    <a:pt x="35350" y="22349"/>
                    <a:pt x="35457" y="22337"/>
                  </a:cubicBezTo>
                  <a:cubicBezTo>
                    <a:pt x="36160" y="22277"/>
                    <a:pt x="36958" y="22110"/>
                    <a:pt x="37708" y="21872"/>
                  </a:cubicBezTo>
                  <a:cubicBezTo>
                    <a:pt x="37874" y="21813"/>
                    <a:pt x="38041" y="21765"/>
                    <a:pt x="38196" y="21729"/>
                  </a:cubicBezTo>
                  <a:cubicBezTo>
                    <a:pt x="38505" y="21682"/>
                    <a:pt x="38743" y="21741"/>
                    <a:pt x="38815" y="21860"/>
                  </a:cubicBezTo>
                  <a:cubicBezTo>
                    <a:pt x="38874" y="21968"/>
                    <a:pt x="38815" y="22122"/>
                    <a:pt x="38708" y="22277"/>
                  </a:cubicBezTo>
                  <a:cubicBezTo>
                    <a:pt x="38529" y="22563"/>
                    <a:pt x="38208" y="22789"/>
                    <a:pt x="37910" y="23063"/>
                  </a:cubicBezTo>
                  <a:cubicBezTo>
                    <a:pt x="37600" y="23349"/>
                    <a:pt x="37541" y="23670"/>
                    <a:pt x="37577" y="23908"/>
                  </a:cubicBezTo>
                  <a:cubicBezTo>
                    <a:pt x="37600" y="24146"/>
                    <a:pt x="37767" y="24361"/>
                    <a:pt x="37934" y="24551"/>
                  </a:cubicBezTo>
                  <a:cubicBezTo>
                    <a:pt x="37981" y="24623"/>
                    <a:pt x="38041" y="24682"/>
                    <a:pt x="38136" y="24718"/>
                  </a:cubicBezTo>
                  <a:cubicBezTo>
                    <a:pt x="38422" y="24825"/>
                    <a:pt x="39077" y="24694"/>
                    <a:pt x="39446" y="24456"/>
                  </a:cubicBezTo>
                  <a:cubicBezTo>
                    <a:pt x="39505" y="24408"/>
                    <a:pt x="39565" y="24361"/>
                    <a:pt x="39648" y="24325"/>
                  </a:cubicBezTo>
                  <a:cubicBezTo>
                    <a:pt x="39720" y="24289"/>
                    <a:pt x="39815" y="24265"/>
                    <a:pt x="39898" y="24254"/>
                  </a:cubicBezTo>
                  <a:cubicBezTo>
                    <a:pt x="40339" y="24170"/>
                    <a:pt x="40613" y="24289"/>
                    <a:pt x="40791" y="24420"/>
                  </a:cubicBezTo>
                  <a:cubicBezTo>
                    <a:pt x="40982" y="24563"/>
                    <a:pt x="41149" y="24718"/>
                    <a:pt x="41541" y="24718"/>
                  </a:cubicBezTo>
                  <a:cubicBezTo>
                    <a:pt x="41601" y="24718"/>
                    <a:pt x="41672" y="24718"/>
                    <a:pt x="41744" y="24694"/>
                  </a:cubicBezTo>
                  <a:cubicBezTo>
                    <a:pt x="41803" y="24670"/>
                    <a:pt x="41839" y="24646"/>
                    <a:pt x="41887" y="24611"/>
                  </a:cubicBezTo>
                  <a:cubicBezTo>
                    <a:pt x="42256" y="24361"/>
                    <a:pt x="42625" y="24111"/>
                    <a:pt x="42994" y="23861"/>
                  </a:cubicBezTo>
                  <a:cubicBezTo>
                    <a:pt x="43435" y="23563"/>
                    <a:pt x="43804" y="23265"/>
                    <a:pt x="44423" y="23087"/>
                  </a:cubicBezTo>
                  <a:cubicBezTo>
                    <a:pt x="44637" y="23027"/>
                    <a:pt x="44851" y="22992"/>
                    <a:pt x="45066" y="22932"/>
                  </a:cubicBezTo>
                  <a:cubicBezTo>
                    <a:pt x="45494" y="22789"/>
                    <a:pt x="45840" y="22575"/>
                    <a:pt x="46149" y="22360"/>
                  </a:cubicBezTo>
                  <a:cubicBezTo>
                    <a:pt x="46411" y="22360"/>
                    <a:pt x="46387" y="22551"/>
                    <a:pt x="46209" y="22706"/>
                  </a:cubicBezTo>
                  <a:cubicBezTo>
                    <a:pt x="46030" y="22849"/>
                    <a:pt x="45756" y="22992"/>
                    <a:pt x="45601" y="23146"/>
                  </a:cubicBezTo>
                  <a:cubicBezTo>
                    <a:pt x="45399" y="23349"/>
                    <a:pt x="45435" y="23527"/>
                    <a:pt x="45482" y="23694"/>
                  </a:cubicBezTo>
                  <a:cubicBezTo>
                    <a:pt x="45494" y="23730"/>
                    <a:pt x="45506" y="23765"/>
                    <a:pt x="45542" y="23789"/>
                  </a:cubicBezTo>
                  <a:cubicBezTo>
                    <a:pt x="45673" y="23861"/>
                    <a:pt x="46078" y="23742"/>
                    <a:pt x="46232" y="23599"/>
                  </a:cubicBezTo>
                  <a:cubicBezTo>
                    <a:pt x="46399" y="23456"/>
                    <a:pt x="46399" y="23325"/>
                    <a:pt x="46423" y="23206"/>
                  </a:cubicBezTo>
                  <a:cubicBezTo>
                    <a:pt x="46447" y="23075"/>
                    <a:pt x="46506" y="22920"/>
                    <a:pt x="46744" y="22801"/>
                  </a:cubicBezTo>
                  <a:cubicBezTo>
                    <a:pt x="46864" y="22896"/>
                    <a:pt x="47364" y="22753"/>
                    <a:pt x="47411" y="22611"/>
                  </a:cubicBezTo>
                  <a:cubicBezTo>
                    <a:pt x="47626" y="22563"/>
                    <a:pt x="47840" y="22587"/>
                    <a:pt x="47899" y="22670"/>
                  </a:cubicBezTo>
                  <a:cubicBezTo>
                    <a:pt x="47935" y="22718"/>
                    <a:pt x="47911" y="22789"/>
                    <a:pt x="47947" y="22837"/>
                  </a:cubicBezTo>
                  <a:cubicBezTo>
                    <a:pt x="48042" y="22968"/>
                    <a:pt x="48471" y="22932"/>
                    <a:pt x="48840" y="22861"/>
                  </a:cubicBezTo>
                  <a:cubicBezTo>
                    <a:pt x="49197" y="22789"/>
                    <a:pt x="49602" y="22682"/>
                    <a:pt x="49888" y="22718"/>
                  </a:cubicBezTo>
                  <a:cubicBezTo>
                    <a:pt x="49995" y="22730"/>
                    <a:pt x="50078" y="22765"/>
                    <a:pt x="50197" y="22765"/>
                  </a:cubicBezTo>
                  <a:cubicBezTo>
                    <a:pt x="50459" y="22789"/>
                    <a:pt x="50816" y="22682"/>
                    <a:pt x="51126" y="22611"/>
                  </a:cubicBezTo>
                  <a:cubicBezTo>
                    <a:pt x="51781" y="22456"/>
                    <a:pt x="52424" y="22468"/>
                    <a:pt x="52817" y="22611"/>
                  </a:cubicBezTo>
                  <a:cubicBezTo>
                    <a:pt x="52888" y="22634"/>
                    <a:pt x="52948" y="22670"/>
                    <a:pt x="52960" y="22718"/>
                  </a:cubicBezTo>
                  <a:cubicBezTo>
                    <a:pt x="52995" y="22837"/>
                    <a:pt x="52674" y="23003"/>
                    <a:pt x="52388" y="23099"/>
                  </a:cubicBezTo>
                  <a:cubicBezTo>
                    <a:pt x="52102" y="23194"/>
                    <a:pt x="51769" y="23301"/>
                    <a:pt x="51650" y="23456"/>
                  </a:cubicBezTo>
                  <a:cubicBezTo>
                    <a:pt x="52138" y="23503"/>
                    <a:pt x="52852" y="23194"/>
                    <a:pt x="53400" y="23182"/>
                  </a:cubicBezTo>
                  <a:cubicBezTo>
                    <a:pt x="53876" y="23170"/>
                    <a:pt x="54091" y="23384"/>
                    <a:pt x="54138" y="23599"/>
                  </a:cubicBezTo>
                  <a:cubicBezTo>
                    <a:pt x="54162" y="23670"/>
                    <a:pt x="54162" y="23742"/>
                    <a:pt x="54245" y="23777"/>
                  </a:cubicBezTo>
                  <a:cubicBezTo>
                    <a:pt x="54329" y="23837"/>
                    <a:pt x="54495" y="23849"/>
                    <a:pt x="54650" y="23861"/>
                  </a:cubicBezTo>
                  <a:cubicBezTo>
                    <a:pt x="55007" y="23873"/>
                    <a:pt x="55376" y="23896"/>
                    <a:pt x="55734" y="23920"/>
                  </a:cubicBezTo>
                  <a:cubicBezTo>
                    <a:pt x="55877" y="23932"/>
                    <a:pt x="56019" y="23932"/>
                    <a:pt x="56174" y="23920"/>
                  </a:cubicBezTo>
                  <a:cubicBezTo>
                    <a:pt x="56341" y="23896"/>
                    <a:pt x="56519" y="23849"/>
                    <a:pt x="56686" y="23813"/>
                  </a:cubicBezTo>
                  <a:cubicBezTo>
                    <a:pt x="57401" y="23682"/>
                    <a:pt x="57913" y="23884"/>
                    <a:pt x="58317" y="24087"/>
                  </a:cubicBezTo>
                  <a:cubicBezTo>
                    <a:pt x="58794" y="24313"/>
                    <a:pt x="59282" y="24563"/>
                    <a:pt x="59341" y="24944"/>
                  </a:cubicBezTo>
                  <a:cubicBezTo>
                    <a:pt x="59413" y="25313"/>
                    <a:pt x="59056" y="25754"/>
                    <a:pt x="58710" y="26182"/>
                  </a:cubicBezTo>
                  <a:cubicBezTo>
                    <a:pt x="58294" y="26242"/>
                    <a:pt x="57913" y="26504"/>
                    <a:pt x="57889" y="26706"/>
                  </a:cubicBezTo>
                  <a:cubicBezTo>
                    <a:pt x="57877" y="26921"/>
                    <a:pt x="58151" y="27052"/>
                    <a:pt x="58496" y="27087"/>
                  </a:cubicBezTo>
                  <a:cubicBezTo>
                    <a:pt x="58853" y="27135"/>
                    <a:pt x="59282" y="27099"/>
                    <a:pt x="59698" y="27040"/>
                  </a:cubicBezTo>
                  <a:cubicBezTo>
                    <a:pt x="60056" y="27004"/>
                    <a:pt x="60222" y="26766"/>
                    <a:pt x="60496" y="26611"/>
                  </a:cubicBezTo>
                  <a:cubicBezTo>
                    <a:pt x="60770" y="26444"/>
                    <a:pt x="61139" y="26290"/>
                    <a:pt x="61472" y="26290"/>
                  </a:cubicBezTo>
                  <a:cubicBezTo>
                    <a:pt x="62020" y="26278"/>
                    <a:pt x="61996" y="26671"/>
                    <a:pt x="62401" y="26802"/>
                  </a:cubicBezTo>
                  <a:cubicBezTo>
                    <a:pt x="62508" y="26837"/>
                    <a:pt x="62663" y="26861"/>
                    <a:pt x="62746" y="26909"/>
                  </a:cubicBezTo>
                  <a:cubicBezTo>
                    <a:pt x="62973" y="27028"/>
                    <a:pt x="62830" y="27313"/>
                    <a:pt x="63163" y="27361"/>
                  </a:cubicBezTo>
                  <a:cubicBezTo>
                    <a:pt x="63508" y="27421"/>
                    <a:pt x="63949" y="27159"/>
                    <a:pt x="64378" y="27040"/>
                  </a:cubicBezTo>
                  <a:cubicBezTo>
                    <a:pt x="64782" y="26921"/>
                    <a:pt x="65199" y="26956"/>
                    <a:pt x="65509" y="27028"/>
                  </a:cubicBezTo>
                  <a:cubicBezTo>
                    <a:pt x="65830" y="27099"/>
                    <a:pt x="66104" y="27218"/>
                    <a:pt x="66461" y="27266"/>
                  </a:cubicBezTo>
                  <a:cubicBezTo>
                    <a:pt x="67068" y="27349"/>
                    <a:pt x="67973" y="27266"/>
                    <a:pt x="68164" y="27564"/>
                  </a:cubicBezTo>
                  <a:cubicBezTo>
                    <a:pt x="68223" y="27659"/>
                    <a:pt x="68211" y="27766"/>
                    <a:pt x="68330" y="27825"/>
                  </a:cubicBezTo>
                  <a:cubicBezTo>
                    <a:pt x="68485" y="27909"/>
                    <a:pt x="68795" y="27861"/>
                    <a:pt x="69021" y="27885"/>
                  </a:cubicBezTo>
                  <a:cubicBezTo>
                    <a:pt x="69509" y="27956"/>
                    <a:pt x="69497" y="28302"/>
                    <a:pt x="69426" y="28587"/>
                  </a:cubicBezTo>
                  <a:cubicBezTo>
                    <a:pt x="69354" y="28885"/>
                    <a:pt x="69271" y="29195"/>
                    <a:pt x="68962" y="29492"/>
                  </a:cubicBezTo>
                  <a:cubicBezTo>
                    <a:pt x="68438" y="30004"/>
                    <a:pt x="67354" y="30385"/>
                    <a:pt x="66937" y="30909"/>
                  </a:cubicBezTo>
                  <a:cubicBezTo>
                    <a:pt x="66806" y="31064"/>
                    <a:pt x="66723" y="31254"/>
                    <a:pt x="66461" y="31374"/>
                  </a:cubicBezTo>
                  <a:cubicBezTo>
                    <a:pt x="66283" y="31469"/>
                    <a:pt x="66056" y="31493"/>
                    <a:pt x="65842" y="31564"/>
                  </a:cubicBezTo>
                  <a:cubicBezTo>
                    <a:pt x="65306" y="31731"/>
                    <a:pt x="64985" y="32076"/>
                    <a:pt x="64806" y="32374"/>
                  </a:cubicBezTo>
                  <a:cubicBezTo>
                    <a:pt x="64413" y="33040"/>
                    <a:pt x="64354" y="33707"/>
                    <a:pt x="63973" y="34386"/>
                  </a:cubicBezTo>
                  <a:cubicBezTo>
                    <a:pt x="63770" y="34767"/>
                    <a:pt x="63461" y="35148"/>
                    <a:pt x="63127" y="35529"/>
                  </a:cubicBezTo>
                  <a:cubicBezTo>
                    <a:pt x="62711" y="36029"/>
                    <a:pt x="62246" y="36529"/>
                    <a:pt x="61782" y="37029"/>
                  </a:cubicBezTo>
                  <a:cubicBezTo>
                    <a:pt x="61389" y="37434"/>
                    <a:pt x="60925" y="37898"/>
                    <a:pt x="60199" y="38112"/>
                  </a:cubicBezTo>
                  <a:cubicBezTo>
                    <a:pt x="59544" y="38315"/>
                    <a:pt x="58877" y="38267"/>
                    <a:pt x="58222" y="38470"/>
                  </a:cubicBezTo>
                  <a:cubicBezTo>
                    <a:pt x="56900" y="38863"/>
                    <a:pt x="55650" y="39601"/>
                    <a:pt x="54614" y="40303"/>
                  </a:cubicBezTo>
                  <a:cubicBezTo>
                    <a:pt x="54531" y="40351"/>
                    <a:pt x="54460" y="40410"/>
                    <a:pt x="54424" y="40458"/>
                  </a:cubicBezTo>
                  <a:cubicBezTo>
                    <a:pt x="54388" y="40529"/>
                    <a:pt x="54424" y="40589"/>
                    <a:pt x="54436" y="40648"/>
                  </a:cubicBezTo>
                  <a:cubicBezTo>
                    <a:pt x="54567" y="41029"/>
                    <a:pt x="54103" y="41530"/>
                    <a:pt x="53662" y="41970"/>
                  </a:cubicBezTo>
                  <a:cubicBezTo>
                    <a:pt x="53174" y="42446"/>
                    <a:pt x="52698" y="42923"/>
                    <a:pt x="52209" y="43411"/>
                  </a:cubicBezTo>
                  <a:cubicBezTo>
                    <a:pt x="52162" y="43458"/>
                    <a:pt x="52102" y="43506"/>
                    <a:pt x="52019" y="43530"/>
                  </a:cubicBezTo>
                  <a:cubicBezTo>
                    <a:pt x="51971" y="43554"/>
                    <a:pt x="51924" y="43554"/>
                    <a:pt x="51876" y="43565"/>
                  </a:cubicBezTo>
                  <a:cubicBezTo>
                    <a:pt x="51531" y="43601"/>
                    <a:pt x="51174" y="43792"/>
                    <a:pt x="50947" y="43994"/>
                  </a:cubicBezTo>
                  <a:cubicBezTo>
                    <a:pt x="50709" y="44197"/>
                    <a:pt x="50554" y="44423"/>
                    <a:pt x="50388" y="44637"/>
                  </a:cubicBezTo>
                  <a:cubicBezTo>
                    <a:pt x="49912" y="45220"/>
                    <a:pt x="49173" y="45816"/>
                    <a:pt x="48233" y="46185"/>
                  </a:cubicBezTo>
                  <a:cubicBezTo>
                    <a:pt x="47292" y="46554"/>
                    <a:pt x="46173" y="46625"/>
                    <a:pt x="45768" y="46232"/>
                  </a:cubicBezTo>
                  <a:cubicBezTo>
                    <a:pt x="45685" y="46137"/>
                    <a:pt x="45637" y="46030"/>
                    <a:pt x="45506" y="45959"/>
                  </a:cubicBezTo>
                  <a:cubicBezTo>
                    <a:pt x="45387" y="45887"/>
                    <a:pt x="45161" y="45863"/>
                    <a:pt x="44947" y="45959"/>
                  </a:cubicBezTo>
                  <a:cubicBezTo>
                    <a:pt x="44697" y="46066"/>
                    <a:pt x="44613" y="46268"/>
                    <a:pt x="44673" y="46399"/>
                  </a:cubicBezTo>
                  <a:cubicBezTo>
                    <a:pt x="44744" y="46518"/>
                    <a:pt x="44911" y="46590"/>
                    <a:pt x="45030" y="46685"/>
                  </a:cubicBezTo>
                  <a:cubicBezTo>
                    <a:pt x="45256" y="46864"/>
                    <a:pt x="45328" y="47125"/>
                    <a:pt x="45209" y="47423"/>
                  </a:cubicBezTo>
                  <a:cubicBezTo>
                    <a:pt x="45161" y="47566"/>
                    <a:pt x="45054" y="47733"/>
                    <a:pt x="45137" y="47840"/>
                  </a:cubicBezTo>
                  <a:cubicBezTo>
                    <a:pt x="45209" y="47947"/>
                    <a:pt x="45411" y="47971"/>
                    <a:pt x="45506" y="48054"/>
                  </a:cubicBezTo>
                  <a:cubicBezTo>
                    <a:pt x="45661" y="48197"/>
                    <a:pt x="45482" y="48483"/>
                    <a:pt x="45232" y="48697"/>
                  </a:cubicBezTo>
                  <a:cubicBezTo>
                    <a:pt x="44649" y="49221"/>
                    <a:pt x="43720" y="49602"/>
                    <a:pt x="42851" y="49840"/>
                  </a:cubicBezTo>
                  <a:cubicBezTo>
                    <a:pt x="41982" y="50090"/>
                    <a:pt x="41113" y="50245"/>
                    <a:pt x="40244" y="50519"/>
                  </a:cubicBezTo>
                  <a:cubicBezTo>
                    <a:pt x="40101" y="50566"/>
                    <a:pt x="39946" y="50614"/>
                    <a:pt x="39827" y="50697"/>
                  </a:cubicBezTo>
                  <a:cubicBezTo>
                    <a:pt x="39494" y="50959"/>
                    <a:pt x="39863" y="51174"/>
                    <a:pt x="39755" y="51447"/>
                  </a:cubicBezTo>
                  <a:cubicBezTo>
                    <a:pt x="39708" y="51578"/>
                    <a:pt x="39565" y="51709"/>
                    <a:pt x="39434" y="51828"/>
                  </a:cubicBezTo>
                  <a:cubicBezTo>
                    <a:pt x="39208" y="52031"/>
                    <a:pt x="38982" y="52233"/>
                    <a:pt x="38684" y="52388"/>
                  </a:cubicBezTo>
                  <a:cubicBezTo>
                    <a:pt x="38386" y="52555"/>
                    <a:pt x="38005" y="52650"/>
                    <a:pt x="37791" y="52578"/>
                  </a:cubicBezTo>
                  <a:cubicBezTo>
                    <a:pt x="37624" y="52519"/>
                    <a:pt x="37505" y="52364"/>
                    <a:pt x="37255" y="52471"/>
                  </a:cubicBezTo>
                  <a:cubicBezTo>
                    <a:pt x="37172" y="52495"/>
                    <a:pt x="37100" y="52555"/>
                    <a:pt x="37053" y="52602"/>
                  </a:cubicBezTo>
                  <a:cubicBezTo>
                    <a:pt x="36481" y="53114"/>
                    <a:pt x="36886" y="53686"/>
                    <a:pt x="37696" y="53507"/>
                  </a:cubicBezTo>
                  <a:cubicBezTo>
                    <a:pt x="37612" y="53841"/>
                    <a:pt x="36993" y="54138"/>
                    <a:pt x="36517" y="54412"/>
                  </a:cubicBezTo>
                  <a:cubicBezTo>
                    <a:pt x="35922" y="54757"/>
                    <a:pt x="35434" y="55198"/>
                    <a:pt x="35148" y="55638"/>
                  </a:cubicBezTo>
                  <a:cubicBezTo>
                    <a:pt x="34969" y="55948"/>
                    <a:pt x="34576" y="56305"/>
                    <a:pt x="34183" y="56555"/>
                  </a:cubicBezTo>
                  <a:cubicBezTo>
                    <a:pt x="33862" y="56746"/>
                    <a:pt x="33469" y="56865"/>
                    <a:pt x="33183" y="57079"/>
                  </a:cubicBezTo>
                  <a:cubicBezTo>
                    <a:pt x="32862" y="57329"/>
                    <a:pt x="32790" y="57662"/>
                    <a:pt x="33052" y="57770"/>
                  </a:cubicBezTo>
                  <a:cubicBezTo>
                    <a:pt x="33243" y="57853"/>
                    <a:pt x="33564" y="57805"/>
                    <a:pt x="33767" y="57877"/>
                  </a:cubicBezTo>
                  <a:cubicBezTo>
                    <a:pt x="33969" y="57960"/>
                    <a:pt x="33874" y="58282"/>
                    <a:pt x="33576" y="58353"/>
                  </a:cubicBezTo>
                  <a:cubicBezTo>
                    <a:pt x="33612" y="58460"/>
                    <a:pt x="33648" y="58567"/>
                    <a:pt x="33695" y="58674"/>
                  </a:cubicBezTo>
                  <a:cubicBezTo>
                    <a:pt x="33028" y="59258"/>
                    <a:pt x="32314" y="59877"/>
                    <a:pt x="31433" y="60270"/>
                  </a:cubicBezTo>
                  <a:cubicBezTo>
                    <a:pt x="31266" y="60341"/>
                    <a:pt x="31112" y="60401"/>
                    <a:pt x="30981" y="60496"/>
                  </a:cubicBezTo>
                  <a:cubicBezTo>
                    <a:pt x="30564" y="60818"/>
                    <a:pt x="30873" y="61139"/>
                    <a:pt x="30611" y="61496"/>
                  </a:cubicBezTo>
                  <a:cubicBezTo>
                    <a:pt x="30433" y="61746"/>
                    <a:pt x="30016" y="61937"/>
                    <a:pt x="29671" y="62139"/>
                  </a:cubicBezTo>
                  <a:cubicBezTo>
                    <a:pt x="29326" y="62330"/>
                    <a:pt x="28957" y="62663"/>
                    <a:pt x="29076" y="62830"/>
                  </a:cubicBezTo>
                  <a:cubicBezTo>
                    <a:pt x="29207" y="62996"/>
                    <a:pt x="29766" y="62925"/>
                    <a:pt x="29647" y="63187"/>
                  </a:cubicBezTo>
                  <a:cubicBezTo>
                    <a:pt x="29540" y="63377"/>
                    <a:pt x="29147" y="63485"/>
                    <a:pt x="28897" y="63485"/>
                  </a:cubicBezTo>
                  <a:cubicBezTo>
                    <a:pt x="28647" y="63497"/>
                    <a:pt x="28325" y="63508"/>
                    <a:pt x="28111" y="63699"/>
                  </a:cubicBezTo>
                  <a:cubicBezTo>
                    <a:pt x="28254" y="64318"/>
                    <a:pt x="28826" y="64759"/>
                    <a:pt x="29671" y="64901"/>
                  </a:cubicBezTo>
                  <a:cubicBezTo>
                    <a:pt x="30100" y="64961"/>
                    <a:pt x="30671" y="65068"/>
                    <a:pt x="30433" y="65473"/>
                  </a:cubicBezTo>
                  <a:cubicBezTo>
                    <a:pt x="30230" y="65830"/>
                    <a:pt x="29599" y="66033"/>
                    <a:pt x="29147" y="66104"/>
                  </a:cubicBezTo>
                  <a:cubicBezTo>
                    <a:pt x="28647" y="66175"/>
                    <a:pt x="28171" y="66211"/>
                    <a:pt x="27730" y="66199"/>
                  </a:cubicBezTo>
                  <a:cubicBezTo>
                    <a:pt x="27468" y="66199"/>
                    <a:pt x="27218" y="66175"/>
                    <a:pt x="26932" y="66223"/>
                  </a:cubicBezTo>
                  <a:cubicBezTo>
                    <a:pt x="26682" y="66259"/>
                    <a:pt x="26420" y="66342"/>
                    <a:pt x="26159" y="66390"/>
                  </a:cubicBezTo>
                  <a:cubicBezTo>
                    <a:pt x="25254" y="66568"/>
                    <a:pt x="24658" y="66211"/>
                    <a:pt x="24492" y="65687"/>
                  </a:cubicBezTo>
                  <a:cubicBezTo>
                    <a:pt x="24325" y="65175"/>
                    <a:pt x="24492" y="64520"/>
                    <a:pt x="24670" y="63889"/>
                  </a:cubicBezTo>
                  <a:cubicBezTo>
                    <a:pt x="24837" y="63306"/>
                    <a:pt x="25004" y="62711"/>
                    <a:pt x="25492" y="62103"/>
                  </a:cubicBezTo>
                  <a:cubicBezTo>
                    <a:pt x="25801" y="61711"/>
                    <a:pt x="26254" y="61306"/>
                    <a:pt x="26337" y="60937"/>
                  </a:cubicBezTo>
                  <a:cubicBezTo>
                    <a:pt x="26409" y="60615"/>
                    <a:pt x="26170" y="60413"/>
                    <a:pt x="26147" y="60127"/>
                  </a:cubicBezTo>
                  <a:cubicBezTo>
                    <a:pt x="26087" y="59627"/>
                    <a:pt x="26671" y="58960"/>
                    <a:pt x="27206" y="58365"/>
                  </a:cubicBezTo>
                  <a:cubicBezTo>
                    <a:pt x="28718" y="56686"/>
                    <a:pt x="30123" y="54995"/>
                    <a:pt x="30588" y="53471"/>
                  </a:cubicBezTo>
                  <a:cubicBezTo>
                    <a:pt x="30254" y="53674"/>
                    <a:pt x="29861" y="53591"/>
                    <a:pt x="29873" y="53376"/>
                  </a:cubicBezTo>
                  <a:cubicBezTo>
                    <a:pt x="29885" y="53162"/>
                    <a:pt x="30147" y="52900"/>
                    <a:pt x="30421" y="52674"/>
                  </a:cubicBezTo>
                  <a:cubicBezTo>
                    <a:pt x="30683" y="52436"/>
                    <a:pt x="30992" y="52209"/>
                    <a:pt x="31135" y="51971"/>
                  </a:cubicBezTo>
                  <a:cubicBezTo>
                    <a:pt x="31302" y="51686"/>
                    <a:pt x="31195" y="51459"/>
                    <a:pt x="31088" y="51257"/>
                  </a:cubicBezTo>
                  <a:cubicBezTo>
                    <a:pt x="31695" y="50221"/>
                    <a:pt x="33302" y="49078"/>
                    <a:pt x="33826" y="48078"/>
                  </a:cubicBezTo>
                  <a:cubicBezTo>
                    <a:pt x="34243" y="47268"/>
                    <a:pt x="33874" y="46613"/>
                    <a:pt x="34374" y="45816"/>
                  </a:cubicBezTo>
                  <a:cubicBezTo>
                    <a:pt x="34802" y="45137"/>
                    <a:pt x="35767" y="44494"/>
                    <a:pt x="36398" y="43839"/>
                  </a:cubicBezTo>
                  <a:cubicBezTo>
                    <a:pt x="37362" y="42815"/>
                    <a:pt x="37458" y="41851"/>
                    <a:pt x="38112" y="40863"/>
                  </a:cubicBezTo>
                  <a:cubicBezTo>
                    <a:pt x="38351" y="40506"/>
                    <a:pt x="38672" y="40136"/>
                    <a:pt x="38815" y="39803"/>
                  </a:cubicBezTo>
                  <a:cubicBezTo>
                    <a:pt x="38946" y="39494"/>
                    <a:pt x="38946" y="39220"/>
                    <a:pt x="39041" y="38934"/>
                  </a:cubicBezTo>
                  <a:cubicBezTo>
                    <a:pt x="39244" y="38315"/>
                    <a:pt x="39886" y="37577"/>
                    <a:pt x="39505" y="37148"/>
                  </a:cubicBezTo>
                  <a:cubicBezTo>
                    <a:pt x="39065" y="36648"/>
                    <a:pt x="37386" y="36815"/>
                    <a:pt x="37279" y="36196"/>
                  </a:cubicBezTo>
                  <a:cubicBezTo>
                    <a:pt x="37017" y="34648"/>
                    <a:pt x="37077" y="32993"/>
                    <a:pt x="35386" y="32159"/>
                  </a:cubicBezTo>
                  <a:cubicBezTo>
                    <a:pt x="35183" y="32064"/>
                    <a:pt x="34957" y="31981"/>
                    <a:pt x="34814" y="31862"/>
                  </a:cubicBezTo>
                  <a:cubicBezTo>
                    <a:pt x="34672" y="31743"/>
                    <a:pt x="34624" y="31552"/>
                    <a:pt x="34802" y="31350"/>
                  </a:cubicBezTo>
                  <a:cubicBezTo>
                    <a:pt x="34981" y="31159"/>
                    <a:pt x="35326" y="30981"/>
                    <a:pt x="35612" y="30802"/>
                  </a:cubicBezTo>
                  <a:cubicBezTo>
                    <a:pt x="36326" y="30350"/>
                    <a:pt x="36029" y="30123"/>
                    <a:pt x="36184" y="29730"/>
                  </a:cubicBezTo>
                  <a:cubicBezTo>
                    <a:pt x="36338" y="29302"/>
                    <a:pt x="37327" y="28861"/>
                    <a:pt x="37755" y="28409"/>
                  </a:cubicBezTo>
                  <a:cubicBezTo>
                    <a:pt x="37886" y="28266"/>
                    <a:pt x="37970" y="28123"/>
                    <a:pt x="38124" y="27980"/>
                  </a:cubicBezTo>
                  <a:cubicBezTo>
                    <a:pt x="38398" y="27718"/>
                    <a:pt x="38863" y="27492"/>
                    <a:pt x="39267" y="27266"/>
                  </a:cubicBezTo>
                  <a:cubicBezTo>
                    <a:pt x="39672" y="27028"/>
                    <a:pt x="40065" y="26742"/>
                    <a:pt x="40029" y="26528"/>
                  </a:cubicBezTo>
                  <a:cubicBezTo>
                    <a:pt x="40029" y="26456"/>
                    <a:pt x="39970" y="26397"/>
                    <a:pt x="39994" y="26313"/>
                  </a:cubicBezTo>
                  <a:cubicBezTo>
                    <a:pt x="40029" y="26218"/>
                    <a:pt x="40172" y="26099"/>
                    <a:pt x="40315" y="26004"/>
                  </a:cubicBezTo>
                  <a:cubicBezTo>
                    <a:pt x="40613" y="25778"/>
                    <a:pt x="40898" y="25516"/>
                    <a:pt x="40863" y="25325"/>
                  </a:cubicBezTo>
                  <a:cubicBezTo>
                    <a:pt x="40803" y="25075"/>
                    <a:pt x="40220" y="25039"/>
                    <a:pt x="40089" y="24825"/>
                  </a:cubicBezTo>
                  <a:cubicBezTo>
                    <a:pt x="40029" y="24730"/>
                    <a:pt x="40041" y="24587"/>
                    <a:pt x="39815" y="24599"/>
                  </a:cubicBezTo>
                  <a:cubicBezTo>
                    <a:pt x="39577" y="24599"/>
                    <a:pt x="39315" y="24754"/>
                    <a:pt x="39148" y="24885"/>
                  </a:cubicBezTo>
                  <a:cubicBezTo>
                    <a:pt x="38982" y="25027"/>
                    <a:pt x="38779" y="25182"/>
                    <a:pt x="38517" y="25242"/>
                  </a:cubicBezTo>
                  <a:cubicBezTo>
                    <a:pt x="38231" y="25301"/>
                    <a:pt x="38101" y="25194"/>
                    <a:pt x="37934" y="25135"/>
                  </a:cubicBezTo>
                  <a:cubicBezTo>
                    <a:pt x="37743" y="25051"/>
                    <a:pt x="37434" y="25051"/>
                    <a:pt x="37100" y="25099"/>
                  </a:cubicBezTo>
                  <a:cubicBezTo>
                    <a:pt x="36553" y="24992"/>
                    <a:pt x="36398" y="24694"/>
                    <a:pt x="36446" y="24349"/>
                  </a:cubicBezTo>
                  <a:cubicBezTo>
                    <a:pt x="36457" y="24277"/>
                    <a:pt x="36469" y="24194"/>
                    <a:pt x="36434" y="24146"/>
                  </a:cubicBezTo>
                  <a:cubicBezTo>
                    <a:pt x="36362" y="24039"/>
                    <a:pt x="36100" y="24027"/>
                    <a:pt x="35886" y="24004"/>
                  </a:cubicBezTo>
                  <a:cubicBezTo>
                    <a:pt x="35553" y="23956"/>
                    <a:pt x="35314" y="23837"/>
                    <a:pt x="35207" y="23682"/>
                  </a:cubicBezTo>
                  <a:cubicBezTo>
                    <a:pt x="35100" y="23527"/>
                    <a:pt x="35088" y="23325"/>
                    <a:pt x="34791" y="23265"/>
                  </a:cubicBezTo>
                  <a:cubicBezTo>
                    <a:pt x="34457" y="23206"/>
                    <a:pt x="33886" y="23349"/>
                    <a:pt x="33469" y="23349"/>
                  </a:cubicBezTo>
                  <a:cubicBezTo>
                    <a:pt x="32576" y="23349"/>
                    <a:pt x="32683" y="22682"/>
                    <a:pt x="31790" y="22694"/>
                  </a:cubicBezTo>
                  <a:cubicBezTo>
                    <a:pt x="31385" y="22694"/>
                    <a:pt x="30873" y="22837"/>
                    <a:pt x="30397" y="22932"/>
                  </a:cubicBezTo>
                  <a:cubicBezTo>
                    <a:pt x="29540" y="23111"/>
                    <a:pt x="28754" y="23134"/>
                    <a:pt x="28218" y="23003"/>
                  </a:cubicBezTo>
                  <a:cubicBezTo>
                    <a:pt x="27861" y="22908"/>
                    <a:pt x="27623" y="22765"/>
                    <a:pt x="27266" y="22682"/>
                  </a:cubicBezTo>
                  <a:cubicBezTo>
                    <a:pt x="26873" y="22587"/>
                    <a:pt x="26337" y="22587"/>
                    <a:pt x="25873" y="22539"/>
                  </a:cubicBezTo>
                  <a:cubicBezTo>
                    <a:pt x="25408" y="22503"/>
                    <a:pt x="24980" y="22408"/>
                    <a:pt x="24920" y="22158"/>
                  </a:cubicBezTo>
                  <a:cubicBezTo>
                    <a:pt x="24861" y="21968"/>
                    <a:pt x="25051" y="21694"/>
                    <a:pt x="25170" y="21444"/>
                  </a:cubicBezTo>
                  <a:cubicBezTo>
                    <a:pt x="25301" y="21206"/>
                    <a:pt x="25325" y="20956"/>
                    <a:pt x="24980" y="20884"/>
                  </a:cubicBezTo>
                  <a:cubicBezTo>
                    <a:pt x="24361" y="20765"/>
                    <a:pt x="24087" y="20432"/>
                    <a:pt x="23932" y="20098"/>
                  </a:cubicBezTo>
                  <a:cubicBezTo>
                    <a:pt x="23896" y="20027"/>
                    <a:pt x="23884" y="19932"/>
                    <a:pt x="24063" y="19836"/>
                  </a:cubicBezTo>
                  <a:cubicBezTo>
                    <a:pt x="24134" y="19789"/>
                    <a:pt x="24242" y="19753"/>
                    <a:pt x="24313" y="19717"/>
                  </a:cubicBezTo>
                  <a:cubicBezTo>
                    <a:pt x="24527" y="19598"/>
                    <a:pt x="24420" y="19491"/>
                    <a:pt x="24313" y="19432"/>
                  </a:cubicBezTo>
                  <a:cubicBezTo>
                    <a:pt x="23527" y="19039"/>
                    <a:pt x="23063" y="18515"/>
                    <a:pt x="22920" y="17884"/>
                  </a:cubicBezTo>
                  <a:cubicBezTo>
                    <a:pt x="22527" y="17955"/>
                    <a:pt x="22253" y="17943"/>
                    <a:pt x="22015" y="17896"/>
                  </a:cubicBezTo>
                  <a:cubicBezTo>
                    <a:pt x="21801" y="17991"/>
                    <a:pt x="21729" y="18122"/>
                    <a:pt x="21765" y="18193"/>
                  </a:cubicBezTo>
                  <a:cubicBezTo>
                    <a:pt x="21813" y="18265"/>
                    <a:pt x="21944" y="18300"/>
                    <a:pt x="22027" y="18360"/>
                  </a:cubicBezTo>
                  <a:cubicBezTo>
                    <a:pt x="22241" y="18515"/>
                    <a:pt x="22146" y="18789"/>
                    <a:pt x="22218" y="18991"/>
                  </a:cubicBezTo>
                  <a:cubicBezTo>
                    <a:pt x="22277" y="19193"/>
                    <a:pt x="22503" y="19336"/>
                    <a:pt x="22575" y="19551"/>
                  </a:cubicBezTo>
                  <a:cubicBezTo>
                    <a:pt x="22694" y="19908"/>
                    <a:pt x="22313" y="20444"/>
                    <a:pt x="22694" y="20706"/>
                  </a:cubicBezTo>
                  <a:cubicBezTo>
                    <a:pt x="22777" y="20777"/>
                    <a:pt x="22920" y="20825"/>
                    <a:pt x="22896" y="20920"/>
                  </a:cubicBezTo>
                  <a:cubicBezTo>
                    <a:pt x="22884" y="21027"/>
                    <a:pt x="22610" y="21206"/>
                    <a:pt x="22408" y="21206"/>
                  </a:cubicBezTo>
                  <a:cubicBezTo>
                    <a:pt x="22313" y="21217"/>
                    <a:pt x="22265" y="21182"/>
                    <a:pt x="22229" y="21146"/>
                  </a:cubicBezTo>
                  <a:cubicBezTo>
                    <a:pt x="22027" y="20979"/>
                    <a:pt x="21813" y="20813"/>
                    <a:pt x="21598" y="20646"/>
                  </a:cubicBezTo>
                  <a:cubicBezTo>
                    <a:pt x="21551" y="20598"/>
                    <a:pt x="21503" y="20563"/>
                    <a:pt x="21503" y="20503"/>
                  </a:cubicBezTo>
                  <a:cubicBezTo>
                    <a:pt x="21503" y="20444"/>
                    <a:pt x="21551" y="20372"/>
                    <a:pt x="21587" y="20301"/>
                  </a:cubicBezTo>
                  <a:cubicBezTo>
                    <a:pt x="21729" y="19967"/>
                    <a:pt x="21241" y="19824"/>
                    <a:pt x="20777" y="19729"/>
                  </a:cubicBezTo>
                  <a:cubicBezTo>
                    <a:pt x="20634" y="19694"/>
                    <a:pt x="20539" y="19574"/>
                    <a:pt x="20789" y="19491"/>
                  </a:cubicBezTo>
                  <a:cubicBezTo>
                    <a:pt x="20848" y="19467"/>
                    <a:pt x="20920" y="19455"/>
                    <a:pt x="20979" y="19432"/>
                  </a:cubicBezTo>
                  <a:cubicBezTo>
                    <a:pt x="21206" y="19360"/>
                    <a:pt x="21301" y="19217"/>
                    <a:pt x="21301" y="19134"/>
                  </a:cubicBezTo>
                  <a:cubicBezTo>
                    <a:pt x="21313" y="18658"/>
                    <a:pt x="20408" y="18503"/>
                    <a:pt x="20539" y="18003"/>
                  </a:cubicBezTo>
                  <a:cubicBezTo>
                    <a:pt x="20575" y="17860"/>
                    <a:pt x="20694" y="17693"/>
                    <a:pt x="20682" y="17562"/>
                  </a:cubicBezTo>
                  <a:cubicBezTo>
                    <a:pt x="20646" y="17193"/>
                    <a:pt x="19586" y="17277"/>
                    <a:pt x="19134" y="17086"/>
                  </a:cubicBezTo>
                  <a:cubicBezTo>
                    <a:pt x="17777" y="16503"/>
                    <a:pt x="18670" y="15086"/>
                    <a:pt x="19955" y="13764"/>
                  </a:cubicBezTo>
                  <a:cubicBezTo>
                    <a:pt x="20158" y="13562"/>
                    <a:pt x="20384" y="13347"/>
                    <a:pt x="20467" y="13157"/>
                  </a:cubicBezTo>
                  <a:cubicBezTo>
                    <a:pt x="20563" y="12966"/>
                    <a:pt x="20491" y="12812"/>
                    <a:pt x="20646" y="12609"/>
                  </a:cubicBezTo>
                  <a:cubicBezTo>
                    <a:pt x="20765" y="12455"/>
                    <a:pt x="21027" y="12264"/>
                    <a:pt x="21039" y="12121"/>
                  </a:cubicBezTo>
                  <a:cubicBezTo>
                    <a:pt x="21277" y="12085"/>
                    <a:pt x="21563" y="11966"/>
                    <a:pt x="21801" y="11919"/>
                  </a:cubicBezTo>
                  <a:cubicBezTo>
                    <a:pt x="21848" y="11907"/>
                    <a:pt x="21908" y="11895"/>
                    <a:pt x="21944" y="11871"/>
                  </a:cubicBezTo>
                  <a:cubicBezTo>
                    <a:pt x="21979" y="11859"/>
                    <a:pt x="22003" y="11835"/>
                    <a:pt x="22015" y="11823"/>
                  </a:cubicBezTo>
                  <a:cubicBezTo>
                    <a:pt x="22122" y="11728"/>
                    <a:pt x="22218" y="11633"/>
                    <a:pt x="22229" y="11550"/>
                  </a:cubicBezTo>
                  <a:cubicBezTo>
                    <a:pt x="22241" y="11490"/>
                    <a:pt x="22194" y="11442"/>
                    <a:pt x="22146" y="11395"/>
                  </a:cubicBezTo>
                  <a:cubicBezTo>
                    <a:pt x="21956" y="11252"/>
                    <a:pt x="21587" y="11181"/>
                    <a:pt x="21122" y="11192"/>
                  </a:cubicBezTo>
                  <a:cubicBezTo>
                    <a:pt x="20765" y="11204"/>
                    <a:pt x="20360" y="11264"/>
                    <a:pt x="20003" y="11276"/>
                  </a:cubicBezTo>
                  <a:cubicBezTo>
                    <a:pt x="19967" y="11276"/>
                    <a:pt x="19920" y="11276"/>
                    <a:pt x="19896" y="11264"/>
                  </a:cubicBezTo>
                  <a:cubicBezTo>
                    <a:pt x="19884" y="11240"/>
                    <a:pt x="19920" y="11216"/>
                    <a:pt x="19943" y="11181"/>
                  </a:cubicBezTo>
                  <a:cubicBezTo>
                    <a:pt x="20027" y="11109"/>
                    <a:pt x="20122" y="11026"/>
                    <a:pt x="20229" y="10942"/>
                  </a:cubicBezTo>
                  <a:cubicBezTo>
                    <a:pt x="20658" y="10633"/>
                    <a:pt x="20098" y="10442"/>
                    <a:pt x="19670" y="10383"/>
                  </a:cubicBezTo>
                  <a:cubicBezTo>
                    <a:pt x="19574" y="10359"/>
                    <a:pt x="19467" y="10359"/>
                    <a:pt x="19432" y="10311"/>
                  </a:cubicBezTo>
                  <a:cubicBezTo>
                    <a:pt x="19384" y="10264"/>
                    <a:pt x="19467" y="10180"/>
                    <a:pt x="19551" y="10097"/>
                  </a:cubicBezTo>
                  <a:cubicBezTo>
                    <a:pt x="19646" y="10014"/>
                    <a:pt x="19753" y="9930"/>
                    <a:pt x="19777" y="9859"/>
                  </a:cubicBezTo>
                  <a:cubicBezTo>
                    <a:pt x="19813" y="9799"/>
                    <a:pt x="19646" y="9752"/>
                    <a:pt x="19467" y="9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69;p28">
              <a:extLst>
                <a:ext uri="{FF2B5EF4-FFF2-40B4-BE49-F238E27FC236}">
                  <a16:creationId xmlns:a16="http://schemas.microsoft.com/office/drawing/2014/main" id="{3B9BE722-4DF0-C5C5-CACC-A2AD3B754329}"/>
                </a:ext>
              </a:extLst>
            </p:cNvPr>
            <p:cNvSpPr/>
            <p:nvPr/>
          </p:nvSpPr>
          <p:spPr>
            <a:xfrm>
              <a:off x="2567168" y="2852540"/>
              <a:ext cx="484672" cy="131456"/>
            </a:xfrm>
            <a:custGeom>
              <a:avLst/>
              <a:gdLst/>
              <a:ahLst/>
              <a:cxnLst/>
              <a:rect l="l" t="t" r="r" b="b"/>
              <a:pathLst>
                <a:path w="15146" h="4108" extrusionOk="0">
                  <a:moveTo>
                    <a:pt x="715" y="619"/>
                  </a:moveTo>
                  <a:cubicBezTo>
                    <a:pt x="298" y="774"/>
                    <a:pt x="0" y="965"/>
                    <a:pt x="36" y="1143"/>
                  </a:cubicBezTo>
                  <a:cubicBezTo>
                    <a:pt x="60" y="1310"/>
                    <a:pt x="441" y="1393"/>
                    <a:pt x="929" y="1322"/>
                  </a:cubicBezTo>
                  <a:cubicBezTo>
                    <a:pt x="703" y="1524"/>
                    <a:pt x="1191" y="1608"/>
                    <a:pt x="1631" y="1620"/>
                  </a:cubicBezTo>
                  <a:cubicBezTo>
                    <a:pt x="2465" y="1667"/>
                    <a:pt x="3536" y="1679"/>
                    <a:pt x="4429" y="1346"/>
                  </a:cubicBezTo>
                  <a:cubicBezTo>
                    <a:pt x="4596" y="1286"/>
                    <a:pt x="4810" y="1203"/>
                    <a:pt x="4977" y="1203"/>
                  </a:cubicBezTo>
                  <a:cubicBezTo>
                    <a:pt x="5120" y="1215"/>
                    <a:pt x="5120" y="1286"/>
                    <a:pt x="5215" y="1310"/>
                  </a:cubicBezTo>
                  <a:cubicBezTo>
                    <a:pt x="5358" y="1358"/>
                    <a:pt x="5632" y="1310"/>
                    <a:pt x="5858" y="1274"/>
                  </a:cubicBezTo>
                  <a:cubicBezTo>
                    <a:pt x="6835" y="1155"/>
                    <a:pt x="7668" y="1298"/>
                    <a:pt x="7787" y="1608"/>
                  </a:cubicBezTo>
                  <a:cubicBezTo>
                    <a:pt x="7823" y="1727"/>
                    <a:pt x="7799" y="1858"/>
                    <a:pt x="7989" y="1929"/>
                  </a:cubicBezTo>
                  <a:cubicBezTo>
                    <a:pt x="8144" y="1977"/>
                    <a:pt x="8442" y="1989"/>
                    <a:pt x="8537" y="2060"/>
                  </a:cubicBezTo>
                  <a:cubicBezTo>
                    <a:pt x="8656" y="2179"/>
                    <a:pt x="8323" y="2358"/>
                    <a:pt x="8013" y="2489"/>
                  </a:cubicBezTo>
                  <a:cubicBezTo>
                    <a:pt x="7692" y="2632"/>
                    <a:pt x="7311" y="2786"/>
                    <a:pt x="7299" y="2929"/>
                  </a:cubicBezTo>
                  <a:cubicBezTo>
                    <a:pt x="7287" y="3060"/>
                    <a:pt x="7561" y="3108"/>
                    <a:pt x="7811" y="3144"/>
                  </a:cubicBezTo>
                  <a:cubicBezTo>
                    <a:pt x="7323" y="3191"/>
                    <a:pt x="6846" y="3239"/>
                    <a:pt x="6370" y="3286"/>
                  </a:cubicBezTo>
                  <a:cubicBezTo>
                    <a:pt x="5953" y="3322"/>
                    <a:pt x="5501" y="3382"/>
                    <a:pt x="5120" y="3501"/>
                  </a:cubicBezTo>
                  <a:cubicBezTo>
                    <a:pt x="4727" y="3632"/>
                    <a:pt x="4465" y="3870"/>
                    <a:pt x="4739" y="3929"/>
                  </a:cubicBezTo>
                  <a:cubicBezTo>
                    <a:pt x="5108" y="4025"/>
                    <a:pt x="5822" y="3751"/>
                    <a:pt x="6394" y="3679"/>
                  </a:cubicBezTo>
                  <a:cubicBezTo>
                    <a:pt x="7430" y="3548"/>
                    <a:pt x="7597" y="4108"/>
                    <a:pt x="8620" y="4025"/>
                  </a:cubicBezTo>
                  <a:cubicBezTo>
                    <a:pt x="9192" y="3989"/>
                    <a:pt x="9811" y="3751"/>
                    <a:pt x="10371" y="3715"/>
                  </a:cubicBezTo>
                  <a:cubicBezTo>
                    <a:pt x="10621" y="3703"/>
                    <a:pt x="10823" y="3727"/>
                    <a:pt x="11061" y="3727"/>
                  </a:cubicBezTo>
                  <a:cubicBezTo>
                    <a:pt x="11299" y="3727"/>
                    <a:pt x="11609" y="3679"/>
                    <a:pt x="11776" y="3584"/>
                  </a:cubicBezTo>
                  <a:cubicBezTo>
                    <a:pt x="12014" y="3441"/>
                    <a:pt x="11740" y="3322"/>
                    <a:pt x="11407" y="3322"/>
                  </a:cubicBezTo>
                  <a:cubicBezTo>
                    <a:pt x="11073" y="3322"/>
                    <a:pt x="10680" y="3370"/>
                    <a:pt x="10394" y="3322"/>
                  </a:cubicBezTo>
                  <a:cubicBezTo>
                    <a:pt x="10311" y="3310"/>
                    <a:pt x="10240" y="3286"/>
                    <a:pt x="10264" y="3239"/>
                  </a:cubicBezTo>
                  <a:cubicBezTo>
                    <a:pt x="10311" y="3167"/>
                    <a:pt x="10585" y="3120"/>
                    <a:pt x="10787" y="3096"/>
                  </a:cubicBezTo>
                  <a:cubicBezTo>
                    <a:pt x="11204" y="3048"/>
                    <a:pt x="11621" y="3001"/>
                    <a:pt x="12049" y="2965"/>
                  </a:cubicBezTo>
                  <a:cubicBezTo>
                    <a:pt x="12121" y="2727"/>
                    <a:pt x="11799" y="2536"/>
                    <a:pt x="11264" y="2501"/>
                  </a:cubicBezTo>
                  <a:cubicBezTo>
                    <a:pt x="11073" y="2489"/>
                    <a:pt x="10811" y="2489"/>
                    <a:pt x="10823" y="2393"/>
                  </a:cubicBezTo>
                  <a:cubicBezTo>
                    <a:pt x="10859" y="2274"/>
                    <a:pt x="11371" y="2203"/>
                    <a:pt x="11668" y="2215"/>
                  </a:cubicBezTo>
                  <a:cubicBezTo>
                    <a:pt x="11883" y="2215"/>
                    <a:pt x="12097" y="2239"/>
                    <a:pt x="12276" y="2274"/>
                  </a:cubicBezTo>
                  <a:cubicBezTo>
                    <a:pt x="12514" y="2322"/>
                    <a:pt x="12716" y="2382"/>
                    <a:pt x="13002" y="2393"/>
                  </a:cubicBezTo>
                  <a:cubicBezTo>
                    <a:pt x="13300" y="2405"/>
                    <a:pt x="13704" y="2346"/>
                    <a:pt x="13907" y="2215"/>
                  </a:cubicBezTo>
                  <a:cubicBezTo>
                    <a:pt x="14026" y="2143"/>
                    <a:pt x="14050" y="2060"/>
                    <a:pt x="14204" y="2001"/>
                  </a:cubicBezTo>
                  <a:cubicBezTo>
                    <a:pt x="14383" y="1917"/>
                    <a:pt x="14705" y="1881"/>
                    <a:pt x="14883" y="1798"/>
                  </a:cubicBezTo>
                  <a:cubicBezTo>
                    <a:pt x="15145" y="1667"/>
                    <a:pt x="14800" y="1560"/>
                    <a:pt x="14443" y="1584"/>
                  </a:cubicBezTo>
                  <a:cubicBezTo>
                    <a:pt x="14085" y="1608"/>
                    <a:pt x="13681" y="1691"/>
                    <a:pt x="13383" y="1655"/>
                  </a:cubicBezTo>
                  <a:cubicBezTo>
                    <a:pt x="12966" y="1620"/>
                    <a:pt x="12954" y="1393"/>
                    <a:pt x="12550" y="1370"/>
                  </a:cubicBezTo>
                  <a:cubicBezTo>
                    <a:pt x="12311" y="1346"/>
                    <a:pt x="12014" y="1393"/>
                    <a:pt x="11740" y="1405"/>
                  </a:cubicBezTo>
                  <a:cubicBezTo>
                    <a:pt x="11466" y="1429"/>
                    <a:pt x="11180" y="1381"/>
                    <a:pt x="11240" y="1286"/>
                  </a:cubicBezTo>
                  <a:cubicBezTo>
                    <a:pt x="11287" y="1215"/>
                    <a:pt x="11454" y="1143"/>
                    <a:pt x="11573" y="1084"/>
                  </a:cubicBezTo>
                  <a:cubicBezTo>
                    <a:pt x="11871" y="905"/>
                    <a:pt x="11823" y="727"/>
                    <a:pt x="11573" y="619"/>
                  </a:cubicBezTo>
                  <a:cubicBezTo>
                    <a:pt x="11323" y="524"/>
                    <a:pt x="10930" y="488"/>
                    <a:pt x="10549" y="453"/>
                  </a:cubicBezTo>
                  <a:cubicBezTo>
                    <a:pt x="10085" y="417"/>
                    <a:pt x="9609" y="381"/>
                    <a:pt x="9061" y="441"/>
                  </a:cubicBezTo>
                  <a:cubicBezTo>
                    <a:pt x="8918" y="453"/>
                    <a:pt x="8775" y="477"/>
                    <a:pt x="8692" y="453"/>
                  </a:cubicBezTo>
                  <a:cubicBezTo>
                    <a:pt x="8549" y="405"/>
                    <a:pt x="8775" y="274"/>
                    <a:pt x="8775" y="191"/>
                  </a:cubicBezTo>
                  <a:cubicBezTo>
                    <a:pt x="8775" y="96"/>
                    <a:pt x="8466" y="84"/>
                    <a:pt x="8192" y="119"/>
                  </a:cubicBezTo>
                  <a:cubicBezTo>
                    <a:pt x="7918" y="143"/>
                    <a:pt x="7620" y="203"/>
                    <a:pt x="7370" y="203"/>
                  </a:cubicBezTo>
                  <a:cubicBezTo>
                    <a:pt x="6942" y="203"/>
                    <a:pt x="6620" y="60"/>
                    <a:pt x="6168" y="191"/>
                  </a:cubicBezTo>
                  <a:cubicBezTo>
                    <a:pt x="6108" y="322"/>
                    <a:pt x="5739" y="488"/>
                    <a:pt x="5358" y="548"/>
                  </a:cubicBezTo>
                  <a:cubicBezTo>
                    <a:pt x="4989" y="596"/>
                    <a:pt x="4656" y="548"/>
                    <a:pt x="4656" y="417"/>
                  </a:cubicBezTo>
                  <a:cubicBezTo>
                    <a:pt x="4644" y="334"/>
                    <a:pt x="4751" y="238"/>
                    <a:pt x="4775" y="155"/>
                  </a:cubicBezTo>
                  <a:cubicBezTo>
                    <a:pt x="4787" y="72"/>
                    <a:pt x="4644" y="0"/>
                    <a:pt x="4406" y="48"/>
                  </a:cubicBezTo>
                  <a:cubicBezTo>
                    <a:pt x="4310" y="72"/>
                    <a:pt x="4215" y="96"/>
                    <a:pt x="4132" y="131"/>
                  </a:cubicBezTo>
                  <a:cubicBezTo>
                    <a:pt x="3620" y="322"/>
                    <a:pt x="3072" y="536"/>
                    <a:pt x="2822" y="750"/>
                  </a:cubicBezTo>
                  <a:cubicBezTo>
                    <a:pt x="2739" y="834"/>
                    <a:pt x="2691" y="917"/>
                    <a:pt x="2560" y="989"/>
                  </a:cubicBezTo>
                  <a:cubicBezTo>
                    <a:pt x="2203" y="1215"/>
                    <a:pt x="1810" y="1143"/>
                    <a:pt x="1858" y="1000"/>
                  </a:cubicBezTo>
                  <a:cubicBezTo>
                    <a:pt x="1893" y="834"/>
                    <a:pt x="2393" y="667"/>
                    <a:pt x="2691" y="512"/>
                  </a:cubicBezTo>
                  <a:cubicBezTo>
                    <a:pt x="3560" y="107"/>
                    <a:pt x="2965" y="119"/>
                    <a:pt x="2084" y="262"/>
                  </a:cubicBezTo>
                  <a:cubicBezTo>
                    <a:pt x="1643" y="334"/>
                    <a:pt x="1120" y="453"/>
                    <a:pt x="715" y="6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70;p28">
              <a:extLst>
                <a:ext uri="{FF2B5EF4-FFF2-40B4-BE49-F238E27FC236}">
                  <a16:creationId xmlns:a16="http://schemas.microsoft.com/office/drawing/2014/main" id="{CD07D422-F676-D651-902E-DCD6AA241592}"/>
                </a:ext>
              </a:extLst>
            </p:cNvPr>
            <p:cNvSpPr/>
            <p:nvPr/>
          </p:nvSpPr>
          <p:spPr>
            <a:xfrm>
              <a:off x="2429248" y="2869692"/>
              <a:ext cx="130720" cy="60992"/>
            </a:xfrm>
            <a:custGeom>
              <a:avLst/>
              <a:gdLst/>
              <a:ahLst/>
              <a:cxnLst/>
              <a:rect l="l" t="t" r="r" b="b"/>
              <a:pathLst>
                <a:path w="4085" h="1906" extrusionOk="0">
                  <a:moveTo>
                    <a:pt x="1108" y="369"/>
                  </a:moveTo>
                  <a:cubicBezTo>
                    <a:pt x="1072" y="441"/>
                    <a:pt x="1191" y="464"/>
                    <a:pt x="1250" y="524"/>
                  </a:cubicBezTo>
                  <a:cubicBezTo>
                    <a:pt x="1405" y="643"/>
                    <a:pt x="1119" y="869"/>
                    <a:pt x="810" y="1060"/>
                  </a:cubicBezTo>
                  <a:cubicBezTo>
                    <a:pt x="488" y="1250"/>
                    <a:pt x="119" y="1453"/>
                    <a:pt x="24" y="1631"/>
                  </a:cubicBezTo>
                  <a:cubicBezTo>
                    <a:pt x="0" y="1679"/>
                    <a:pt x="0" y="1726"/>
                    <a:pt x="48" y="1750"/>
                  </a:cubicBezTo>
                  <a:cubicBezTo>
                    <a:pt x="179" y="1798"/>
                    <a:pt x="536" y="1726"/>
                    <a:pt x="703" y="1762"/>
                  </a:cubicBezTo>
                  <a:cubicBezTo>
                    <a:pt x="822" y="1786"/>
                    <a:pt x="834" y="1857"/>
                    <a:pt x="941" y="1881"/>
                  </a:cubicBezTo>
                  <a:cubicBezTo>
                    <a:pt x="1096" y="1905"/>
                    <a:pt x="1358" y="1857"/>
                    <a:pt x="1572" y="1798"/>
                  </a:cubicBezTo>
                  <a:cubicBezTo>
                    <a:pt x="1786" y="1738"/>
                    <a:pt x="2001" y="1667"/>
                    <a:pt x="2227" y="1631"/>
                  </a:cubicBezTo>
                  <a:cubicBezTo>
                    <a:pt x="2358" y="1607"/>
                    <a:pt x="2489" y="1607"/>
                    <a:pt x="2620" y="1584"/>
                  </a:cubicBezTo>
                  <a:cubicBezTo>
                    <a:pt x="2751" y="1560"/>
                    <a:pt x="2917" y="1500"/>
                    <a:pt x="2929" y="1453"/>
                  </a:cubicBezTo>
                  <a:cubicBezTo>
                    <a:pt x="2929" y="1441"/>
                    <a:pt x="2917" y="1429"/>
                    <a:pt x="2905" y="1417"/>
                  </a:cubicBezTo>
                  <a:cubicBezTo>
                    <a:pt x="2655" y="1262"/>
                    <a:pt x="1798" y="1345"/>
                    <a:pt x="1643" y="1167"/>
                  </a:cubicBezTo>
                  <a:cubicBezTo>
                    <a:pt x="1572" y="1084"/>
                    <a:pt x="1679" y="964"/>
                    <a:pt x="1822" y="845"/>
                  </a:cubicBezTo>
                  <a:cubicBezTo>
                    <a:pt x="1965" y="726"/>
                    <a:pt x="2167" y="595"/>
                    <a:pt x="2465" y="536"/>
                  </a:cubicBezTo>
                  <a:cubicBezTo>
                    <a:pt x="2608" y="512"/>
                    <a:pt x="2739" y="500"/>
                    <a:pt x="2882" y="476"/>
                  </a:cubicBezTo>
                  <a:cubicBezTo>
                    <a:pt x="3215" y="417"/>
                    <a:pt x="3536" y="298"/>
                    <a:pt x="3834" y="179"/>
                  </a:cubicBezTo>
                  <a:cubicBezTo>
                    <a:pt x="3953" y="131"/>
                    <a:pt x="4084" y="72"/>
                    <a:pt x="4025" y="36"/>
                  </a:cubicBezTo>
                  <a:cubicBezTo>
                    <a:pt x="4013" y="24"/>
                    <a:pt x="3965" y="24"/>
                    <a:pt x="3929" y="24"/>
                  </a:cubicBezTo>
                  <a:cubicBezTo>
                    <a:pt x="3572" y="0"/>
                    <a:pt x="1286" y="0"/>
                    <a:pt x="1108" y="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71;p28">
              <a:extLst>
                <a:ext uri="{FF2B5EF4-FFF2-40B4-BE49-F238E27FC236}">
                  <a16:creationId xmlns:a16="http://schemas.microsoft.com/office/drawing/2014/main" id="{AF68128E-65C3-72AB-AEED-5E979F4F5415}"/>
                </a:ext>
              </a:extLst>
            </p:cNvPr>
            <p:cNvSpPr/>
            <p:nvPr/>
          </p:nvSpPr>
          <p:spPr>
            <a:xfrm>
              <a:off x="2023488" y="2914652"/>
              <a:ext cx="338720" cy="78880"/>
            </a:xfrm>
            <a:custGeom>
              <a:avLst/>
              <a:gdLst/>
              <a:ahLst/>
              <a:cxnLst/>
              <a:rect l="l" t="t" r="r" b="b"/>
              <a:pathLst>
                <a:path w="10585" h="2465" extrusionOk="0">
                  <a:moveTo>
                    <a:pt x="8537" y="691"/>
                  </a:moveTo>
                  <a:cubicBezTo>
                    <a:pt x="8358" y="572"/>
                    <a:pt x="8204" y="452"/>
                    <a:pt x="8084" y="310"/>
                  </a:cubicBezTo>
                  <a:cubicBezTo>
                    <a:pt x="8061" y="286"/>
                    <a:pt x="8037" y="262"/>
                    <a:pt x="7989" y="238"/>
                  </a:cubicBezTo>
                  <a:cubicBezTo>
                    <a:pt x="7942" y="226"/>
                    <a:pt x="7858" y="226"/>
                    <a:pt x="7763" y="238"/>
                  </a:cubicBezTo>
                  <a:cubicBezTo>
                    <a:pt x="7680" y="250"/>
                    <a:pt x="7608" y="286"/>
                    <a:pt x="7537" y="298"/>
                  </a:cubicBezTo>
                  <a:cubicBezTo>
                    <a:pt x="7465" y="321"/>
                    <a:pt x="7382" y="345"/>
                    <a:pt x="7334" y="333"/>
                  </a:cubicBezTo>
                  <a:cubicBezTo>
                    <a:pt x="7311" y="333"/>
                    <a:pt x="7311" y="321"/>
                    <a:pt x="7299" y="310"/>
                  </a:cubicBezTo>
                  <a:cubicBezTo>
                    <a:pt x="7263" y="286"/>
                    <a:pt x="7180" y="262"/>
                    <a:pt x="7084" y="298"/>
                  </a:cubicBezTo>
                  <a:cubicBezTo>
                    <a:pt x="7049" y="310"/>
                    <a:pt x="7037" y="321"/>
                    <a:pt x="7013" y="333"/>
                  </a:cubicBezTo>
                  <a:cubicBezTo>
                    <a:pt x="6894" y="405"/>
                    <a:pt x="6703" y="488"/>
                    <a:pt x="6537" y="548"/>
                  </a:cubicBezTo>
                  <a:cubicBezTo>
                    <a:pt x="6453" y="583"/>
                    <a:pt x="6120" y="691"/>
                    <a:pt x="6179" y="619"/>
                  </a:cubicBezTo>
                  <a:cubicBezTo>
                    <a:pt x="6239" y="548"/>
                    <a:pt x="6334" y="464"/>
                    <a:pt x="6453" y="393"/>
                  </a:cubicBezTo>
                  <a:cubicBezTo>
                    <a:pt x="6489" y="369"/>
                    <a:pt x="6537" y="345"/>
                    <a:pt x="6537" y="321"/>
                  </a:cubicBezTo>
                  <a:cubicBezTo>
                    <a:pt x="6537" y="310"/>
                    <a:pt x="6537" y="298"/>
                    <a:pt x="6525" y="298"/>
                  </a:cubicBezTo>
                  <a:cubicBezTo>
                    <a:pt x="6453" y="226"/>
                    <a:pt x="6334" y="0"/>
                    <a:pt x="5894" y="179"/>
                  </a:cubicBezTo>
                  <a:cubicBezTo>
                    <a:pt x="5691" y="262"/>
                    <a:pt x="5560" y="417"/>
                    <a:pt x="5346" y="429"/>
                  </a:cubicBezTo>
                  <a:cubicBezTo>
                    <a:pt x="5263" y="345"/>
                    <a:pt x="5108" y="298"/>
                    <a:pt x="4894" y="262"/>
                  </a:cubicBezTo>
                  <a:cubicBezTo>
                    <a:pt x="4834" y="262"/>
                    <a:pt x="4763" y="262"/>
                    <a:pt x="4679" y="274"/>
                  </a:cubicBezTo>
                  <a:cubicBezTo>
                    <a:pt x="4465" y="333"/>
                    <a:pt x="4548" y="429"/>
                    <a:pt x="4513" y="500"/>
                  </a:cubicBezTo>
                  <a:cubicBezTo>
                    <a:pt x="4477" y="631"/>
                    <a:pt x="3965" y="786"/>
                    <a:pt x="3715" y="762"/>
                  </a:cubicBezTo>
                  <a:cubicBezTo>
                    <a:pt x="3453" y="750"/>
                    <a:pt x="3441" y="619"/>
                    <a:pt x="3608" y="476"/>
                  </a:cubicBezTo>
                  <a:cubicBezTo>
                    <a:pt x="3727" y="381"/>
                    <a:pt x="3917" y="226"/>
                    <a:pt x="3691" y="238"/>
                  </a:cubicBezTo>
                  <a:cubicBezTo>
                    <a:pt x="3667" y="238"/>
                    <a:pt x="3036" y="476"/>
                    <a:pt x="2953" y="500"/>
                  </a:cubicBezTo>
                  <a:cubicBezTo>
                    <a:pt x="2679" y="583"/>
                    <a:pt x="2477" y="631"/>
                    <a:pt x="2215" y="726"/>
                  </a:cubicBezTo>
                  <a:cubicBezTo>
                    <a:pt x="2191" y="738"/>
                    <a:pt x="2155" y="750"/>
                    <a:pt x="2119" y="750"/>
                  </a:cubicBezTo>
                  <a:cubicBezTo>
                    <a:pt x="2048" y="762"/>
                    <a:pt x="2012" y="750"/>
                    <a:pt x="1965" y="750"/>
                  </a:cubicBezTo>
                  <a:cubicBezTo>
                    <a:pt x="1881" y="750"/>
                    <a:pt x="1762" y="762"/>
                    <a:pt x="1643" y="798"/>
                  </a:cubicBezTo>
                  <a:cubicBezTo>
                    <a:pt x="1476" y="833"/>
                    <a:pt x="1238" y="905"/>
                    <a:pt x="1107" y="976"/>
                  </a:cubicBezTo>
                  <a:cubicBezTo>
                    <a:pt x="976" y="1048"/>
                    <a:pt x="965" y="1107"/>
                    <a:pt x="786" y="1179"/>
                  </a:cubicBezTo>
                  <a:cubicBezTo>
                    <a:pt x="453" y="1298"/>
                    <a:pt x="143" y="1369"/>
                    <a:pt x="0" y="1536"/>
                  </a:cubicBezTo>
                  <a:cubicBezTo>
                    <a:pt x="476" y="1536"/>
                    <a:pt x="1191" y="1393"/>
                    <a:pt x="1750" y="1250"/>
                  </a:cubicBezTo>
                  <a:cubicBezTo>
                    <a:pt x="2084" y="1179"/>
                    <a:pt x="2560" y="1095"/>
                    <a:pt x="2489" y="1214"/>
                  </a:cubicBezTo>
                  <a:cubicBezTo>
                    <a:pt x="1929" y="1345"/>
                    <a:pt x="1381" y="1500"/>
                    <a:pt x="810" y="1631"/>
                  </a:cubicBezTo>
                  <a:cubicBezTo>
                    <a:pt x="738" y="1655"/>
                    <a:pt x="655" y="1667"/>
                    <a:pt x="607" y="1703"/>
                  </a:cubicBezTo>
                  <a:cubicBezTo>
                    <a:pt x="524" y="1738"/>
                    <a:pt x="548" y="1786"/>
                    <a:pt x="631" y="1786"/>
                  </a:cubicBezTo>
                  <a:cubicBezTo>
                    <a:pt x="703" y="1798"/>
                    <a:pt x="822" y="1774"/>
                    <a:pt x="941" y="1762"/>
                  </a:cubicBezTo>
                  <a:cubicBezTo>
                    <a:pt x="1155" y="1715"/>
                    <a:pt x="1393" y="1679"/>
                    <a:pt x="1584" y="1667"/>
                  </a:cubicBezTo>
                  <a:cubicBezTo>
                    <a:pt x="1655" y="1667"/>
                    <a:pt x="1727" y="1667"/>
                    <a:pt x="1810" y="1655"/>
                  </a:cubicBezTo>
                  <a:cubicBezTo>
                    <a:pt x="1965" y="1643"/>
                    <a:pt x="2131" y="1584"/>
                    <a:pt x="2286" y="1560"/>
                  </a:cubicBezTo>
                  <a:cubicBezTo>
                    <a:pt x="2524" y="1512"/>
                    <a:pt x="2739" y="1536"/>
                    <a:pt x="2965" y="1453"/>
                  </a:cubicBezTo>
                  <a:cubicBezTo>
                    <a:pt x="3072" y="1429"/>
                    <a:pt x="3155" y="1369"/>
                    <a:pt x="3251" y="1357"/>
                  </a:cubicBezTo>
                  <a:cubicBezTo>
                    <a:pt x="3370" y="1334"/>
                    <a:pt x="3429" y="1369"/>
                    <a:pt x="3536" y="1345"/>
                  </a:cubicBezTo>
                  <a:cubicBezTo>
                    <a:pt x="3703" y="1322"/>
                    <a:pt x="3882" y="1203"/>
                    <a:pt x="4024" y="1203"/>
                  </a:cubicBezTo>
                  <a:cubicBezTo>
                    <a:pt x="4215" y="1203"/>
                    <a:pt x="3941" y="1345"/>
                    <a:pt x="3810" y="1393"/>
                  </a:cubicBezTo>
                  <a:cubicBezTo>
                    <a:pt x="3584" y="1476"/>
                    <a:pt x="3239" y="1524"/>
                    <a:pt x="2989" y="1584"/>
                  </a:cubicBezTo>
                  <a:cubicBezTo>
                    <a:pt x="2322" y="1726"/>
                    <a:pt x="1655" y="1869"/>
                    <a:pt x="976" y="2024"/>
                  </a:cubicBezTo>
                  <a:cubicBezTo>
                    <a:pt x="810" y="2107"/>
                    <a:pt x="917" y="2179"/>
                    <a:pt x="1095" y="2179"/>
                  </a:cubicBezTo>
                  <a:cubicBezTo>
                    <a:pt x="1286" y="2179"/>
                    <a:pt x="1512" y="2131"/>
                    <a:pt x="1667" y="2155"/>
                  </a:cubicBezTo>
                  <a:cubicBezTo>
                    <a:pt x="1869" y="2167"/>
                    <a:pt x="1893" y="2262"/>
                    <a:pt x="1965" y="2334"/>
                  </a:cubicBezTo>
                  <a:cubicBezTo>
                    <a:pt x="2036" y="2417"/>
                    <a:pt x="2227" y="2465"/>
                    <a:pt x="2512" y="2393"/>
                  </a:cubicBezTo>
                  <a:cubicBezTo>
                    <a:pt x="2643" y="2357"/>
                    <a:pt x="2762" y="2298"/>
                    <a:pt x="2893" y="2250"/>
                  </a:cubicBezTo>
                  <a:cubicBezTo>
                    <a:pt x="3655" y="1953"/>
                    <a:pt x="4644" y="2000"/>
                    <a:pt x="5334" y="1691"/>
                  </a:cubicBezTo>
                  <a:cubicBezTo>
                    <a:pt x="5620" y="1560"/>
                    <a:pt x="5822" y="1381"/>
                    <a:pt x="6168" y="1310"/>
                  </a:cubicBezTo>
                  <a:cubicBezTo>
                    <a:pt x="6322" y="1286"/>
                    <a:pt x="6453" y="1286"/>
                    <a:pt x="6572" y="1298"/>
                  </a:cubicBezTo>
                  <a:cubicBezTo>
                    <a:pt x="6989" y="1334"/>
                    <a:pt x="7322" y="1405"/>
                    <a:pt x="7751" y="1429"/>
                  </a:cubicBezTo>
                  <a:cubicBezTo>
                    <a:pt x="8192" y="1453"/>
                    <a:pt x="8751" y="1417"/>
                    <a:pt x="9299" y="1262"/>
                  </a:cubicBezTo>
                  <a:cubicBezTo>
                    <a:pt x="9168" y="1191"/>
                    <a:pt x="8918" y="1155"/>
                    <a:pt x="8620" y="1167"/>
                  </a:cubicBezTo>
                  <a:cubicBezTo>
                    <a:pt x="9204" y="1036"/>
                    <a:pt x="9799" y="929"/>
                    <a:pt x="10382" y="822"/>
                  </a:cubicBezTo>
                  <a:cubicBezTo>
                    <a:pt x="10585" y="798"/>
                    <a:pt x="10311" y="702"/>
                    <a:pt x="10275" y="702"/>
                  </a:cubicBezTo>
                  <a:cubicBezTo>
                    <a:pt x="10156" y="691"/>
                    <a:pt x="9870" y="762"/>
                    <a:pt x="9728" y="786"/>
                  </a:cubicBezTo>
                  <a:cubicBezTo>
                    <a:pt x="9489" y="822"/>
                    <a:pt x="9287" y="822"/>
                    <a:pt x="9180" y="774"/>
                  </a:cubicBezTo>
                  <a:cubicBezTo>
                    <a:pt x="9120" y="738"/>
                    <a:pt x="9108" y="691"/>
                    <a:pt x="9096" y="643"/>
                  </a:cubicBezTo>
                  <a:cubicBezTo>
                    <a:pt x="9096" y="631"/>
                    <a:pt x="9073" y="619"/>
                    <a:pt x="9025" y="619"/>
                  </a:cubicBezTo>
                  <a:cubicBezTo>
                    <a:pt x="8977" y="631"/>
                    <a:pt x="8954" y="655"/>
                    <a:pt x="8954" y="679"/>
                  </a:cubicBezTo>
                  <a:cubicBezTo>
                    <a:pt x="8954" y="691"/>
                    <a:pt x="8966" y="702"/>
                    <a:pt x="8942" y="726"/>
                  </a:cubicBezTo>
                  <a:cubicBezTo>
                    <a:pt x="8918" y="738"/>
                    <a:pt x="8858" y="762"/>
                    <a:pt x="8811" y="762"/>
                  </a:cubicBezTo>
                  <a:cubicBezTo>
                    <a:pt x="8763" y="774"/>
                    <a:pt x="8715" y="774"/>
                    <a:pt x="8680" y="774"/>
                  </a:cubicBezTo>
                  <a:cubicBezTo>
                    <a:pt x="8656" y="762"/>
                    <a:pt x="8644" y="762"/>
                    <a:pt x="8632" y="750"/>
                  </a:cubicBezTo>
                  <a:cubicBezTo>
                    <a:pt x="8596" y="726"/>
                    <a:pt x="8573" y="714"/>
                    <a:pt x="8537" y="6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72;p28">
              <a:extLst>
                <a:ext uri="{FF2B5EF4-FFF2-40B4-BE49-F238E27FC236}">
                  <a16:creationId xmlns:a16="http://schemas.microsoft.com/office/drawing/2014/main" id="{6FB6D23B-B799-5C7E-F6F1-DD7D296491AD}"/>
                </a:ext>
              </a:extLst>
            </p:cNvPr>
            <p:cNvSpPr/>
            <p:nvPr/>
          </p:nvSpPr>
          <p:spPr>
            <a:xfrm>
              <a:off x="2247872" y="2903580"/>
              <a:ext cx="32032" cy="17568"/>
            </a:xfrm>
            <a:custGeom>
              <a:avLst/>
              <a:gdLst/>
              <a:ahLst/>
              <a:cxnLst/>
              <a:rect l="l" t="t" r="r" b="b"/>
              <a:pathLst>
                <a:path w="1001" h="549" extrusionOk="0">
                  <a:moveTo>
                    <a:pt x="132" y="334"/>
                  </a:moveTo>
                  <a:cubicBezTo>
                    <a:pt x="144" y="334"/>
                    <a:pt x="144" y="346"/>
                    <a:pt x="144" y="346"/>
                  </a:cubicBezTo>
                  <a:cubicBezTo>
                    <a:pt x="144" y="370"/>
                    <a:pt x="120" y="382"/>
                    <a:pt x="96" y="394"/>
                  </a:cubicBezTo>
                  <a:cubicBezTo>
                    <a:pt x="25" y="441"/>
                    <a:pt x="1" y="477"/>
                    <a:pt x="13" y="513"/>
                  </a:cubicBezTo>
                  <a:cubicBezTo>
                    <a:pt x="25" y="537"/>
                    <a:pt x="49" y="548"/>
                    <a:pt x="96" y="548"/>
                  </a:cubicBezTo>
                  <a:cubicBezTo>
                    <a:pt x="191" y="548"/>
                    <a:pt x="322" y="513"/>
                    <a:pt x="418" y="501"/>
                  </a:cubicBezTo>
                  <a:cubicBezTo>
                    <a:pt x="501" y="489"/>
                    <a:pt x="560" y="501"/>
                    <a:pt x="620" y="513"/>
                  </a:cubicBezTo>
                  <a:cubicBezTo>
                    <a:pt x="691" y="525"/>
                    <a:pt x="775" y="525"/>
                    <a:pt x="870" y="501"/>
                  </a:cubicBezTo>
                  <a:cubicBezTo>
                    <a:pt x="930" y="477"/>
                    <a:pt x="977" y="441"/>
                    <a:pt x="989" y="417"/>
                  </a:cubicBezTo>
                  <a:cubicBezTo>
                    <a:pt x="1001" y="394"/>
                    <a:pt x="989" y="370"/>
                    <a:pt x="977" y="358"/>
                  </a:cubicBezTo>
                  <a:cubicBezTo>
                    <a:pt x="965" y="334"/>
                    <a:pt x="953" y="310"/>
                    <a:pt x="918" y="298"/>
                  </a:cubicBezTo>
                  <a:cubicBezTo>
                    <a:pt x="870" y="286"/>
                    <a:pt x="775" y="286"/>
                    <a:pt x="715" y="263"/>
                  </a:cubicBezTo>
                  <a:cubicBezTo>
                    <a:pt x="608" y="215"/>
                    <a:pt x="846" y="1"/>
                    <a:pt x="549" y="36"/>
                  </a:cubicBezTo>
                  <a:cubicBezTo>
                    <a:pt x="239" y="72"/>
                    <a:pt x="84" y="275"/>
                    <a:pt x="132" y="3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973;p28">
              <a:extLst>
                <a:ext uri="{FF2B5EF4-FFF2-40B4-BE49-F238E27FC236}">
                  <a16:creationId xmlns:a16="http://schemas.microsoft.com/office/drawing/2014/main" id="{A0B91B7E-B9AC-0F16-2106-0005471D6DFD}"/>
                </a:ext>
              </a:extLst>
            </p:cNvPr>
            <p:cNvSpPr/>
            <p:nvPr/>
          </p:nvSpPr>
          <p:spPr>
            <a:xfrm>
              <a:off x="1929760" y="2921884"/>
              <a:ext cx="192032" cy="57184"/>
            </a:xfrm>
            <a:custGeom>
              <a:avLst/>
              <a:gdLst/>
              <a:ahLst/>
              <a:cxnLst/>
              <a:rect l="l" t="t" r="r" b="b"/>
              <a:pathLst>
                <a:path w="6001" h="1787" extrusionOk="0">
                  <a:moveTo>
                    <a:pt x="5953" y="95"/>
                  </a:moveTo>
                  <a:cubicBezTo>
                    <a:pt x="5787" y="60"/>
                    <a:pt x="5596" y="36"/>
                    <a:pt x="5406" y="12"/>
                  </a:cubicBezTo>
                  <a:cubicBezTo>
                    <a:pt x="5334" y="0"/>
                    <a:pt x="5251" y="0"/>
                    <a:pt x="5144" y="0"/>
                  </a:cubicBezTo>
                  <a:cubicBezTo>
                    <a:pt x="5025" y="12"/>
                    <a:pt x="4882" y="48"/>
                    <a:pt x="4751" y="72"/>
                  </a:cubicBezTo>
                  <a:cubicBezTo>
                    <a:pt x="4525" y="119"/>
                    <a:pt x="4322" y="131"/>
                    <a:pt x="4108" y="143"/>
                  </a:cubicBezTo>
                  <a:cubicBezTo>
                    <a:pt x="3834" y="167"/>
                    <a:pt x="3548" y="191"/>
                    <a:pt x="3298" y="179"/>
                  </a:cubicBezTo>
                  <a:cubicBezTo>
                    <a:pt x="3167" y="179"/>
                    <a:pt x="3036" y="155"/>
                    <a:pt x="2870" y="179"/>
                  </a:cubicBezTo>
                  <a:cubicBezTo>
                    <a:pt x="2739" y="191"/>
                    <a:pt x="2596" y="226"/>
                    <a:pt x="2465" y="262"/>
                  </a:cubicBezTo>
                  <a:cubicBezTo>
                    <a:pt x="2048" y="369"/>
                    <a:pt x="1631" y="465"/>
                    <a:pt x="1215" y="560"/>
                  </a:cubicBezTo>
                  <a:cubicBezTo>
                    <a:pt x="1143" y="584"/>
                    <a:pt x="1060" y="607"/>
                    <a:pt x="1012" y="631"/>
                  </a:cubicBezTo>
                  <a:cubicBezTo>
                    <a:pt x="953" y="679"/>
                    <a:pt x="1000" y="691"/>
                    <a:pt x="1024" y="727"/>
                  </a:cubicBezTo>
                  <a:cubicBezTo>
                    <a:pt x="1072" y="798"/>
                    <a:pt x="846" y="941"/>
                    <a:pt x="834" y="1024"/>
                  </a:cubicBezTo>
                  <a:cubicBezTo>
                    <a:pt x="834" y="1048"/>
                    <a:pt x="834" y="1072"/>
                    <a:pt x="798" y="1108"/>
                  </a:cubicBezTo>
                  <a:cubicBezTo>
                    <a:pt x="762" y="1119"/>
                    <a:pt x="715" y="1143"/>
                    <a:pt x="667" y="1167"/>
                  </a:cubicBezTo>
                  <a:cubicBezTo>
                    <a:pt x="465" y="1262"/>
                    <a:pt x="607" y="1358"/>
                    <a:pt x="381" y="1453"/>
                  </a:cubicBezTo>
                  <a:cubicBezTo>
                    <a:pt x="274" y="1500"/>
                    <a:pt x="84" y="1536"/>
                    <a:pt x="48" y="1584"/>
                  </a:cubicBezTo>
                  <a:cubicBezTo>
                    <a:pt x="0" y="1643"/>
                    <a:pt x="226" y="1608"/>
                    <a:pt x="310" y="1631"/>
                  </a:cubicBezTo>
                  <a:cubicBezTo>
                    <a:pt x="345" y="1631"/>
                    <a:pt x="357" y="1655"/>
                    <a:pt x="369" y="1667"/>
                  </a:cubicBezTo>
                  <a:cubicBezTo>
                    <a:pt x="441" y="1727"/>
                    <a:pt x="560" y="1762"/>
                    <a:pt x="738" y="1786"/>
                  </a:cubicBezTo>
                  <a:cubicBezTo>
                    <a:pt x="786" y="1786"/>
                    <a:pt x="857" y="1786"/>
                    <a:pt x="929" y="1774"/>
                  </a:cubicBezTo>
                  <a:cubicBezTo>
                    <a:pt x="1191" y="1727"/>
                    <a:pt x="1286" y="1572"/>
                    <a:pt x="1524" y="1489"/>
                  </a:cubicBezTo>
                  <a:cubicBezTo>
                    <a:pt x="1631" y="1477"/>
                    <a:pt x="1667" y="1465"/>
                    <a:pt x="1774" y="1453"/>
                  </a:cubicBezTo>
                  <a:cubicBezTo>
                    <a:pt x="1917" y="1512"/>
                    <a:pt x="2322" y="1441"/>
                    <a:pt x="2560" y="1322"/>
                  </a:cubicBezTo>
                  <a:cubicBezTo>
                    <a:pt x="2655" y="1286"/>
                    <a:pt x="2715" y="1238"/>
                    <a:pt x="2786" y="1191"/>
                  </a:cubicBezTo>
                  <a:cubicBezTo>
                    <a:pt x="3477" y="762"/>
                    <a:pt x="4656" y="369"/>
                    <a:pt x="5679" y="238"/>
                  </a:cubicBezTo>
                  <a:cubicBezTo>
                    <a:pt x="5715" y="226"/>
                    <a:pt x="5775" y="226"/>
                    <a:pt x="5822" y="215"/>
                  </a:cubicBezTo>
                  <a:cubicBezTo>
                    <a:pt x="5906" y="191"/>
                    <a:pt x="6001" y="107"/>
                    <a:pt x="5953" y="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974;p28">
              <a:extLst>
                <a:ext uri="{FF2B5EF4-FFF2-40B4-BE49-F238E27FC236}">
                  <a16:creationId xmlns:a16="http://schemas.microsoft.com/office/drawing/2014/main" id="{F92E1427-6BDE-B672-E200-3CDFF4ADA4B9}"/>
                </a:ext>
              </a:extLst>
            </p:cNvPr>
            <p:cNvSpPr/>
            <p:nvPr/>
          </p:nvSpPr>
          <p:spPr>
            <a:xfrm>
              <a:off x="2105024" y="2865116"/>
              <a:ext cx="204608" cy="48032"/>
            </a:xfrm>
            <a:custGeom>
              <a:avLst/>
              <a:gdLst/>
              <a:ahLst/>
              <a:cxnLst/>
              <a:rect l="l" t="t" r="r" b="b"/>
              <a:pathLst>
                <a:path w="6394" h="1501" extrusionOk="0">
                  <a:moveTo>
                    <a:pt x="3215" y="750"/>
                  </a:moveTo>
                  <a:cubicBezTo>
                    <a:pt x="3167" y="750"/>
                    <a:pt x="3119" y="762"/>
                    <a:pt x="3084" y="750"/>
                  </a:cubicBezTo>
                  <a:cubicBezTo>
                    <a:pt x="3048" y="750"/>
                    <a:pt x="3048" y="726"/>
                    <a:pt x="3024" y="715"/>
                  </a:cubicBezTo>
                  <a:cubicBezTo>
                    <a:pt x="2965" y="667"/>
                    <a:pt x="2715" y="691"/>
                    <a:pt x="2524" y="691"/>
                  </a:cubicBezTo>
                  <a:cubicBezTo>
                    <a:pt x="2369" y="703"/>
                    <a:pt x="2238" y="679"/>
                    <a:pt x="2072" y="691"/>
                  </a:cubicBezTo>
                  <a:cubicBezTo>
                    <a:pt x="1881" y="691"/>
                    <a:pt x="1667" y="715"/>
                    <a:pt x="1453" y="750"/>
                  </a:cubicBezTo>
                  <a:cubicBezTo>
                    <a:pt x="1250" y="786"/>
                    <a:pt x="1048" y="822"/>
                    <a:pt x="857" y="869"/>
                  </a:cubicBezTo>
                  <a:cubicBezTo>
                    <a:pt x="786" y="881"/>
                    <a:pt x="691" y="893"/>
                    <a:pt x="655" y="929"/>
                  </a:cubicBezTo>
                  <a:cubicBezTo>
                    <a:pt x="583" y="988"/>
                    <a:pt x="833" y="977"/>
                    <a:pt x="762" y="1036"/>
                  </a:cubicBezTo>
                  <a:cubicBezTo>
                    <a:pt x="714" y="1072"/>
                    <a:pt x="583" y="1096"/>
                    <a:pt x="488" y="1096"/>
                  </a:cubicBezTo>
                  <a:cubicBezTo>
                    <a:pt x="405" y="1107"/>
                    <a:pt x="262" y="1143"/>
                    <a:pt x="226" y="1179"/>
                  </a:cubicBezTo>
                  <a:cubicBezTo>
                    <a:pt x="202" y="1203"/>
                    <a:pt x="298" y="1203"/>
                    <a:pt x="369" y="1191"/>
                  </a:cubicBezTo>
                  <a:cubicBezTo>
                    <a:pt x="452" y="1191"/>
                    <a:pt x="548" y="1167"/>
                    <a:pt x="595" y="1179"/>
                  </a:cubicBezTo>
                  <a:cubicBezTo>
                    <a:pt x="572" y="1215"/>
                    <a:pt x="405" y="1250"/>
                    <a:pt x="286" y="1262"/>
                  </a:cubicBezTo>
                  <a:cubicBezTo>
                    <a:pt x="179" y="1274"/>
                    <a:pt x="0" y="1334"/>
                    <a:pt x="24" y="1358"/>
                  </a:cubicBezTo>
                  <a:cubicBezTo>
                    <a:pt x="36" y="1369"/>
                    <a:pt x="83" y="1369"/>
                    <a:pt x="119" y="1369"/>
                  </a:cubicBezTo>
                  <a:cubicBezTo>
                    <a:pt x="202" y="1358"/>
                    <a:pt x="286" y="1358"/>
                    <a:pt x="369" y="1334"/>
                  </a:cubicBezTo>
                  <a:cubicBezTo>
                    <a:pt x="476" y="1322"/>
                    <a:pt x="572" y="1298"/>
                    <a:pt x="667" y="1298"/>
                  </a:cubicBezTo>
                  <a:cubicBezTo>
                    <a:pt x="750" y="1286"/>
                    <a:pt x="810" y="1322"/>
                    <a:pt x="738" y="1358"/>
                  </a:cubicBezTo>
                  <a:cubicBezTo>
                    <a:pt x="857" y="1310"/>
                    <a:pt x="976" y="1250"/>
                    <a:pt x="1095" y="1203"/>
                  </a:cubicBezTo>
                  <a:cubicBezTo>
                    <a:pt x="1024" y="1238"/>
                    <a:pt x="1155" y="1250"/>
                    <a:pt x="1250" y="1215"/>
                  </a:cubicBezTo>
                  <a:cubicBezTo>
                    <a:pt x="1345" y="1191"/>
                    <a:pt x="1405" y="1143"/>
                    <a:pt x="1429" y="1096"/>
                  </a:cubicBezTo>
                  <a:cubicBezTo>
                    <a:pt x="1453" y="1060"/>
                    <a:pt x="1453" y="1024"/>
                    <a:pt x="1512" y="988"/>
                  </a:cubicBezTo>
                  <a:cubicBezTo>
                    <a:pt x="1548" y="965"/>
                    <a:pt x="1584" y="953"/>
                    <a:pt x="1631" y="941"/>
                  </a:cubicBezTo>
                  <a:cubicBezTo>
                    <a:pt x="1738" y="917"/>
                    <a:pt x="1762" y="965"/>
                    <a:pt x="1703" y="1012"/>
                  </a:cubicBezTo>
                  <a:cubicBezTo>
                    <a:pt x="1655" y="1060"/>
                    <a:pt x="1560" y="1107"/>
                    <a:pt x="1607" y="1131"/>
                  </a:cubicBezTo>
                  <a:cubicBezTo>
                    <a:pt x="1631" y="1155"/>
                    <a:pt x="1703" y="1143"/>
                    <a:pt x="1774" y="1143"/>
                  </a:cubicBezTo>
                  <a:cubicBezTo>
                    <a:pt x="1917" y="1131"/>
                    <a:pt x="2072" y="1119"/>
                    <a:pt x="2238" y="1084"/>
                  </a:cubicBezTo>
                  <a:cubicBezTo>
                    <a:pt x="2405" y="1036"/>
                    <a:pt x="2572" y="965"/>
                    <a:pt x="2560" y="905"/>
                  </a:cubicBezTo>
                  <a:cubicBezTo>
                    <a:pt x="2655" y="893"/>
                    <a:pt x="2715" y="917"/>
                    <a:pt x="2774" y="929"/>
                  </a:cubicBezTo>
                  <a:cubicBezTo>
                    <a:pt x="2893" y="941"/>
                    <a:pt x="3084" y="917"/>
                    <a:pt x="3262" y="869"/>
                  </a:cubicBezTo>
                  <a:cubicBezTo>
                    <a:pt x="3298" y="857"/>
                    <a:pt x="3322" y="857"/>
                    <a:pt x="3346" y="846"/>
                  </a:cubicBezTo>
                  <a:cubicBezTo>
                    <a:pt x="3429" y="846"/>
                    <a:pt x="3417" y="881"/>
                    <a:pt x="3358" y="905"/>
                  </a:cubicBezTo>
                  <a:cubicBezTo>
                    <a:pt x="3298" y="941"/>
                    <a:pt x="3215" y="953"/>
                    <a:pt x="3131" y="977"/>
                  </a:cubicBezTo>
                  <a:cubicBezTo>
                    <a:pt x="2560" y="1096"/>
                    <a:pt x="1988" y="1238"/>
                    <a:pt x="1429" y="1405"/>
                  </a:cubicBezTo>
                  <a:cubicBezTo>
                    <a:pt x="1393" y="1417"/>
                    <a:pt x="1369" y="1429"/>
                    <a:pt x="1345" y="1441"/>
                  </a:cubicBezTo>
                  <a:cubicBezTo>
                    <a:pt x="1250" y="1488"/>
                    <a:pt x="1369" y="1500"/>
                    <a:pt x="1476" y="1500"/>
                  </a:cubicBezTo>
                  <a:cubicBezTo>
                    <a:pt x="1762" y="1488"/>
                    <a:pt x="2096" y="1465"/>
                    <a:pt x="2393" y="1358"/>
                  </a:cubicBezTo>
                  <a:cubicBezTo>
                    <a:pt x="2536" y="1298"/>
                    <a:pt x="2643" y="1238"/>
                    <a:pt x="2786" y="1191"/>
                  </a:cubicBezTo>
                  <a:cubicBezTo>
                    <a:pt x="2941" y="1143"/>
                    <a:pt x="3108" y="1119"/>
                    <a:pt x="3239" y="1060"/>
                  </a:cubicBezTo>
                  <a:cubicBezTo>
                    <a:pt x="3334" y="1024"/>
                    <a:pt x="3381" y="977"/>
                    <a:pt x="3489" y="953"/>
                  </a:cubicBezTo>
                  <a:cubicBezTo>
                    <a:pt x="3584" y="917"/>
                    <a:pt x="3691" y="905"/>
                    <a:pt x="3786" y="905"/>
                  </a:cubicBezTo>
                  <a:cubicBezTo>
                    <a:pt x="3965" y="893"/>
                    <a:pt x="4155" y="881"/>
                    <a:pt x="4334" y="881"/>
                  </a:cubicBezTo>
                  <a:cubicBezTo>
                    <a:pt x="4405" y="881"/>
                    <a:pt x="4477" y="869"/>
                    <a:pt x="4560" y="857"/>
                  </a:cubicBezTo>
                  <a:cubicBezTo>
                    <a:pt x="4655" y="834"/>
                    <a:pt x="4739" y="810"/>
                    <a:pt x="4822" y="774"/>
                  </a:cubicBezTo>
                  <a:cubicBezTo>
                    <a:pt x="5036" y="715"/>
                    <a:pt x="5251" y="703"/>
                    <a:pt x="5441" y="691"/>
                  </a:cubicBezTo>
                  <a:cubicBezTo>
                    <a:pt x="5644" y="679"/>
                    <a:pt x="5906" y="631"/>
                    <a:pt x="6060" y="560"/>
                  </a:cubicBezTo>
                  <a:cubicBezTo>
                    <a:pt x="6144" y="512"/>
                    <a:pt x="6179" y="476"/>
                    <a:pt x="6215" y="429"/>
                  </a:cubicBezTo>
                  <a:cubicBezTo>
                    <a:pt x="6298" y="322"/>
                    <a:pt x="6394" y="191"/>
                    <a:pt x="6263" y="143"/>
                  </a:cubicBezTo>
                  <a:cubicBezTo>
                    <a:pt x="6227" y="131"/>
                    <a:pt x="6191" y="119"/>
                    <a:pt x="6132" y="119"/>
                  </a:cubicBezTo>
                  <a:cubicBezTo>
                    <a:pt x="6013" y="143"/>
                    <a:pt x="5929" y="215"/>
                    <a:pt x="5906" y="250"/>
                  </a:cubicBezTo>
                  <a:cubicBezTo>
                    <a:pt x="5882" y="298"/>
                    <a:pt x="5822" y="357"/>
                    <a:pt x="5691" y="393"/>
                  </a:cubicBezTo>
                  <a:cubicBezTo>
                    <a:pt x="5620" y="369"/>
                    <a:pt x="5596" y="322"/>
                    <a:pt x="5644" y="262"/>
                  </a:cubicBezTo>
                  <a:cubicBezTo>
                    <a:pt x="5584" y="274"/>
                    <a:pt x="5525" y="286"/>
                    <a:pt x="5465" y="286"/>
                  </a:cubicBezTo>
                  <a:cubicBezTo>
                    <a:pt x="5501" y="250"/>
                    <a:pt x="5525" y="203"/>
                    <a:pt x="5441" y="203"/>
                  </a:cubicBezTo>
                  <a:cubicBezTo>
                    <a:pt x="5346" y="203"/>
                    <a:pt x="5215" y="250"/>
                    <a:pt x="5108" y="274"/>
                  </a:cubicBezTo>
                  <a:cubicBezTo>
                    <a:pt x="5024" y="286"/>
                    <a:pt x="4965" y="262"/>
                    <a:pt x="4917" y="250"/>
                  </a:cubicBezTo>
                  <a:cubicBezTo>
                    <a:pt x="4870" y="238"/>
                    <a:pt x="4822" y="226"/>
                    <a:pt x="4774" y="203"/>
                  </a:cubicBezTo>
                  <a:cubicBezTo>
                    <a:pt x="4751" y="203"/>
                    <a:pt x="4727" y="191"/>
                    <a:pt x="4715" y="179"/>
                  </a:cubicBezTo>
                  <a:cubicBezTo>
                    <a:pt x="4691" y="131"/>
                    <a:pt x="4798" y="60"/>
                    <a:pt x="4739" y="36"/>
                  </a:cubicBezTo>
                  <a:cubicBezTo>
                    <a:pt x="4667" y="0"/>
                    <a:pt x="4465" y="60"/>
                    <a:pt x="4358" y="107"/>
                  </a:cubicBezTo>
                  <a:cubicBezTo>
                    <a:pt x="4262" y="167"/>
                    <a:pt x="4239" y="226"/>
                    <a:pt x="4215" y="274"/>
                  </a:cubicBezTo>
                  <a:cubicBezTo>
                    <a:pt x="4203" y="322"/>
                    <a:pt x="4179" y="357"/>
                    <a:pt x="4227" y="393"/>
                  </a:cubicBezTo>
                  <a:cubicBezTo>
                    <a:pt x="4262" y="405"/>
                    <a:pt x="4322" y="417"/>
                    <a:pt x="4346" y="441"/>
                  </a:cubicBezTo>
                  <a:cubicBezTo>
                    <a:pt x="4382" y="453"/>
                    <a:pt x="4358" y="488"/>
                    <a:pt x="4298" y="524"/>
                  </a:cubicBezTo>
                  <a:cubicBezTo>
                    <a:pt x="4548" y="524"/>
                    <a:pt x="4274" y="619"/>
                    <a:pt x="4096" y="643"/>
                  </a:cubicBezTo>
                  <a:cubicBezTo>
                    <a:pt x="3798" y="691"/>
                    <a:pt x="3500" y="715"/>
                    <a:pt x="3215" y="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975;p28">
              <a:extLst>
                <a:ext uri="{FF2B5EF4-FFF2-40B4-BE49-F238E27FC236}">
                  <a16:creationId xmlns:a16="http://schemas.microsoft.com/office/drawing/2014/main" id="{37ED9535-B36C-D175-A39F-5829E3AD4D0B}"/>
                </a:ext>
              </a:extLst>
            </p:cNvPr>
            <p:cNvSpPr/>
            <p:nvPr/>
          </p:nvSpPr>
          <p:spPr>
            <a:xfrm>
              <a:off x="2190720" y="2851004"/>
              <a:ext cx="73952" cy="24032"/>
            </a:xfrm>
            <a:custGeom>
              <a:avLst/>
              <a:gdLst/>
              <a:ahLst/>
              <a:cxnLst/>
              <a:rect l="l" t="t" r="r" b="b"/>
              <a:pathLst>
                <a:path w="2311" h="751" extrusionOk="0">
                  <a:moveTo>
                    <a:pt x="299" y="429"/>
                  </a:moveTo>
                  <a:cubicBezTo>
                    <a:pt x="251" y="441"/>
                    <a:pt x="191" y="453"/>
                    <a:pt x="156" y="465"/>
                  </a:cubicBezTo>
                  <a:cubicBezTo>
                    <a:pt x="132" y="489"/>
                    <a:pt x="120" y="501"/>
                    <a:pt x="120" y="513"/>
                  </a:cubicBezTo>
                  <a:cubicBezTo>
                    <a:pt x="84" y="560"/>
                    <a:pt x="49" y="620"/>
                    <a:pt x="25" y="667"/>
                  </a:cubicBezTo>
                  <a:cubicBezTo>
                    <a:pt x="13" y="691"/>
                    <a:pt x="1" y="715"/>
                    <a:pt x="37" y="715"/>
                  </a:cubicBezTo>
                  <a:cubicBezTo>
                    <a:pt x="84" y="715"/>
                    <a:pt x="168" y="691"/>
                    <a:pt x="227" y="691"/>
                  </a:cubicBezTo>
                  <a:cubicBezTo>
                    <a:pt x="299" y="691"/>
                    <a:pt x="299" y="715"/>
                    <a:pt x="346" y="727"/>
                  </a:cubicBezTo>
                  <a:cubicBezTo>
                    <a:pt x="418" y="751"/>
                    <a:pt x="561" y="715"/>
                    <a:pt x="692" y="691"/>
                  </a:cubicBezTo>
                  <a:lnTo>
                    <a:pt x="965" y="620"/>
                  </a:lnTo>
                  <a:cubicBezTo>
                    <a:pt x="1037" y="608"/>
                    <a:pt x="1120" y="596"/>
                    <a:pt x="1180" y="572"/>
                  </a:cubicBezTo>
                  <a:cubicBezTo>
                    <a:pt x="1227" y="548"/>
                    <a:pt x="1263" y="525"/>
                    <a:pt x="1311" y="513"/>
                  </a:cubicBezTo>
                  <a:cubicBezTo>
                    <a:pt x="1394" y="489"/>
                    <a:pt x="1477" y="477"/>
                    <a:pt x="1549" y="453"/>
                  </a:cubicBezTo>
                  <a:cubicBezTo>
                    <a:pt x="1656" y="429"/>
                    <a:pt x="1715" y="370"/>
                    <a:pt x="1656" y="358"/>
                  </a:cubicBezTo>
                  <a:cubicBezTo>
                    <a:pt x="1632" y="346"/>
                    <a:pt x="1573" y="346"/>
                    <a:pt x="1537" y="334"/>
                  </a:cubicBezTo>
                  <a:cubicBezTo>
                    <a:pt x="1513" y="334"/>
                    <a:pt x="1513" y="310"/>
                    <a:pt x="1573" y="286"/>
                  </a:cubicBezTo>
                  <a:cubicBezTo>
                    <a:pt x="1584" y="286"/>
                    <a:pt x="1608" y="275"/>
                    <a:pt x="1632" y="275"/>
                  </a:cubicBezTo>
                  <a:cubicBezTo>
                    <a:pt x="1858" y="239"/>
                    <a:pt x="2311" y="155"/>
                    <a:pt x="2251" y="48"/>
                  </a:cubicBezTo>
                  <a:cubicBezTo>
                    <a:pt x="2216" y="1"/>
                    <a:pt x="2049" y="24"/>
                    <a:pt x="1858" y="60"/>
                  </a:cubicBezTo>
                  <a:cubicBezTo>
                    <a:pt x="1632" y="108"/>
                    <a:pt x="1334" y="167"/>
                    <a:pt x="1108" y="227"/>
                  </a:cubicBezTo>
                  <a:cubicBezTo>
                    <a:pt x="953" y="275"/>
                    <a:pt x="846" y="322"/>
                    <a:pt x="703" y="370"/>
                  </a:cubicBezTo>
                  <a:cubicBezTo>
                    <a:pt x="572" y="405"/>
                    <a:pt x="430" y="417"/>
                    <a:pt x="299" y="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976;p28">
              <a:extLst>
                <a:ext uri="{FF2B5EF4-FFF2-40B4-BE49-F238E27FC236}">
                  <a16:creationId xmlns:a16="http://schemas.microsoft.com/office/drawing/2014/main" id="{BCC34F26-3A68-7F63-470C-B55FFF4F29FA}"/>
                </a:ext>
              </a:extLst>
            </p:cNvPr>
            <p:cNvSpPr/>
            <p:nvPr/>
          </p:nvSpPr>
          <p:spPr>
            <a:xfrm>
              <a:off x="1992608" y="2870428"/>
              <a:ext cx="157024" cy="44992"/>
            </a:xfrm>
            <a:custGeom>
              <a:avLst/>
              <a:gdLst/>
              <a:ahLst/>
              <a:cxnLst/>
              <a:rect l="l" t="t" r="r" b="b"/>
              <a:pathLst>
                <a:path w="4907" h="1406" extrusionOk="0">
                  <a:moveTo>
                    <a:pt x="3120" y="715"/>
                  </a:moveTo>
                  <a:cubicBezTo>
                    <a:pt x="3084" y="739"/>
                    <a:pt x="3108" y="763"/>
                    <a:pt x="3168" y="775"/>
                  </a:cubicBezTo>
                  <a:cubicBezTo>
                    <a:pt x="3227" y="775"/>
                    <a:pt x="3323" y="763"/>
                    <a:pt x="3382" y="727"/>
                  </a:cubicBezTo>
                  <a:cubicBezTo>
                    <a:pt x="3477" y="691"/>
                    <a:pt x="3537" y="632"/>
                    <a:pt x="3644" y="608"/>
                  </a:cubicBezTo>
                  <a:cubicBezTo>
                    <a:pt x="3680" y="608"/>
                    <a:pt x="3715" y="608"/>
                    <a:pt x="3751" y="596"/>
                  </a:cubicBezTo>
                  <a:cubicBezTo>
                    <a:pt x="3858" y="584"/>
                    <a:pt x="3977" y="537"/>
                    <a:pt x="4049" y="501"/>
                  </a:cubicBezTo>
                  <a:cubicBezTo>
                    <a:pt x="4108" y="453"/>
                    <a:pt x="4120" y="406"/>
                    <a:pt x="4108" y="370"/>
                  </a:cubicBezTo>
                  <a:cubicBezTo>
                    <a:pt x="4275" y="370"/>
                    <a:pt x="4466" y="346"/>
                    <a:pt x="4656" y="299"/>
                  </a:cubicBezTo>
                  <a:cubicBezTo>
                    <a:pt x="4704" y="287"/>
                    <a:pt x="4656" y="263"/>
                    <a:pt x="4656" y="251"/>
                  </a:cubicBezTo>
                  <a:cubicBezTo>
                    <a:pt x="4656" y="203"/>
                    <a:pt x="4847" y="168"/>
                    <a:pt x="4894" y="120"/>
                  </a:cubicBezTo>
                  <a:cubicBezTo>
                    <a:pt x="4906" y="108"/>
                    <a:pt x="4906" y="96"/>
                    <a:pt x="4894" y="84"/>
                  </a:cubicBezTo>
                  <a:cubicBezTo>
                    <a:pt x="4870" y="37"/>
                    <a:pt x="4787" y="1"/>
                    <a:pt x="4632" y="1"/>
                  </a:cubicBezTo>
                  <a:cubicBezTo>
                    <a:pt x="4477" y="1"/>
                    <a:pt x="4251" y="49"/>
                    <a:pt x="4132" y="120"/>
                  </a:cubicBezTo>
                  <a:cubicBezTo>
                    <a:pt x="4096" y="144"/>
                    <a:pt x="4073" y="156"/>
                    <a:pt x="4025" y="179"/>
                  </a:cubicBezTo>
                  <a:cubicBezTo>
                    <a:pt x="3906" y="227"/>
                    <a:pt x="3739" y="239"/>
                    <a:pt x="3608" y="251"/>
                  </a:cubicBezTo>
                  <a:cubicBezTo>
                    <a:pt x="3144" y="275"/>
                    <a:pt x="2549" y="406"/>
                    <a:pt x="2060" y="584"/>
                  </a:cubicBezTo>
                  <a:cubicBezTo>
                    <a:pt x="1894" y="656"/>
                    <a:pt x="1703" y="727"/>
                    <a:pt x="1525" y="751"/>
                  </a:cubicBezTo>
                  <a:cubicBezTo>
                    <a:pt x="1477" y="751"/>
                    <a:pt x="1429" y="763"/>
                    <a:pt x="1382" y="775"/>
                  </a:cubicBezTo>
                  <a:cubicBezTo>
                    <a:pt x="1334" y="787"/>
                    <a:pt x="1322" y="811"/>
                    <a:pt x="1287" y="822"/>
                  </a:cubicBezTo>
                  <a:cubicBezTo>
                    <a:pt x="1215" y="870"/>
                    <a:pt x="1072" y="906"/>
                    <a:pt x="977" y="918"/>
                  </a:cubicBezTo>
                  <a:cubicBezTo>
                    <a:pt x="1001" y="941"/>
                    <a:pt x="917" y="1001"/>
                    <a:pt x="810" y="1037"/>
                  </a:cubicBezTo>
                  <a:cubicBezTo>
                    <a:pt x="739" y="1061"/>
                    <a:pt x="667" y="1072"/>
                    <a:pt x="608" y="1084"/>
                  </a:cubicBezTo>
                  <a:cubicBezTo>
                    <a:pt x="417" y="1120"/>
                    <a:pt x="215" y="1180"/>
                    <a:pt x="36" y="1239"/>
                  </a:cubicBezTo>
                  <a:cubicBezTo>
                    <a:pt x="1" y="1263"/>
                    <a:pt x="48" y="1263"/>
                    <a:pt x="96" y="1263"/>
                  </a:cubicBezTo>
                  <a:cubicBezTo>
                    <a:pt x="144" y="1263"/>
                    <a:pt x="203" y="1251"/>
                    <a:pt x="215" y="1263"/>
                  </a:cubicBezTo>
                  <a:cubicBezTo>
                    <a:pt x="227" y="1263"/>
                    <a:pt x="227" y="1275"/>
                    <a:pt x="227" y="1287"/>
                  </a:cubicBezTo>
                  <a:cubicBezTo>
                    <a:pt x="239" y="1322"/>
                    <a:pt x="370" y="1311"/>
                    <a:pt x="370" y="1346"/>
                  </a:cubicBezTo>
                  <a:cubicBezTo>
                    <a:pt x="370" y="1370"/>
                    <a:pt x="346" y="1382"/>
                    <a:pt x="358" y="1394"/>
                  </a:cubicBezTo>
                  <a:cubicBezTo>
                    <a:pt x="382" y="1406"/>
                    <a:pt x="429" y="1406"/>
                    <a:pt x="477" y="1394"/>
                  </a:cubicBezTo>
                  <a:cubicBezTo>
                    <a:pt x="572" y="1370"/>
                    <a:pt x="656" y="1346"/>
                    <a:pt x="739" y="1322"/>
                  </a:cubicBezTo>
                  <a:cubicBezTo>
                    <a:pt x="787" y="1299"/>
                    <a:pt x="834" y="1275"/>
                    <a:pt x="882" y="1275"/>
                  </a:cubicBezTo>
                  <a:cubicBezTo>
                    <a:pt x="965" y="1263"/>
                    <a:pt x="929" y="1322"/>
                    <a:pt x="1013" y="1322"/>
                  </a:cubicBezTo>
                  <a:cubicBezTo>
                    <a:pt x="1084" y="1322"/>
                    <a:pt x="1168" y="1275"/>
                    <a:pt x="1227" y="1251"/>
                  </a:cubicBezTo>
                  <a:cubicBezTo>
                    <a:pt x="1287" y="1215"/>
                    <a:pt x="1406" y="1180"/>
                    <a:pt x="1429" y="1203"/>
                  </a:cubicBezTo>
                  <a:cubicBezTo>
                    <a:pt x="1489" y="1168"/>
                    <a:pt x="1477" y="1144"/>
                    <a:pt x="1477" y="1132"/>
                  </a:cubicBezTo>
                  <a:cubicBezTo>
                    <a:pt x="1477" y="1108"/>
                    <a:pt x="1525" y="1061"/>
                    <a:pt x="1596" y="1061"/>
                  </a:cubicBezTo>
                  <a:cubicBezTo>
                    <a:pt x="1584" y="1108"/>
                    <a:pt x="1572" y="1168"/>
                    <a:pt x="1572" y="1215"/>
                  </a:cubicBezTo>
                  <a:cubicBezTo>
                    <a:pt x="1560" y="1227"/>
                    <a:pt x="1560" y="1227"/>
                    <a:pt x="1584" y="1227"/>
                  </a:cubicBezTo>
                  <a:cubicBezTo>
                    <a:pt x="1596" y="1239"/>
                    <a:pt x="1620" y="1227"/>
                    <a:pt x="1632" y="1227"/>
                  </a:cubicBezTo>
                  <a:cubicBezTo>
                    <a:pt x="1894" y="1180"/>
                    <a:pt x="2180" y="1049"/>
                    <a:pt x="2203" y="965"/>
                  </a:cubicBezTo>
                  <a:cubicBezTo>
                    <a:pt x="2215" y="930"/>
                    <a:pt x="2215" y="906"/>
                    <a:pt x="2251" y="882"/>
                  </a:cubicBezTo>
                  <a:cubicBezTo>
                    <a:pt x="2311" y="870"/>
                    <a:pt x="2322" y="894"/>
                    <a:pt x="2311" y="906"/>
                  </a:cubicBezTo>
                  <a:cubicBezTo>
                    <a:pt x="2299" y="930"/>
                    <a:pt x="2275" y="965"/>
                    <a:pt x="2322" y="965"/>
                  </a:cubicBezTo>
                  <a:cubicBezTo>
                    <a:pt x="2358" y="965"/>
                    <a:pt x="2441" y="941"/>
                    <a:pt x="2489" y="918"/>
                  </a:cubicBezTo>
                  <a:cubicBezTo>
                    <a:pt x="2632" y="870"/>
                    <a:pt x="2787" y="799"/>
                    <a:pt x="2799" y="751"/>
                  </a:cubicBezTo>
                  <a:cubicBezTo>
                    <a:pt x="2811" y="739"/>
                    <a:pt x="2799" y="715"/>
                    <a:pt x="2799" y="703"/>
                  </a:cubicBezTo>
                  <a:cubicBezTo>
                    <a:pt x="2811" y="680"/>
                    <a:pt x="2846" y="656"/>
                    <a:pt x="2906" y="644"/>
                  </a:cubicBezTo>
                  <a:cubicBezTo>
                    <a:pt x="2965" y="632"/>
                    <a:pt x="2989" y="656"/>
                    <a:pt x="2989" y="680"/>
                  </a:cubicBezTo>
                  <a:cubicBezTo>
                    <a:pt x="3156" y="644"/>
                    <a:pt x="3156" y="537"/>
                    <a:pt x="3311" y="537"/>
                  </a:cubicBezTo>
                  <a:cubicBezTo>
                    <a:pt x="3454" y="549"/>
                    <a:pt x="3180" y="668"/>
                    <a:pt x="3120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977;p28">
              <a:extLst>
                <a:ext uri="{FF2B5EF4-FFF2-40B4-BE49-F238E27FC236}">
                  <a16:creationId xmlns:a16="http://schemas.microsoft.com/office/drawing/2014/main" id="{028FBC1A-73C6-465E-88E9-3B902C93BC77}"/>
                </a:ext>
              </a:extLst>
            </p:cNvPr>
            <p:cNvSpPr/>
            <p:nvPr/>
          </p:nvSpPr>
          <p:spPr>
            <a:xfrm>
              <a:off x="2160256" y="2861308"/>
              <a:ext cx="21760" cy="8416"/>
            </a:xfrm>
            <a:custGeom>
              <a:avLst/>
              <a:gdLst/>
              <a:ahLst/>
              <a:cxnLst/>
              <a:rect l="l" t="t" r="r" b="b"/>
              <a:pathLst>
                <a:path w="680" h="263" extrusionOk="0">
                  <a:moveTo>
                    <a:pt x="131" y="95"/>
                  </a:moveTo>
                  <a:cubicBezTo>
                    <a:pt x="72" y="119"/>
                    <a:pt x="12" y="143"/>
                    <a:pt x="0" y="167"/>
                  </a:cubicBezTo>
                  <a:cubicBezTo>
                    <a:pt x="0" y="179"/>
                    <a:pt x="12" y="191"/>
                    <a:pt x="12" y="191"/>
                  </a:cubicBezTo>
                  <a:cubicBezTo>
                    <a:pt x="24" y="214"/>
                    <a:pt x="36" y="226"/>
                    <a:pt x="48" y="238"/>
                  </a:cubicBezTo>
                  <a:cubicBezTo>
                    <a:pt x="48" y="250"/>
                    <a:pt x="60" y="262"/>
                    <a:pt x="72" y="262"/>
                  </a:cubicBezTo>
                  <a:cubicBezTo>
                    <a:pt x="108" y="262"/>
                    <a:pt x="155" y="250"/>
                    <a:pt x="191" y="250"/>
                  </a:cubicBezTo>
                  <a:cubicBezTo>
                    <a:pt x="215" y="250"/>
                    <a:pt x="227" y="250"/>
                    <a:pt x="250" y="262"/>
                  </a:cubicBezTo>
                  <a:cubicBezTo>
                    <a:pt x="298" y="262"/>
                    <a:pt x="358" y="250"/>
                    <a:pt x="417" y="238"/>
                  </a:cubicBezTo>
                  <a:cubicBezTo>
                    <a:pt x="429" y="238"/>
                    <a:pt x="453" y="226"/>
                    <a:pt x="465" y="226"/>
                  </a:cubicBezTo>
                  <a:cubicBezTo>
                    <a:pt x="465" y="226"/>
                    <a:pt x="477" y="214"/>
                    <a:pt x="477" y="214"/>
                  </a:cubicBezTo>
                  <a:cubicBezTo>
                    <a:pt x="501" y="179"/>
                    <a:pt x="620" y="155"/>
                    <a:pt x="655" y="119"/>
                  </a:cubicBezTo>
                  <a:cubicBezTo>
                    <a:pt x="679" y="95"/>
                    <a:pt x="667" y="83"/>
                    <a:pt x="643" y="72"/>
                  </a:cubicBezTo>
                  <a:cubicBezTo>
                    <a:pt x="631" y="60"/>
                    <a:pt x="596" y="60"/>
                    <a:pt x="596" y="48"/>
                  </a:cubicBezTo>
                  <a:cubicBezTo>
                    <a:pt x="584" y="36"/>
                    <a:pt x="596" y="12"/>
                    <a:pt x="572" y="12"/>
                  </a:cubicBezTo>
                  <a:cubicBezTo>
                    <a:pt x="560" y="0"/>
                    <a:pt x="536" y="0"/>
                    <a:pt x="512" y="0"/>
                  </a:cubicBezTo>
                  <a:cubicBezTo>
                    <a:pt x="453" y="0"/>
                    <a:pt x="393" y="24"/>
                    <a:pt x="322" y="36"/>
                  </a:cubicBezTo>
                  <a:cubicBezTo>
                    <a:pt x="262" y="60"/>
                    <a:pt x="191" y="83"/>
                    <a:pt x="131" y="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978;p28">
              <a:extLst>
                <a:ext uri="{FF2B5EF4-FFF2-40B4-BE49-F238E27FC236}">
                  <a16:creationId xmlns:a16="http://schemas.microsoft.com/office/drawing/2014/main" id="{DEB9A2C1-65A4-D2FB-5F88-EA40F902E0B7}"/>
                </a:ext>
              </a:extLst>
            </p:cNvPr>
            <p:cNvSpPr/>
            <p:nvPr/>
          </p:nvSpPr>
          <p:spPr>
            <a:xfrm>
              <a:off x="2193024" y="2850236"/>
              <a:ext cx="45760" cy="8800"/>
            </a:xfrm>
            <a:custGeom>
              <a:avLst/>
              <a:gdLst/>
              <a:ahLst/>
              <a:cxnLst/>
              <a:rect l="l" t="t" r="r" b="b"/>
              <a:pathLst>
                <a:path w="1430" h="275" extrusionOk="0">
                  <a:moveTo>
                    <a:pt x="453" y="120"/>
                  </a:moveTo>
                  <a:cubicBezTo>
                    <a:pt x="381" y="144"/>
                    <a:pt x="322" y="168"/>
                    <a:pt x="250" y="179"/>
                  </a:cubicBezTo>
                  <a:cubicBezTo>
                    <a:pt x="191" y="203"/>
                    <a:pt x="119" y="215"/>
                    <a:pt x="60" y="215"/>
                  </a:cubicBezTo>
                  <a:cubicBezTo>
                    <a:pt x="0" y="239"/>
                    <a:pt x="12" y="275"/>
                    <a:pt x="72" y="275"/>
                  </a:cubicBezTo>
                  <a:cubicBezTo>
                    <a:pt x="96" y="275"/>
                    <a:pt x="131" y="263"/>
                    <a:pt x="167" y="263"/>
                  </a:cubicBezTo>
                  <a:cubicBezTo>
                    <a:pt x="286" y="239"/>
                    <a:pt x="417" y="215"/>
                    <a:pt x="536" y="203"/>
                  </a:cubicBezTo>
                  <a:cubicBezTo>
                    <a:pt x="596" y="191"/>
                    <a:pt x="667" y="179"/>
                    <a:pt x="691" y="191"/>
                  </a:cubicBezTo>
                  <a:cubicBezTo>
                    <a:pt x="691" y="191"/>
                    <a:pt x="691" y="203"/>
                    <a:pt x="715" y="203"/>
                  </a:cubicBezTo>
                  <a:cubicBezTo>
                    <a:pt x="750" y="203"/>
                    <a:pt x="798" y="179"/>
                    <a:pt x="834" y="191"/>
                  </a:cubicBezTo>
                  <a:cubicBezTo>
                    <a:pt x="858" y="191"/>
                    <a:pt x="822" y="215"/>
                    <a:pt x="846" y="215"/>
                  </a:cubicBezTo>
                  <a:cubicBezTo>
                    <a:pt x="858" y="227"/>
                    <a:pt x="870" y="215"/>
                    <a:pt x="881" y="215"/>
                  </a:cubicBezTo>
                  <a:cubicBezTo>
                    <a:pt x="941" y="203"/>
                    <a:pt x="989" y="191"/>
                    <a:pt x="1048" y="179"/>
                  </a:cubicBezTo>
                  <a:cubicBezTo>
                    <a:pt x="1084" y="168"/>
                    <a:pt x="1120" y="156"/>
                    <a:pt x="1155" y="132"/>
                  </a:cubicBezTo>
                  <a:cubicBezTo>
                    <a:pt x="1227" y="108"/>
                    <a:pt x="1298" y="72"/>
                    <a:pt x="1382" y="48"/>
                  </a:cubicBezTo>
                  <a:cubicBezTo>
                    <a:pt x="1393" y="37"/>
                    <a:pt x="1405" y="37"/>
                    <a:pt x="1417" y="25"/>
                  </a:cubicBezTo>
                  <a:cubicBezTo>
                    <a:pt x="1429" y="13"/>
                    <a:pt x="1405" y="13"/>
                    <a:pt x="1382" y="13"/>
                  </a:cubicBezTo>
                  <a:cubicBezTo>
                    <a:pt x="1251" y="1"/>
                    <a:pt x="1108" y="13"/>
                    <a:pt x="953" y="37"/>
                  </a:cubicBezTo>
                  <a:cubicBezTo>
                    <a:pt x="786" y="60"/>
                    <a:pt x="620" y="72"/>
                    <a:pt x="453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979;p28">
              <a:extLst>
                <a:ext uri="{FF2B5EF4-FFF2-40B4-BE49-F238E27FC236}">
                  <a16:creationId xmlns:a16="http://schemas.microsoft.com/office/drawing/2014/main" id="{BE4F2A7C-37F5-705E-3D3B-61E76EE802D8}"/>
                </a:ext>
              </a:extLst>
            </p:cNvPr>
            <p:cNvSpPr/>
            <p:nvPr/>
          </p:nvSpPr>
          <p:spPr>
            <a:xfrm>
              <a:off x="2330944" y="2877308"/>
              <a:ext cx="120032" cy="45376"/>
            </a:xfrm>
            <a:custGeom>
              <a:avLst/>
              <a:gdLst/>
              <a:ahLst/>
              <a:cxnLst/>
              <a:rect l="l" t="t" r="r" b="b"/>
              <a:pathLst>
                <a:path w="3751" h="1418" extrusionOk="0">
                  <a:moveTo>
                    <a:pt x="1560" y="345"/>
                  </a:moveTo>
                  <a:cubicBezTo>
                    <a:pt x="1477" y="345"/>
                    <a:pt x="1382" y="381"/>
                    <a:pt x="1310" y="417"/>
                  </a:cubicBezTo>
                  <a:cubicBezTo>
                    <a:pt x="1143" y="500"/>
                    <a:pt x="1024" y="596"/>
                    <a:pt x="977" y="679"/>
                  </a:cubicBezTo>
                  <a:cubicBezTo>
                    <a:pt x="1120" y="655"/>
                    <a:pt x="1263" y="643"/>
                    <a:pt x="1382" y="643"/>
                  </a:cubicBezTo>
                  <a:cubicBezTo>
                    <a:pt x="1501" y="643"/>
                    <a:pt x="1596" y="667"/>
                    <a:pt x="1584" y="715"/>
                  </a:cubicBezTo>
                  <a:cubicBezTo>
                    <a:pt x="1572" y="786"/>
                    <a:pt x="1334" y="881"/>
                    <a:pt x="1143" y="893"/>
                  </a:cubicBezTo>
                  <a:cubicBezTo>
                    <a:pt x="1048" y="905"/>
                    <a:pt x="977" y="893"/>
                    <a:pt x="870" y="905"/>
                  </a:cubicBezTo>
                  <a:cubicBezTo>
                    <a:pt x="798" y="917"/>
                    <a:pt x="727" y="941"/>
                    <a:pt x="667" y="941"/>
                  </a:cubicBezTo>
                  <a:cubicBezTo>
                    <a:pt x="536" y="941"/>
                    <a:pt x="608" y="869"/>
                    <a:pt x="560" y="834"/>
                  </a:cubicBezTo>
                  <a:cubicBezTo>
                    <a:pt x="512" y="786"/>
                    <a:pt x="262" y="822"/>
                    <a:pt x="131" y="893"/>
                  </a:cubicBezTo>
                  <a:cubicBezTo>
                    <a:pt x="0" y="953"/>
                    <a:pt x="0" y="1024"/>
                    <a:pt x="96" y="1048"/>
                  </a:cubicBezTo>
                  <a:cubicBezTo>
                    <a:pt x="143" y="1060"/>
                    <a:pt x="203" y="1060"/>
                    <a:pt x="227" y="1084"/>
                  </a:cubicBezTo>
                  <a:cubicBezTo>
                    <a:pt x="274" y="1107"/>
                    <a:pt x="227" y="1155"/>
                    <a:pt x="286" y="1179"/>
                  </a:cubicBezTo>
                  <a:cubicBezTo>
                    <a:pt x="393" y="1215"/>
                    <a:pt x="667" y="1119"/>
                    <a:pt x="846" y="1119"/>
                  </a:cubicBezTo>
                  <a:cubicBezTo>
                    <a:pt x="1024" y="1119"/>
                    <a:pt x="1024" y="1215"/>
                    <a:pt x="1203" y="1203"/>
                  </a:cubicBezTo>
                  <a:cubicBezTo>
                    <a:pt x="1263" y="1203"/>
                    <a:pt x="1334" y="1191"/>
                    <a:pt x="1382" y="1191"/>
                  </a:cubicBezTo>
                  <a:cubicBezTo>
                    <a:pt x="1548" y="1179"/>
                    <a:pt x="1477" y="1274"/>
                    <a:pt x="1513" y="1334"/>
                  </a:cubicBezTo>
                  <a:cubicBezTo>
                    <a:pt x="1572" y="1417"/>
                    <a:pt x="1989" y="1381"/>
                    <a:pt x="2227" y="1274"/>
                  </a:cubicBezTo>
                  <a:cubicBezTo>
                    <a:pt x="2286" y="1238"/>
                    <a:pt x="2346" y="1203"/>
                    <a:pt x="2417" y="1179"/>
                  </a:cubicBezTo>
                  <a:cubicBezTo>
                    <a:pt x="2525" y="1143"/>
                    <a:pt x="2656" y="1131"/>
                    <a:pt x="2775" y="1107"/>
                  </a:cubicBezTo>
                  <a:cubicBezTo>
                    <a:pt x="3037" y="1060"/>
                    <a:pt x="3298" y="977"/>
                    <a:pt x="3489" y="881"/>
                  </a:cubicBezTo>
                  <a:cubicBezTo>
                    <a:pt x="3668" y="786"/>
                    <a:pt x="3751" y="679"/>
                    <a:pt x="3703" y="596"/>
                  </a:cubicBezTo>
                  <a:cubicBezTo>
                    <a:pt x="3703" y="596"/>
                    <a:pt x="3691" y="584"/>
                    <a:pt x="3679" y="572"/>
                  </a:cubicBezTo>
                  <a:cubicBezTo>
                    <a:pt x="3572" y="548"/>
                    <a:pt x="3263" y="667"/>
                    <a:pt x="3132" y="643"/>
                  </a:cubicBezTo>
                  <a:cubicBezTo>
                    <a:pt x="3037" y="619"/>
                    <a:pt x="3144" y="524"/>
                    <a:pt x="3025" y="524"/>
                  </a:cubicBezTo>
                  <a:cubicBezTo>
                    <a:pt x="2965" y="512"/>
                    <a:pt x="2870" y="536"/>
                    <a:pt x="2810" y="536"/>
                  </a:cubicBezTo>
                  <a:cubicBezTo>
                    <a:pt x="2703" y="524"/>
                    <a:pt x="2858" y="441"/>
                    <a:pt x="2989" y="405"/>
                  </a:cubicBezTo>
                  <a:cubicBezTo>
                    <a:pt x="3132" y="369"/>
                    <a:pt x="3287" y="357"/>
                    <a:pt x="3406" y="298"/>
                  </a:cubicBezTo>
                  <a:cubicBezTo>
                    <a:pt x="3549" y="238"/>
                    <a:pt x="3489" y="167"/>
                    <a:pt x="3334" y="167"/>
                  </a:cubicBezTo>
                  <a:cubicBezTo>
                    <a:pt x="3179" y="167"/>
                    <a:pt x="2977" y="203"/>
                    <a:pt x="2787" y="250"/>
                  </a:cubicBezTo>
                  <a:cubicBezTo>
                    <a:pt x="2989" y="191"/>
                    <a:pt x="3168" y="119"/>
                    <a:pt x="3298" y="36"/>
                  </a:cubicBezTo>
                  <a:cubicBezTo>
                    <a:pt x="3275" y="0"/>
                    <a:pt x="3096" y="12"/>
                    <a:pt x="2953" y="48"/>
                  </a:cubicBezTo>
                  <a:cubicBezTo>
                    <a:pt x="2810" y="84"/>
                    <a:pt x="2691" y="143"/>
                    <a:pt x="2560" y="179"/>
                  </a:cubicBezTo>
                  <a:cubicBezTo>
                    <a:pt x="2417" y="226"/>
                    <a:pt x="2298" y="262"/>
                    <a:pt x="2144" y="274"/>
                  </a:cubicBezTo>
                  <a:cubicBezTo>
                    <a:pt x="2215" y="345"/>
                    <a:pt x="2167" y="357"/>
                    <a:pt x="1953" y="381"/>
                  </a:cubicBezTo>
                  <a:cubicBezTo>
                    <a:pt x="1751" y="405"/>
                    <a:pt x="1715" y="345"/>
                    <a:pt x="1560" y="3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980;p28">
              <a:extLst>
                <a:ext uri="{FF2B5EF4-FFF2-40B4-BE49-F238E27FC236}">
                  <a16:creationId xmlns:a16="http://schemas.microsoft.com/office/drawing/2014/main" id="{DC874072-8A73-E7CB-9B9E-22D09F6FE11F}"/>
                </a:ext>
              </a:extLst>
            </p:cNvPr>
            <p:cNvSpPr/>
            <p:nvPr/>
          </p:nvSpPr>
          <p:spPr>
            <a:xfrm>
              <a:off x="2356864" y="2935580"/>
              <a:ext cx="68224" cy="20224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655" y="322"/>
                  </a:moveTo>
                  <a:cubicBezTo>
                    <a:pt x="607" y="346"/>
                    <a:pt x="536" y="358"/>
                    <a:pt x="464" y="358"/>
                  </a:cubicBezTo>
                  <a:cubicBezTo>
                    <a:pt x="322" y="370"/>
                    <a:pt x="143" y="429"/>
                    <a:pt x="48" y="489"/>
                  </a:cubicBezTo>
                  <a:cubicBezTo>
                    <a:pt x="24" y="501"/>
                    <a:pt x="0" y="525"/>
                    <a:pt x="0" y="537"/>
                  </a:cubicBezTo>
                  <a:cubicBezTo>
                    <a:pt x="0" y="549"/>
                    <a:pt x="48" y="560"/>
                    <a:pt x="107" y="560"/>
                  </a:cubicBezTo>
                  <a:cubicBezTo>
                    <a:pt x="179" y="560"/>
                    <a:pt x="274" y="572"/>
                    <a:pt x="357" y="537"/>
                  </a:cubicBezTo>
                  <a:cubicBezTo>
                    <a:pt x="405" y="525"/>
                    <a:pt x="464" y="489"/>
                    <a:pt x="512" y="501"/>
                  </a:cubicBezTo>
                  <a:cubicBezTo>
                    <a:pt x="536" y="501"/>
                    <a:pt x="536" y="501"/>
                    <a:pt x="548" y="513"/>
                  </a:cubicBezTo>
                  <a:cubicBezTo>
                    <a:pt x="560" y="525"/>
                    <a:pt x="607" y="525"/>
                    <a:pt x="643" y="525"/>
                  </a:cubicBezTo>
                  <a:cubicBezTo>
                    <a:pt x="691" y="525"/>
                    <a:pt x="750" y="513"/>
                    <a:pt x="786" y="513"/>
                  </a:cubicBezTo>
                  <a:cubicBezTo>
                    <a:pt x="881" y="513"/>
                    <a:pt x="810" y="584"/>
                    <a:pt x="845" y="608"/>
                  </a:cubicBezTo>
                  <a:cubicBezTo>
                    <a:pt x="869" y="632"/>
                    <a:pt x="953" y="632"/>
                    <a:pt x="1036" y="620"/>
                  </a:cubicBezTo>
                  <a:cubicBezTo>
                    <a:pt x="1107" y="608"/>
                    <a:pt x="1191" y="584"/>
                    <a:pt x="1274" y="560"/>
                  </a:cubicBezTo>
                  <a:cubicBezTo>
                    <a:pt x="1322" y="549"/>
                    <a:pt x="1357" y="537"/>
                    <a:pt x="1393" y="525"/>
                  </a:cubicBezTo>
                  <a:cubicBezTo>
                    <a:pt x="1429" y="501"/>
                    <a:pt x="1429" y="477"/>
                    <a:pt x="1488" y="453"/>
                  </a:cubicBezTo>
                  <a:cubicBezTo>
                    <a:pt x="1512" y="441"/>
                    <a:pt x="1548" y="441"/>
                    <a:pt x="1572" y="441"/>
                  </a:cubicBezTo>
                  <a:cubicBezTo>
                    <a:pt x="1643" y="441"/>
                    <a:pt x="1715" y="429"/>
                    <a:pt x="1786" y="429"/>
                  </a:cubicBezTo>
                  <a:cubicBezTo>
                    <a:pt x="1834" y="418"/>
                    <a:pt x="1869" y="418"/>
                    <a:pt x="1905" y="406"/>
                  </a:cubicBezTo>
                  <a:cubicBezTo>
                    <a:pt x="1988" y="394"/>
                    <a:pt x="2048" y="358"/>
                    <a:pt x="2072" y="322"/>
                  </a:cubicBezTo>
                  <a:cubicBezTo>
                    <a:pt x="2119" y="251"/>
                    <a:pt x="2072" y="203"/>
                    <a:pt x="2107" y="132"/>
                  </a:cubicBezTo>
                  <a:cubicBezTo>
                    <a:pt x="2119" y="120"/>
                    <a:pt x="2131" y="108"/>
                    <a:pt x="2119" y="96"/>
                  </a:cubicBezTo>
                  <a:cubicBezTo>
                    <a:pt x="2119" y="72"/>
                    <a:pt x="2060" y="60"/>
                    <a:pt x="2012" y="60"/>
                  </a:cubicBezTo>
                  <a:cubicBezTo>
                    <a:pt x="1857" y="48"/>
                    <a:pt x="1715" y="37"/>
                    <a:pt x="1572" y="25"/>
                  </a:cubicBezTo>
                  <a:cubicBezTo>
                    <a:pt x="1524" y="25"/>
                    <a:pt x="1476" y="13"/>
                    <a:pt x="1417" y="25"/>
                  </a:cubicBezTo>
                  <a:cubicBezTo>
                    <a:pt x="1357" y="25"/>
                    <a:pt x="1274" y="48"/>
                    <a:pt x="1238" y="72"/>
                  </a:cubicBezTo>
                  <a:cubicBezTo>
                    <a:pt x="1345" y="1"/>
                    <a:pt x="964" y="13"/>
                    <a:pt x="822" y="108"/>
                  </a:cubicBezTo>
                  <a:cubicBezTo>
                    <a:pt x="714" y="179"/>
                    <a:pt x="822" y="251"/>
                    <a:pt x="655" y="3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81;p28">
              <a:extLst>
                <a:ext uri="{FF2B5EF4-FFF2-40B4-BE49-F238E27FC236}">
                  <a16:creationId xmlns:a16="http://schemas.microsoft.com/office/drawing/2014/main" id="{1E9BFE1D-F202-EDF0-9BCD-DC6F941C0A51}"/>
                </a:ext>
              </a:extLst>
            </p:cNvPr>
            <p:cNvSpPr/>
            <p:nvPr/>
          </p:nvSpPr>
          <p:spPr>
            <a:xfrm>
              <a:off x="2364864" y="2844156"/>
              <a:ext cx="91072" cy="33184"/>
            </a:xfrm>
            <a:custGeom>
              <a:avLst/>
              <a:gdLst/>
              <a:ahLst/>
              <a:cxnLst/>
              <a:rect l="l" t="t" r="r" b="b"/>
              <a:pathLst>
                <a:path w="2846" h="1037" extrusionOk="0">
                  <a:moveTo>
                    <a:pt x="1476" y="227"/>
                  </a:moveTo>
                  <a:cubicBezTo>
                    <a:pt x="1465" y="250"/>
                    <a:pt x="1500" y="274"/>
                    <a:pt x="1536" y="298"/>
                  </a:cubicBezTo>
                  <a:cubicBezTo>
                    <a:pt x="1417" y="334"/>
                    <a:pt x="1238" y="381"/>
                    <a:pt x="1274" y="417"/>
                  </a:cubicBezTo>
                  <a:cubicBezTo>
                    <a:pt x="1298" y="429"/>
                    <a:pt x="1381" y="429"/>
                    <a:pt x="1441" y="429"/>
                  </a:cubicBezTo>
                  <a:cubicBezTo>
                    <a:pt x="1560" y="441"/>
                    <a:pt x="1512" y="512"/>
                    <a:pt x="1465" y="572"/>
                  </a:cubicBezTo>
                  <a:cubicBezTo>
                    <a:pt x="1453" y="584"/>
                    <a:pt x="1441" y="596"/>
                    <a:pt x="1417" y="608"/>
                  </a:cubicBezTo>
                  <a:cubicBezTo>
                    <a:pt x="1405" y="608"/>
                    <a:pt x="1381" y="608"/>
                    <a:pt x="1369" y="619"/>
                  </a:cubicBezTo>
                  <a:cubicBezTo>
                    <a:pt x="1179" y="643"/>
                    <a:pt x="1095" y="596"/>
                    <a:pt x="1072" y="536"/>
                  </a:cubicBezTo>
                  <a:cubicBezTo>
                    <a:pt x="1060" y="477"/>
                    <a:pt x="1095" y="405"/>
                    <a:pt x="1012" y="369"/>
                  </a:cubicBezTo>
                  <a:cubicBezTo>
                    <a:pt x="929" y="334"/>
                    <a:pt x="667" y="358"/>
                    <a:pt x="560" y="429"/>
                  </a:cubicBezTo>
                  <a:cubicBezTo>
                    <a:pt x="488" y="477"/>
                    <a:pt x="524" y="512"/>
                    <a:pt x="560" y="548"/>
                  </a:cubicBezTo>
                  <a:cubicBezTo>
                    <a:pt x="584" y="584"/>
                    <a:pt x="595" y="619"/>
                    <a:pt x="595" y="667"/>
                  </a:cubicBezTo>
                  <a:cubicBezTo>
                    <a:pt x="595" y="691"/>
                    <a:pt x="560" y="739"/>
                    <a:pt x="464" y="762"/>
                  </a:cubicBezTo>
                  <a:cubicBezTo>
                    <a:pt x="381" y="786"/>
                    <a:pt x="310" y="774"/>
                    <a:pt x="238" y="798"/>
                  </a:cubicBezTo>
                  <a:cubicBezTo>
                    <a:pt x="214" y="798"/>
                    <a:pt x="191" y="810"/>
                    <a:pt x="167" y="822"/>
                  </a:cubicBezTo>
                  <a:cubicBezTo>
                    <a:pt x="107" y="846"/>
                    <a:pt x="60" y="881"/>
                    <a:pt x="24" y="905"/>
                  </a:cubicBezTo>
                  <a:cubicBezTo>
                    <a:pt x="0" y="929"/>
                    <a:pt x="12" y="953"/>
                    <a:pt x="72" y="953"/>
                  </a:cubicBezTo>
                  <a:cubicBezTo>
                    <a:pt x="143" y="953"/>
                    <a:pt x="214" y="929"/>
                    <a:pt x="286" y="905"/>
                  </a:cubicBezTo>
                  <a:cubicBezTo>
                    <a:pt x="393" y="870"/>
                    <a:pt x="512" y="846"/>
                    <a:pt x="619" y="822"/>
                  </a:cubicBezTo>
                  <a:cubicBezTo>
                    <a:pt x="714" y="810"/>
                    <a:pt x="810" y="798"/>
                    <a:pt x="881" y="810"/>
                  </a:cubicBezTo>
                  <a:cubicBezTo>
                    <a:pt x="941" y="822"/>
                    <a:pt x="953" y="858"/>
                    <a:pt x="893" y="893"/>
                  </a:cubicBezTo>
                  <a:cubicBezTo>
                    <a:pt x="857" y="917"/>
                    <a:pt x="786" y="941"/>
                    <a:pt x="738" y="965"/>
                  </a:cubicBezTo>
                  <a:cubicBezTo>
                    <a:pt x="691" y="989"/>
                    <a:pt x="655" y="1024"/>
                    <a:pt x="703" y="1024"/>
                  </a:cubicBezTo>
                  <a:cubicBezTo>
                    <a:pt x="726" y="1036"/>
                    <a:pt x="762" y="1024"/>
                    <a:pt x="798" y="1024"/>
                  </a:cubicBezTo>
                  <a:cubicBezTo>
                    <a:pt x="1036" y="989"/>
                    <a:pt x="1262" y="953"/>
                    <a:pt x="1500" y="917"/>
                  </a:cubicBezTo>
                  <a:cubicBezTo>
                    <a:pt x="1572" y="905"/>
                    <a:pt x="1667" y="893"/>
                    <a:pt x="1738" y="870"/>
                  </a:cubicBezTo>
                  <a:cubicBezTo>
                    <a:pt x="1893" y="834"/>
                    <a:pt x="2024" y="762"/>
                    <a:pt x="2167" y="750"/>
                  </a:cubicBezTo>
                  <a:cubicBezTo>
                    <a:pt x="2322" y="727"/>
                    <a:pt x="2369" y="798"/>
                    <a:pt x="2536" y="762"/>
                  </a:cubicBezTo>
                  <a:cubicBezTo>
                    <a:pt x="2655" y="750"/>
                    <a:pt x="2727" y="679"/>
                    <a:pt x="2727" y="643"/>
                  </a:cubicBezTo>
                  <a:cubicBezTo>
                    <a:pt x="2727" y="596"/>
                    <a:pt x="2679" y="572"/>
                    <a:pt x="2703" y="524"/>
                  </a:cubicBezTo>
                  <a:cubicBezTo>
                    <a:pt x="2715" y="500"/>
                    <a:pt x="2750" y="477"/>
                    <a:pt x="2750" y="453"/>
                  </a:cubicBezTo>
                  <a:cubicBezTo>
                    <a:pt x="2750" y="429"/>
                    <a:pt x="2727" y="417"/>
                    <a:pt x="2715" y="393"/>
                  </a:cubicBezTo>
                  <a:cubicBezTo>
                    <a:pt x="2691" y="358"/>
                    <a:pt x="2762" y="298"/>
                    <a:pt x="2810" y="238"/>
                  </a:cubicBezTo>
                  <a:cubicBezTo>
                    <a:pt x="2846" y="191"/>
                    <a:pt x="2834" y="131"/>
                    <a:pt x="2703" y="131"/>
                  </a:cubicBezTo>
                  <a:cubicBezTo>
                    <a:pt x="2655" y="131"/>
                    <a:pt x="2596" y="143"/>
                    <a:pt x="2560" y="131"/>
                  </a:cubicBezTo>
                  <a:cubicBezTo>
                    <a:pt x="2489" y="131"/>
                    <a:pt x="2500" y="96"/>
                    <a:pt x="2500" y="60"/>
                  </a:cubicBezTo>
                  <a:cubicBezTo>
                    <a:pt x="2500" y="36"/>
                    <a:pt x="2429" y="0"/>
                    <a:pt x="2334" y="36"/>
                  </a:cubicBezTo>
                  <a:cubicBezTo>
                    <a:pt x="2215" y="72"/>
                    <a:pt x="2274" y="108"/>
                    <a:pt x="2262" y="155"/>
                  </a:cubicBezTo>
                  <a:cubicBezTo>
                    <a:pt x="2238" y="191"/>
                    <a:pt x="2084" y="250"/>
                    <a:pt x="1977" y="262"/>
                  </a:cubicBezTo>
                  <a:cubicBezTo>
                    <a:pt x="1810" y="274"/>
                    <a:pt x="1893" y="227"/>
                    <a:pt x="1893" y="179"/>
                  </a:cubicBezTo>
                  <a:cubicBezTo>
                    <a:pt x="1905" y="131"/>
                    <a:pt x="1953" y="96"/>
                    <a:pt x="1798" y="96"/>
                  </a:cubicBezTo>
                  <a:cubicBezTo>
                    <a:pt x="1643" y="96"/>
                    <a:pt x="1488" y="155"/>
                    <a:pt x="1476" y="2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982;p28">
              <a:extLst>
                <a:ext uri="{FF2B5EF4-FFF2-40B4-BE49-F238E27FC236}">
                  <a16:creationId xmlns:a16="http://schemas.microsoft.com/office/drawing/2014/main" id="{AA4B3E42-E921-09C6-D09C-57B252389A01}"/>
                </a:ext>
              </a:extLst>
            </p:cNvPr>
            <p:cNvSpPr/>
            <p:nvPr/>
          </p:nvSpPr>
          <p:spPr>
            <a:xfrm>
              <a:off x="2333216" y="2825116"/>
              <a:ext cx="115104" cy="18304"/>
            </a:xfrm>
            <a:custGeom>
              <a:avLst/>
              <a:gdLst/>
              <a:ahLst/>
              <a:cxnLst/>
              <a:rect l="l" t="t" r="r" b="b"/>
              <a:pathLst>
                <a:path w="3597" h="572" extrusionOk="0">
                  <a:moveTo>
                    <a:pt x="358" y="131"/>
                  </a:moveTo>
                  <a:cubicBezTo>
                    <a:pt x="251" y="155"/>
                    <a:pt x="132" y="191"/>
                    <a:pt x="96" y="238"/>
                  </a:cubicBezTo>
                  <a:cubicBezTo>
                    <a:pt x="1" y="333"/>
                    <a:pt x="489" y="310"/>
                    <a:pt x="370" y="417"/>
                  </a:cubicBezTo>
                  <a:cubicBezTo>
                    <a:pt x="346" y="441"/>
                    <a:pt x="299" y="452"/>
                    <a:pt x="275" y="476"/>
                  </a:cubicBezTo>
                  <a:cubicBezTo>
                    <a:pt x="203" y="524"/>
                    <a:pt x="275" y="572"/>
                    <a:pt x="394" y="572"/>
                  </a:cubicBezTo>
                  <a:cubicBezTo>
                    <a:pt x="525" y="560"/>
                    <a:pt x="680" y="524"/>
                    <a:pt x="799" y="476"/>
                  </a:cubicBezTo>
                  <a:cubicBezTo>
                    <a:pt x="846" y="452"/>
                    <a:pt x="894" y="429"/>
                    <a:pt x="953" y="417"/>
                  </a:cubicBezTo>
                  <a:cubicBezTo>
                    <a:pt x="1001" y="405"/>
                    <a:pt x="1061" y="405"/>
                    <a:pt x="1108" y="405"/>
                  </a:cubicBezTo>
                  <a:cubicBezTo>
                    <a:pt x="1203" y="405"/>
                    <a:pt x="1311" y="405"/>
                    <a:pt x="1406" y="417"/>
                  </a:cubicBezTo>
                  <a:cubicBezTo>
                    <a:pt x="1573" y="322"/>
                    <a:pt x="1846" y="298"/>
                    <a:pt x="2037" y="298"/>
                  </a:cubicBezTo>
                  <a:cubicBezTo>
                    <a:pt x="2263" y="298"/>
                    <a:pt x="2454" y="322"/>
                    <a:pt x="2596" y="369"/>
                  </a:cubicBezTo>
                  <a:cubicBezTo>
                    <a:pt x="2716" y="405"/>
                    <a:pt x="2799" y="441"/>
                    <a:pt x="2966" y="452"/>
                  </a:cubicBezTo>
                  <a:cubicBezTo>
                    <a:pt x="3132" y="464"/>
                    <a:pt x="3406" y="405"/>
                    <a:pt x="3525" y="333"/>
                  </a:cubicBezTo>
                  <a:cubicBezTo>
                    <a:pt x="3597" y="286"/>
                    <a:pt x="3573" y="238"/>
                    <a:pt x="3561" y="202"/>
                  </a:cubicBezTo>
                  <a:cubicBezTo>
                    <a:pt x="3513" y="119"/>
                    <a:pt x="3418" y="24"/>
                    <a:pt x="3132" y="48"/>
                  </a:cubicBezTo>
                  <a:cubicBezTo>
                    <a:pt x="2954" y="71"/>
                    <a:pt x="2727" y="131"/>
                    <a:pt x="2620" y="107"/>
                  </a:cubicBezTo>
                  <a:cubicBezTo>
                    <a:pt x="2537" y="83"/>
                    <a:pt x="2561" y="24"/>
                    <a:pt x="2454" y="24"/>
                  </a:cubicBezTo>
                  <a:cubicBezTo>
                    <a:pt x="2335" y="24"/>
                    <a:pt x="2144" y="83"/>
                    <a:pt x="2084" y="60"/>
                  </a:cubicBezTo>
                  <a:cubicBezTo>
                    <a:pt x="2073" y="48"/>
                    <a:pt x="2073" y="36"/>
                    <a:pt x="2061" y="24"/>
                  </a:cubicBezTo>
                  <a:cubicBezTo>
                    <a:pt x="2037" y="0"/>
                    <a:pt x="1894" y="12"/>
                    <a:pt x="1799" y="48"/>
                  </a:cubicBezTo>
                  <a:cubicBezTo>
                    <a:pt x="1775" y="71"/>
                    <a:pt x="1751" y="83"/>
                    <a:pt x="1715" y="95"/>
                  </a:cubicBezTo>
                  <a:cubicBezTo>
                    <a:pt x="1501" y="179"/>
                    <a:pt x="1489" y="36"/>
                    <a:pt x="1394" y="36"/>
                  </a:cubicBezTo>
                  <a:cubicBezTo>
                    <a:pt x="1239" y="24"/>
                    <a:pt x="1132" y="83"/>
                    <a:pt x="989" y="119"/>
                  </a:cubicBezTo>
                  <a:cubicBezTo>
                    <a:pt x="822" y="167"/>
                    <a:pt x="870" y="179"/>
                    <a:pt x="763" y="155"/>
                  </a:cubicBezTo>
                  <a:cubicBezTo>
                    <a:pt x="715" y="155"/>
                    <a:pt x="727" y="119"/>
                    <a:pt x="656" y="107"/>
                  </a:cubicBezTo>
                  <a:cubicBezTo>
                    <a:pt x="584" y="107"/>
                    <a:pt x="453" y="119"/>
                    <a:pt x="358" y="1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983;p28">
              <a:extLst>
                <a:ext uri="{FF2B5EF4-FFF2-40B4-BE49-F238E27FC236}">
                  <a16:creationId xmlns:a16="http://schemas.microsoft.com/office/drawing/2014/main" id="{7B5FD903-4D02-5F34-1F38-1233FB6C4D4E}"/>
                </a:ext>
              </a:extLst>
            </p:cNvPr>
            <p:cNvSpPr/>
            <p:nvPr/>
          </p:nvSpPr>
          <p:spPr>
            <a:xfrm>
              <a:off x="2337792" y="2858236"/>
              <a:ext cx="38144" cy="16416"/>
            </a:xfrm>
            <a:custGeom>
              <a:avLst/>
              <a:gdLst/>
              <a:ahLst/>
              <a:cxnLst/>
              <a:rect l="l" t="t" r="r" b="b"/>
              <a:pathLst>
                <a:path w="1192" h="513" extrusionOk="0">
                  <a:moveTo>
                    <a:pt x="36" y="179"/>
                  </a:moveTo>
                  <a:cubicBezTo>
                    <a:pt x="13" y="191"/>
                    <a:pt x="1" y="203"/>
                    <a:pt x="1" y="203"/>
                  </a:cubicBezTo>
                  <a:cubicBezTo>
                    <a:pt x="1" y="215"/>
                    <a:pt x="25" y="215"/>
                    <a:pt x="36" y="215"/>
                  </a:cubicBezTo>
                  <a:cubicBezTo>
                    <a:pt x="84" y="215"/>
                    <a:pt x="84" y="239"/>
                    <a:pt x="120" y="251"/>
                  </a:cubicBezTo>
                  <a:cubicBezTo>
                    <a:pt x="156" y="251"/>
                    <a:pt x="203" y="251"/>
                    <a:pt x="251" y="239"/>
                  </a:cubicBezTo>
                  <a:cubicBezTo>
                    <a:pt x="382" y="215"/>
                    <a:pt x="525" y="203"/>
                    <a:pt x="656" y="179"/>
                  </a:cubicBezTo>
                  <a:cubicBezTo>
                    <a:pt x="668" y="179"/>
                    <a:pt x="691" y="179"/>
                    <a:pt x="691" y="179"/>
                  </a:cubicBezTo>
                  <a:cubicBezTo>
                    <a:pt x="715" y="179"/>
                    <a:pt x="691" y="191"/>
                    <a:pt x="668" y="203"/>
                  </a:cubicBezTo>
                  <a:cubicBezTo>
                    <a:pt x="644" y="215"/>
                    <a:pt x="620" y="215"/>
                    <a:pt x="584" y="215"/>
                  </a:cubicBezTo>
                  <a:cubicBezTo>
                    <a:pt x="394" y="239"/>
                    <a:pt x="179" y="310"/>
                    <a:pt x="48" y="382"/>
                  </a:cubicBezTo>
                  <a:cubicBezTo>
                    <a:pt x="144" y="370"/>
                    <a:pt x="239" y="346"/>
                    <a:pt x="334" y="322"/>
                  </a:cubicBezTo>
                  <a:cubicBezTo>
                    <a:pt x="429" y="310"/>
                    <a:pt x="525" y="299"/>
                    <a:pt x="584" y="299"/>
                  </a:cubicBezTo>
                  <a:cubicBezTo>
                    <a:pt x="596" y="299"/>
                    <a:pt x="608" y="299"/>
                    <a:pt x="608" y="310"/>
                  </a:cubicBezTo>
                  <a:cubicBezTo>
                    <a:pt x="608" y="322"/>
                    <a:pt x="584" y="334"/>
                    <a:pt x="548" y="334"/>
                  </a:cubicBezTo>
                  <a:cubicBezTo>
                    <a:pt x="382" y="394"/>
                    <a:pt x="215" y="441"/>
                    <a:pt x="36" y="501"/>
                  </a:cubicBezTo>
                  <a:cubicBezTo>
                    <a:pt x="72" y="513"/>
                    <a:pt x="156" y="501"/>
                    <a:pt x="239" y="489"/>
                  </a:cubicBezTo>
                  <a:cubicBezTo>
                    <a:pt x="322" y="465"/>
                    <a:pt x="417" y="453"/>
                    <a:pt x="501" y="430"/>
                  </a:cubicBezTo>
                  <a:cubicBezTo>
                    <a:pt x="596" y="418"/>
                    <a:pt x="703" y="394"/>
                    <a:pt x="775" y="358"/>
                  </a:cubicBezTo>
                  <a:cubicBezTo>
                    <a:pt x="846" y="334"/>
                    <a:pt x="870" y="299"/>
                    <a:pt x="953" y="263"/>
                  </a:cubicBezTo>
                  <a:cubicBezTo>
                    <a:pt x="989" y="251"/>
                    <a:pt x="1025" y="251"/>
                    <a:pt x="1060" y="239"/>
                  </a:cubicBezTo>
                  <a:cubicBezTo>
                    <a:pt x="1144" y="215"/>
                    <a:pt x="1191" y="168"/>
                    <a:pt x="1168" y="144"/>
                  </a:cubicBezTo>
                  <a:cubicBezTo>
                    <a:pt x="1156" y="120"/>
                    <a:pt x="1060" y="120"/>
                    <a:pt x="977" y="144"/>
                  </a:cubicBezTo>
                  <a:cubicBezTo>
                    <a:pt x="953" y="156"/>
                    <a:pt x="941" y="156"/>
                    <a:pt x="929" y="156"/>
                  </a:cubicBezTo>
                  <a:cubicBezTo>
                    <a:pt x="882" y="168"/>
                    <a:pt x="882" y="144"/>
                    <a:pt x="918" y="120"/>
                  </a:cubicBezTo>
                  <a:cubicBezTo>
                    <a:pt x="953" y="96"/>
                    <a:pt x="1013" y="84"/>
                    <a:pt x="1049" y="72"/>
                  </a:cubicBezTo>
                  <a:cubicBezTo>
                    <a:pt x="1096" y="37"/>
                    <a:pt x="1084" y="13"/>
                    <a:pt x="1025" y="1"/>
                  </a:cubicBezTo>
                  <a:cubicBezTo>
                    <a:pt x="977" y="1"/>
                    <a:pt x="906" y="13"/>
                    <a:pt x="822" y="25"/>
                  </a:cubicBezTo>
                  <a:cubicBezTo>
                    <a:pt x="584" y="60"/>
                    <a:pt x="251" y="96"/>
                    <a:pt x="36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984;p28">
              <a:extLst>
                <a:ext uri="{FF2B5EF4-FFF2-40B4-BE49-F238E27FC236}">
                  <a16:creationId xmlns:a16="http://schemas.microsoft.com/office/drawing/2014/main" id="{24CB1627-9901-0120-CBB9-95EABD2C7726}"/>
                </a:ext>
              </a:extLst>
            </p:cNvPr>
            <p:cNvSpPr/>
            <p:nvPr/>
          </p:nvSpPr>
          <p:spPr>
            <a:xfrm>
              <a:off x="2486784" y="2826620"/>
              <a:ext cx="284640" cy="37760"/>
            </a:xfrm>
            <a:custGeom>
              <a:avLst/>
              <a:gdLst/>
              <a:ahLst/>
              <a:cxnLst/>
              <a:rect l="l" t="t" r="r" b="b"/>
              <a:pathLst>
                <a:path w="8895" h="1180" extrusionOk="0">
                  <a:moveTo>
                    <a:pt x="1060" y="275"/>
                  </a:moveTo>
                  <a:cubicBezTo>
                    <a:pt x="881" y="286"/>
                    <a:pt x="714" y="286"/>
                    <a:pt x="548" y="286"/>
                  </a:cubicBezTo>
                  <a:cubicBezTo>
                    <a:pt x="464" y="298"/>
                    <a:pt x="381" y="298"/>
                    <a:pt x="298" y="310"/>
                  </a:cubicBezTo>
                  <a:cubicBezTo>
                    <a:pt x="107" y="358"/>
                    <a:pt x="0" y="453"/>
                    <a:pt x="60" y="501"/>
                  </a:cubicBezTo>
                  <a:cubicBezTo>
                    <a:pt x="107" y="548"/>
                    <a:pt x="274" y="560"/>
                    <a:pt x="417" y="572"/>
                  </a:cubicBezTo>
                  <a:cubicBezTo>
                    <a:pt x="560" y="584"/>
                    <a:pt x="703" y="584"/>
                    <a:pt x="845" y="596"/>
                  </a:cubicBezTo>
                  <a:cubicBezTo>
                    <a:pt x="988" y="608"/>
                    <a:pt x="1167" y="608"/>
                    <a:pt x="1346" y="560"/>
                  </a:cubicBezTo>
                  <a:cubicBezTo>
                    <a:pt x="1465" y="536"/>
                    <a:pt x="1560" y="489"/>
                    <a:pt x="1667" y="477"/>
                  </a:cubicBezTo>
                  <a:cubicBezTo>
                    <a:pt x="1810" y="465"/>
                    <a:pt x="1798" y="525"/>
                    <a:pt x="1857" y="560"/>
                  </a:cubicBezTo>
                  <a:cubicBezTo>
                    <a:pt x="1893" y="584"/>
                    <a:pt x="1965" y="584"/>
                    <a:pt x="2012" y="608"/>
                  </a:cubicBezTo>
                  <a:cubicBezTo>
                    <a:pt x="2131" y="644"/>
                    <a:pt x="2108" y="727"/>
                    <a:pt x="2024" y="810"/>
                  </a:cubicBezTo>
                  <a:cubicBezTo>
                    <a:pt x="1953" y="906"/>
                    <a:pt x="1822" y="989"/>
                    <a:pt x="1738" y="1072"/>
                  </a:cubicBezTo>
                  <a:cubicBezTo>
                    <a:pt x="1691" y="1120"/>
                    <a:pt x="1667" y="1179"/>
                    <a:pt x="1786" y="1179"/>
                  </a:cubicBezTo>
                  <a:cubicBezTo>
                    <a:pt x="1893" y="1179"/>
                    <a:pt x="2048" y="1108"/>
                    <a:pt x="2179" y="1096"/>
                  </a:cubicBezTo>
                  <a:cubicBezTo>
                    <a:pt x="2286" y="1072"/>
                    <a:pt x="2369" y="1084"/>
                    <a:pt x="2477" y="1084"/>
                  </a:cubicBezTo>
                  <a:cubicBezTo>
                    <a:pt x="2703" y="1084"/>
                    <a:pt x="2965" y="989"/>
                    <a:pt x="3215" y="929"/>
                  </a:cubicBezTo>
                  <a:cubicBezTo>
                    <a:pt x="3274" y="906"/>
                    <a:pt x="3358" y="894"/>
                    <a:pt x="3417" y="894"/>
                  </a:cubicBezTo>
                  <a:cubicBezTo>
                    <a:pt x="3441" y="894"/>
                    <a:pt x="3465" y="894"/>
                    <a:pt x="3489" y="906"/>
                  </a:cubicBezTo>
                  <a:cubicBezTo>
                    <a:pt x="3679" y="953"/>
                    <a:pt x="4036" y="941"/>
                    <a:pt x="4358" y="870"/>
                  </a:cubicBezTo>
                  <a:cubicBezTo>
                    <a:pt x="4477" y="846"/>
                    <a:pt x="4596" y="810"/>
                    <a:pt x="4715" y="786"/>
                  </a:cubicBezTo>
                  <a:cubicBezTo>
                    <a:pt x="4786" y="775"/>
                    <a:pt x="4870" y="775"/>
                    <a:pt x="4941" y="775"/>
                  </a:cubicBezTo>
                  <a:cubicBezTo>
                    <a:pt x="5429" y="775"/>
                    <a:pt x="6037" y="739"/>
                    <a:pt x="6513" y="560"/>
                  </a:cubicBezTo>
                  <a:cubicBezTo>
                    <a:pt x="6846" y="572"/>
                    <a:pt x="7203" y="560"/>
                    <a:pt x="7572" y="536"/>
                  </a:cubicBezTo>
                  <a:cubicBezTo>
                    <a:pt x="7668" y="525"/>
                    <a:pt x="7751" y="513"/>
                    <a:pt x="7834" y="501"/>
                  </a:cubicBezTo>
                  <a:cubicBezTo>
                    <a:pt x="8001" y="465"/>
                    <a:pt x="8156" y="405"/>
                    <a:pt x="8323" y="394"/>
                  </a:cubicBezTo>
                  <a:cubicBezTo>
                    <a:pt x="8287" y="358"/>
                    <a:pt x="8430" y="286"/>
                    <a:pt x="8561" y="251"/>
                  </a:cubicBezTo>
                  <a:cubicBezTo>
                    <a:pt x="8692" y="215"/>
                    <a:pt x="8846" y="167"/>
                    <a:pt x="8870" y="120"/>
                  </a:cubicBezTo>
                  <a:cubicBezTo>
                    <a:pt x="8894" y="72"/>
                    <a:pt x="8799" y="60"/>
                    <a:pt x="8704" y="60"/>
                  </a:cubicBezTo>
                  <a:cubicBezTo>
                    <a:pt x="8596" y="48"/>
                    <a:pt x="8489" y="60"/>
                    <a:pt x="8406" y="36"/>
                  </a:cubicBezTo>
                  <a:cubicBezTo>
                    <a:pt x="8358" y="36"/>
                    <a:pt x="8323" y="13"/>
                    <a:pt x="8251" y="13"/>
                  </a:cubicBezTo>
                  <a:cubicBezTo>
                    <a:pt x="8192" y="24"/>
                    <a:pt x="8108" y="48"/>
                    <a:pt x="8037" y="60"/>
                  </a:cubicBezTo>
                  <a:cubicBezTo>
                    <a:pt x="7882" y="72"/>
                    <a:pt x="7811" y="24"/>
                    <a:pt x="7692" y="13"/>
                  </a:cubicBezTo>
                  <a:cubicBezTo>
                    <a:pt x="7608" y="1"/>
                    <a:pt x="7513" y="13"/>
                    <a:pt x="7406" y="24"/>
                  </a:cubicBezTo>
                  <a:cubicBezTo>
                    <a:pt x="6810" y="84"/>
                    <a:pt x="6179" y="167"/>
                    <a:pt x="5560" y="275"/>
                  </a:cubicBezTo>
                  <a:cubicBezTo>
                    <a:pt x="5025" y="370"/>
                    <a:pt x="4453" y="489"/>
                    <a:pt x="3965" y="501"/>
                  </a:cubicBezTo>
                  <a:cubicBezTo>
                    <a:pt x="3703" y="513"/>
                    <a:pt x="3489" y="477"/>
                    <a:pt x="3227" y="501"/>
                  </a:cubicBezTo>
                  <a:cubicBezTo>
                    <a:pt x="3096" y="501"/>
                    <a:pt x="2965" y="525"/>
                    <a:pt x="2870" y="513"/>
                  </a:cubicBezTo>
                  <a:cubicBezTo>
                    <a:pt x="2786" y="489"/>
                    <a:pt x="2810" y="417"/>
                    <a:pt x="2941" y="394"/>
                  </a:cubicBezTo>
                  <a:cubicBezTo>
                    <a:pt x="3024" y="370"/>
                    <a:pt x="3108" y="382"/>
                    <a:pt x="3191" y="358"/>
                  </a:cubicBezTo>
                  <a:cubicBezTo>
                    <a:pt x="3310" y="322"/>
                    <a:pt x="3286" y="263"/>
                    <a:pt x="3191" y="263"/>
                  </a:cubicBezTo>
                  <a:cubicBezTo>
                    <a:pt x="3084" y="251"/>
                    <a:pt x="2953" y="275"/>
                    <a:pt x="2846" y="275"/>
                  </a:cubicBezTo>
                  <a:cubicBezTo>
                    <a:pt x="2715" y="263"/>
                    <a:pt x="2643" y="215"/>
                    <a:pt x="2500" y="227"/>
                  </a:cubicBezTo>
                  <a:cubicBezTo>
                    <a:pt x="2405" y="239"/>
                    <a:pt x="2322" y="263"/>
                    <a:pt x="2227" y="286"/>
                  </a:cubicBezTo>
                  <a:cubicBezTo>
                    <a:pt x="1750" y="382"/>
                    <a:pt x="1453" y="263"/>
                    <a:pt x="1060" y="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985;p28">
              <a:extLst>
                <a:ext uri="{FF2B5EF4-FFF2-40B4-BE49-F238E27FC236}">
                  <a16:creationId xmlns:a16="http://schemas.microsoft.com/office/drawing/2014/main" id="{BF1FC91A-A4B3-D9C8-7706-39C5AFCA992C}"/>
                </a:ext>
              </a:extLst>
            </p:cNvPr>
            <p:cNvSpPr/>
            <p:nvPr/>
          </p:nvSpPr>
          <p:spPr>
            <a:xfrm>
              <a:off x="2464288" y="2850620"/>
              <a:ext cx="54912" cy="18720"/>
            </a:xfrm>
            <a:custGeom>
              <a:avLst/>
              <a:gdLst/>
              <a:ahLst/>
              <a:cxnLst/>
              <a:rect l="l" t="t" r="r" b="b"/>
              <a:pathLst>
                <a:path w="1716" h="585" extrusionOk="0">
                  <a:moveTo>
                    <a:pt x="394" y="358"/>
                  </a:moveTo>
                  <a:cubicBezTo>
                    <a:pt x="346" y="370"/>
                    <a:pt x="310" y="394"/>
                    <a:pt x="274" y="406"/>
                  </a:cubicBezTo>
                  <a:cubicBezTo>
                    <a:pt x="227" y="429"/>
                    <a:pt x="179" y="453"/>
                    <a:pt x="132" y="477"/>
                  </a:cubicBezTo>
                  <a:cubicBezTo>
                    <a:pt x="72" y="501"/>
                    <a:pt x="1" y="548"/>
                    <a:pt x="24" y="560"/>
                  </a:cubicBezTo>
                  <a:cubicBezTo>
                    <a:pt x="48" y="584"/>
                    <a:pt x="144" y="572"/>
                    <a:pt x="215" y="560"/>
                  </a:cubicBezTo>
                  <a:cubicBezTo>
                    <a:pt x="298" y="537"/>
                    <a:pt x="370" y="513"/>
                    <a:pt x="441" y="501"/>
                  </a:cubicBezTo>
                  <a:cubicBezTo>
                    <a:pt x="655" y="477"/>
                    <a:pt x="691" y="572"/>
                    <a:pt x="894" y="548"/>
                  </a:cubicBezTo>
                  <a:cubicBezTo>
                    <a:pt x="965" y="548"/>
                    <a:pt x="1036" y="525"/>
                    <a:pt x="1108" y="525"/>
                  </a:cubicBezTo>
                  <a:cubicBezTo>
                    <a:pt x="1179" y="513"/>
                    <a:pt x="1227" y="537"/>
                    <a:pt x="1298" y="525"/>
                  </a:cubicBezTo>
                  <a:cubicBezTo>
                    <a:pt x="1394" y="513"/>
                    <a:pt x="1477" y="465"/>
                    <a:pt x="1513" y="429"/>
                  </a:cubicBezTo>
                  <a:cubicBezTo>
                    <a:pt x="1537" y="394"/>
                    <a:pt x="1525" y="358"/>
                    <a:pt x="1560" y="322"/>
                  </a:cubicBezTo>
                  <a:cubicBezTo>
                    <a:pt x="1596" y="287"/>
                    <a:pt x="1644" y="263"/>
                    <a:pt x="1656" y="239"/>
                  </a:cubicBezTo>
                  <a:cubicBezTo>
                    <a:pt x="1715" y="144"/>
                    <a:pt x="1477" y="1"/>
                    <a:pt x="1215" y="48"/>
                  </a:cubicBezTo>
                  <a:cubicBezTo>
                    <a:pt x="1048" y="72"/>
                    <a:pt x="965" y="108"/>
                    <a:pt x="858" y="167"/>
                  </a:cubicBezTo>
                  <a:cubicBezTo>
                    <a:pt x="679" y="251"/>
                    <a:pt x="620" y="275"/>
                    <a:pt x="394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986;p28">
              <a:extLst>
                <a:ext uri="{FF2B5EF4-FFF2-40B4-BE49-F238E27FC236}">
                  <a16:creationId xmlns:a16="http://schemas.microsoft.com/office/drawing/2014/main" id="{34005C67-EE41-AB53-F21C-34DBBB4ABD0D}"/>
                </a:ext>
              </a:extLst>
            </p:cNvPr>
            <p:cNvSpPr/>
            <p:nvPr/>
          </p:nvSpPr>
          <p:spPr>
            <a:xfrm>
              <a:off x="2526400" y="2707388"/>
              <a:ext cx="618400" cy="126112"/>
            </a:xfrm>
            <a:custGeom>
              <a:avLst/>
              <a:gdLst/>
              <a:ahLst/>
              <a:cxnLst/>
              <a:rect l="l" t="t" r="r" b="b"/>
              <a:pathLst>
                <a:path w="19325" h="3941" extrusionOk="0">
                  <a:moveTo>
                    <a:pt x="4037" y="3239"/>
                  </a:moveTo>
                  <a:cubicBezTo>
                    <a:pt x="3953" y="3227"/>
                    <a:pt x="3858" y="3227"/>
                    <a:pt x="3751" y="3239"/>
                  </a:cubicBezTo>
                  <a:cubicBezTo>
                    <a:pt x="3644" y="3250"/>
                    <a:pt x="3513" y="3310"/>
                    <a:pt x="3525" y="3334"/>
                  </a:cubicBezTo>
                  <a:cubicBezTo>
                    <a:pt x="3525" y="3358"/>
                    <a:pt x="3572" y="3369"/>
                    <a:pt x="3608" y="3369"/>
                  </a:cubicBezTo>
                  <a:cubicBezTo>
                    <a:pt x="3703" y="3381"/>
                    <a:pt x="3810" y="3381"/>
                    <a:pt x="3870" y="3405"/>
                  </a:cubicBezTo>
                  <a:cubicBezTo>
                    <a:pt x="3941" y="3429"/>
                    <a:pt x="3918" y="3489"/>
                    <a:pt x="3810" y="3524"/>
                  </a:cubicBezTo>
                  <a:cubicBezTo>
                    <a:pt x="3763" y="3536"/>
                    <a:pt x="3715" y="3536"/>
                    <a:pt x="3667" y="3548"/>
                  </a:cubicBezTo>
                  <a:cubicBezTo>
                    <a:pt x="3477" y="3572"/>
                    <a:pt x="3286" y="3584"/>
                    <a:pt x="3096" y="3620"/>
                  </a:cubicBezTo>
                  <a:cubicBezTo>
                    <a:pt x="2905" y="3643"/>
                    <a:pt x="2691" y="3691"/>
                    <a:pt x="2560" y="3762"/>
                  </a:cubicBezTo>
                  <a:cubicBezTo>
                    <a:pt x="2417" y="3834"/>
                    <a:pt x="2382" y="3917"/>
                    <a:pt x="2524" y="3941"/>
                  </a:cubicBezTo>
                  <a:cubicBezTo>
                    <a:pt x="2703" y="3905"/>
                    <a:pt x="2882" y="3858"/>
                    <a:pt x="3060" y="3822"/>
                  </a:cubicBezTo>
                  <a:cubicBezTo>
                    <a:pt x="3108" y="3822"/>
                    <a:pt x="3156" y="3810"/>
                    <a:pt x="3191" y="3810"/>
                  </a:cubicBezTo>
                  <a:cubicBezTo>
                    <a:pt x="3251" y="3810"/>
                    <a:pt x="3215" y="3858"/>
                    <a:pt x="3251" y="3881"/>
                  </a:cubicBezTo>
                  <a:cubicBezTo>
                    <a:pt x="3334" y="3929"/>
                    <a:pt x="3656" y="3786"/>
                    <a:pt x="3822" y="3798"/>
                  </a:cubicBezTo>
                  <a:cubicBezTo>
                    <a:pt x="3882" y="3798"/>
                    <a:pt x="3906" y="3810"/>
                    <a:pt x="3941" y="3822"/>
                  </a:cubicBezTo>
                  <a:cubicBezTo>
                    <a:pt x="4120" y="3858"/>
                    <a:pt x="4489" y="3739"/>
                    <a:pt x="4751" y="3727"/>
                  </a:cubicBezTo>
                  <a:cubicBezTo>
                    <a:pt x="4870" y="3715"/>
                    <a:pt x="4977" y="3727"/>
                    <a:pt x="5108" y="3703"/>
                  </a:cubicBezTo>
                  <a:cubicBezTo>
                    <a:pt x="5382" y="3655"/>
                    <a:pt x="5513" y="3477"/>
                    <a:pt x="5775" y="3453"/>
                  </a:cubicBezTo>
                  <a:cubicBezTo>
                    <a:pt x="5906" y="3441"/>
                    <a:pt x="5953" y="3489"/>
                    <a:pt x="6049" y="3500"/>
                  </a:cubicBezTo>
                  <a:cubicBezTo>
                    <a:pt x="6251" y="3524"/>
                    <a:pt x="6549" y="3429"/>
                    <a:pt x="6775" y="3346"/>
                  </a:cubicBezTo>
                  <a:cubicBezTo>
                    <a:pt x="6763" y="3429"/>
                    <a:pt x="7251" y="3334"/>
                    <a:pt x="7227" y="3417"/>
                  </a:cubicBezTo>
                  <a:cubicBezTo>
                    <a:pt x="7216" y="3441"/>
                    <a:pt x="7180" y="3465"/>
                    <a:pt x="7168" y="3477"/>
                  </a:cubicBezTo>
                  <a:cubicBezTo>
                    <a:pt x="7132" y="3524"/>
                    <a:pt x="7275" y="3536"/>
                    <a:pt x="7406" y="3512"/>
                  </a:cubicBezTo>
                  <a:cubicBezTo>
                    <a:pt x="7537" y="3489"/>
                    <a:pt x="7644" y="3453"/>
                    <a:pt x="7751" y="3405"/>
                  </a:cubicBezTo>
                  <a:cubicBezTo>
                    <a:pt x="7835" y="3369"/>
                    <a:pt x="7930" y="3334"/>
                    <a:pt x="8037" y="3322"/>
                  </a:cubicBezTo>
                  <a:cubicBezTo>
                    <a:pt x="8085" y="3310"/>
                    <a:pt x="8132" y="3310"/>
                    <a:pt x="8180" y="3310"/>
                  </a:cubicBezTo>
                  <a:cubicBezTo>
                    <a:pt x="8466" y="3286"/>
                    <a:pt x="8799" y="3179"/>
                    <a:pt x="8918" y="3072"/>
                  </a:cubicBezTo>
                  <a:cubicBezTo>
                    <a:pt x="8561" y="3036"/>
                    <a:pt x="8180" y="3024"/>
                    <a:pt x="7775" y="3036"/>
                  </a:cubicBezTo>
                  <a:cubicBezTo>
                    <a:pt x="8168" y="2988"/>
                    <a:pt x="8549" y="2941"/>
                    <a:pt x="8942" y="2905"/>
                  </a:cubicBezTo>
                  <a:cubicBezTo>
                    <a:pt x="8835" y="2869"/>
                    <a:pt x="8954" y="2774"/>
                    <a:pt x="9121" y="2727"/>
                  </a:cubicBezTo>
                  <a:cubicBezTo>
                    <a:pt x="9287" y="2679"/>
                    <a:pt x="9478" y="2667"/>
                    <a:pt x="9668" y="2643"/>
                  </a:cubicBezTo>
                  <a:cubicBezTo>
                    <a:pt x="9990" y="2596"/>
                    <a:pt x="10335" y="2536"/>
                    <a:pt x="10656" y="2465"/>
                  </a:cubicBezTo>
                  <a:cubicBezTo>
                    <a:pt x="10740" y="2441"/>
                    <a:pt x="10811" y="2429"/>
                    <a:pt x="10871" y="2405"/>
                  </a:cubicBezTo>
                  <a:cubicBezTo>
                    <a:pt x="10906" y="2381"/>
                    <a:pt x="10930" y="2357"/>
                    <a:pt x="10978" y="2334"/>
                  </a:cubicBezTo>
                  <a:cubicBezTo>
                    <a:pt x="11061" y="2286"/>
                    <a:pt x="11180" y="2274"/>
                    <a:pt x="11287" y="2238"/>
                  </a:cubicBezTo>
                  <a:cubicBezTo>
                    <a:pt x="11395" y="2215"/>
                    <a:pt x="11490" y="2155"/>
                    <a:pt x="11430" y="2143"/>
                  </a:cubicBezTo>
                  <a:cubicBezTo>
                    <a:pt x="11407" y="2131"/>
                    <a:pt x="11359" y="2131"/>
                    <a:pt x="11311" y="2131"/>
                  </a:cubicBezTo>
                  <a:cubicBezTo>
                    <a:pt x="11121" y="2143"/>
                    <a:pt x="10930" y="2155"/>
                    <a:pt x="10740" y="2167"/>
                  </a:cubicBezTo>
                  <a:cubicBezTo>
                    <a:pt x="10597" y="2167"/>
                    <a:pt x="10442" y="2179"/>
                    <a:pt x="10299" y="2215"/>
                  </a:cubicBezTo>
                  <a:cubicBezTo>
                    <a:pt x="10144" y="2238"/>
                    <a:pt x="10002" y="2286"/>
                    <a:pt x="9847" y="2322"/>
                  </a:cubicBezTo>
                  <a:cubicBezTo>
                    <a:pt x="9644" y="2369"/>
                    <a:pt x="9418" y="2381"/>
                    <a:pt x="9287" y="2346"/>
                  </a:cubicBezTo>
                  <a:cubicBezTo>
                    <a:pt x="9382" y="2298"/>
                    <a:pt x="9513" y="2250"/>
                    <a:pt x="9656" y="2203"/>
                  </a:cubicBezTo>
                  <a:cubicBezTo>
                    <a:pt x="9621" y="2179"/>
                    <a:pt x="9549" y="2167"/>
                    <a:pt x="9442" y="2167"/>
                  </a:cubicBezTo>
                  <a:cubicBezTo>
                    <a:pt x="9680" y="2119"/>
                    <a:pt x="9990" y="2072"/>
                    <a:pt x="10097" y="2119"/>
                  </a:cubicBezTo>
                  <a:cubicBezTo>
                    <a:pt x="10109" y="2131"/>
                    <a:pt x="10121" y="2143"/>
                    <a:pt x="10144" y="2155"/>
                  </a:cubicBezTo>
                  <a:cubicBezTo>
                    <a:pt x="10252" y="2191"/>
                    <a:pt x="10502" y="2131"/>
                    <a:pt x="10668" y="2072"/>
                  </a:cubicBezTo>
                  <a:cubicBezTo>
                    <a:pt x="10692" y="2024"/>
                    <a:pt x="10466" y="2036"/>
                    <a:pt x="10537" y="1988"/>
                  </a:cubicBezTo>
                  <a:cubicBezTo>
                    <a:pt x="10561" y="1976"/>
                    <a:pt x="10609" y="1965"/>
                    <a:pt x="10656" y="1965"/>
                  </a:cubicBezTo>
                  <a:cubicBezTo>
                    <a:pt x="10787" y="1953"/>
                    <a:pt x="10930" y="1953"/>
                    <a:pt x="11061" y="1917"/>
                  </a:cubicBezTo>
                  <a:cubicBezTo>
                    <a:pt x="11121" y="1905"/>
                    <a:pt x="11180" y="1881"/>
                    <a:pt x="11252" y="1869"/>
                  </a:cubicBezTo>
                  <a:cubicBezTo>
                    <a:pt x="11407" y="1834"/>
                    <a:pt x="11561" y="1845"/>
                    <a:pt x="11704" y="1845"/>
                  </a:cubicBezTo>
                  <a:cubicBezTo>
                    <a:pt x="11954" y="1834"/>
                    <a:pt x="12240" y="1786"/>
                    <a:pt x="12490" y="1715"/>
                  </a:cubicBezTo>
                  <a:cubicBezTo>
                    <a:pt x="12621" y="1679"/>
                    <a:pt x="12716" y="1667"/>
                    <a:pt x="12859" y="1643"/>
                  </a:cubicBezTo>
                  <a:cubicBezTo>
                    <a:pt x="12859" y="1595"/>
                    <a:pt x="13038" y="1536"/>
                    <a:pt x="13192" y="1500"/>
                  </a:cubicBezTo>
                  <a:cubicBezTo>
                    <a:pt x="13347" y="1476"/>
                    <a:pt x="13514" y="1464"/>
                    <a:pt x="13669" y="1429"/>
                  </a:cubicBezTo>
                  <a:cubicBezTo>
                    <a:pt x="13835" y="1405"/>
                    <a:pt x="13978" y="1345"/>
                    <a:pt x="14121" y="1298"/>
                  </a:cubicBezTo>
                  <a:cubicBezTo>
                    <a:pt x="15276" y="929"/>
                    <a:pt x="16800" y="869"/>
                    <a:pt x="17955" y="512"/>
                  </a:cubicBezTo>
                  <a:cubicBezTo>
                    <a:pt x="17598" y="512"/>
                    <a:pt x="17205" y="560"/>
                    <a:pt x="16836" y="619"/>
                  </a:cubicBezTo>
                  <a:cubicBezTo>
                    <a:pt x="17657" y="452"/>
                    <a:pt x="18491" y="298"/>
                    <a:pt x="19324" y="131"/>
                  </a:cubicBezTo>
                  <a:cubicBezTo>
                    <a:pt x="19288" y="60"/>
                    <a:pt x="19050" y="48"/>
                    <a:pt x="18836" y="36"/>
                  </a:cubicBezTo>
                  <a:cubicBezTo>
                    <a:pt x="18253" y="24"/>
                    <a:pt x="17669" y="12"/>
                    <a:pt x="17098" y="0"/>
                  </a:cubicBezTo>
                  <a:cubicBezTo>
                    <a:pt x="16991" y="0"/>
                    <a:pt x="16872" y="0"/>
                    <a:pt x="16752" y="12"/>
                  </a:cubicBezTo>
                  <a:cubicBezTo>
                    <a:pt x="16538" y="48"/>
                    <a:pt x="16371" y="131"/>
                    <a:pt x="16205" y="202"/>
                  </a:cubicBezTo>
                  <a:cubicBezTo>
                    <a:pt x="15895" y="321"/>
                    <a:pt x="15478" y="405"/>
                    <a:pt x="15109" y="441"/>
                  </a:cubicBezTo>
                  <a:cubicBezTo>
                    <a:pt x="15288" y="262"/>
                    <a:pt x="16062" y="202"/>
                    <a:pt x="16407" y="36"/>
                  </a:cubicBezTo>
                  <a:cubicBezTo>
                    <a:pt x="15788" y="71"/>
                    <a:pt x="15169" y="119"/>
                    <a:pt x="14550" y="155"/>
                  </a:cubicBezTo>
                  <a:cubicBezTo>
                    <a:pt x="14324" y="179"/>
                    <a:pt x="14074" y="191"/>
                    <a:pt x="13871" y="262"/>
                  </a:cubicBezTo>
                  <a:cubicBezTo>
                    <a:pt x="13788" y="286"/>
                    <a:pt x="13728" y="321"/>
                    <a:pt x="13645" y="345"/>
                  </a:cubicBezTo>
                  <a:cubicBezTo>
                    <a:pt x="13502" y="393"/>
                    <a:pt x="13323" y="405"/>
                    <a:pt x="13169" y="417"/>
                  </a:cubicBezTo>
                  <a:cubicBezTo>
                    <a:pt x="12335" y="500"/>
                    <a:pt x="11490" y="583"/>
                    <a:pt x="10645" y="667"/>
                  </a:cubicBezTo>
                  <a:cubicBezTo>
                    <a:pt x="10883" y="702"/>
                    <a:pt x="11121" y="750"/>
                    <a:pt x="11359" y="798"/>
                  </a:cubicBezTo>
                  <a:cubicBezTo>
                    <a:pt x="10966" y="857"/>
                    <a:pt x="10645" y="810"/>
                    <a:pt x="10371" y="762"/>
                  </a:cubicBezTo>
                  <a:cubicBezTo>
                    <a:pt x="9918" y="857"/>
                    <a:pt x="9442" y="929"/>
                    <a:pt x="9001" y="964"/>
                  </a:cubicBezTo>
                  <a:cubicBezTo>
                    <a:pt x="8966" y="1024"/>
                    <a:pt x="9168" y="1024"/>
                    <a:pt x="9311" y="1024"/>
                  </a:cubicBezTo>
                  <a:cubicBezTo>
                    <a:pt x="9454" y="1024"/>
                    <a:pt x="9549" y="1083"/>
                    <a:pt x="9394" y="1119"/>
                  </a:cubicBezTo>
                  <a:cubicBezTo>
                    <a:pt x="8954" y="1119"/>
                    <a:pt x="8573" y="1083"/>
                    <a:pt x="8251" y="1012"/>
                  </a:cubicBezTo>
                  <a:cubicBezTo>
                    <a:pt x="8085" y="1048"/>
                    <a:pt x="8073" y="1119"/>
                    <a:pt x="8132" y="1167"/>
                  </a:cubicBezTo>
                  <a:cubicBezTo>
                    <a:pt x="8192" y="1203"/>
                    <a:pt x="8275" y="1250"/>
                    <a:pt x="8168" y="1310"/>
                  </a:cubicBezTo>
                  <a:cubicBezTo>
                    <a:pt x="8049" y="1262"/>
                    <a:pt x="7918" y="1226"/>
                    <a:pt x="7799" y="1191"/>
                  </a:cubicBezTo>
                  <a:cubicBezTo>
                    <a:pt x="7751" y="1226"/>
                    <a:pt x="7716" y="1262"/>
                    <a:pt x="7668" y="1298"/>
                  </a:cubicBezTo>
                  <a:cubicBezTo>
                    <a:pt x="7632" y="1167"/>
                    <a:pt x="7061" y="1203"/>
                    <a:pt x="6704" y="1179"/>
                  </a:cubicBezTo>
                  <a:cubicBezTo>
                    <a:pt x="6585" y="1167"/>
                    <a:pt x="6489" y="1143"/>
                    <a:pt x="6358" y="1143"/>
                  </a:cubicBezTo>
                  <a:cubicBezTo>
                    <a:pt x="6227" y="1143"/>
                    <a:pt x="6061" y="1167"/>
                    <a:pt x="5942" y="1214"/>
                  </a:cubicBezTo>
                  <a:cubicBezTo>
                    <a:pt x="5823" y="1262"/>
                    <a:pt x="5834" y="1334"/>
                    <a:pt x="5977" y="1322"/>
                  </a:cubicBezTo>
                  <a:cubicBezTo>
                    <a:pt x="5703" y="1369"/>
                    <a:pt x="5418" y="1417"/>
                    <a:pt x="5132" y="1464"/>
                  </a:cubicBezTo>
                  <a:cubicBezTo>
                    <a:pt x="5346" y="1500"/>
                    <a:pt x="5668" y="1500"/>
                    <a:pt x="6001" y="1441"/>
                  </a:cubicBezTo>
                  <a:cubicBezTo>
                    <a:pt x="6239" y="1405"/>
                    <a:pt x="6561" y="1345"/>
                    <a:pt x="6632" y="1405"/>
                  </a:cubicBezTo>
                  <a:cubicBezTo>
                    <a:pt x="6477" y="1464"/>
                    <a:pt x="6287" y="1500"/>
                    <a:pt x="6108" y="1524"/>
                  </a:cubicBezTo>
                  <a:cubicBezTo>
                    <a:pt x="5727" y="1572"/>
                    <a:pt x="5334" y="1536"/>
                    <a:pt x="5025" y="1655"/>
                  </a:cubicBezTo>
                  <a:cubicBezTo>
                    <a:pt x="4918" y="1595"/>
                    <a:pt x="4691" y="1524"/>
                    <a:pt x="4429" y="1607"/>
                  </a:cubicBezTo>
                  <a:cubicBezTo>
                    <a:pt x="4322" y="1643"/>
                    <a:pt x="4251" y="1679"/>
                    <a:pt x="4156" y="1715"/>
                  </a:cubicBezTo>
                  <a:cubicBezTo>
                    <a:pt x="3751" y="1869"/>
                    <a:pt x="3215" y="1750"/>
                    <a:pt x="2798" y="1905"/>
                  </a:cubicBezTo>
                  <a:cubicBezTo>
                    <a:pt x="2715" y="1929"/>
                    <a:pt x="2655" y="1965"/>
                    <a:pt x="2667" y="1988"/>
                  </a:cubicBezTo>
                  <a:cubicBezTo>
                    <a:pt x="2715" y="2048"/>
                    <a:pt x="3036" y="1953"/>
                    <a:pt x="3191" y="1965"/>
                  </a:cubicBezTo>
                  <a:cubicBezTo>
                    <a:pt x="3013" y="1988"/>
                    <a:pt x="2846" y="2084"/>
                    <a:pt x="2894" y="2131"/>
                  </a:cubicBezTo>
                  <a:cubicBezTo>
                    <a:pt x="3286" y="2000"/>
                    <a:pt x="3775" y="1917"/>
                    <a:pt x="4156" y="1917"/>
                  </a:cubicBezTo>
                  <a:cubicBezTo>
                    <a:pt x="4060" y="1988"/>
                    <a:pt x="3810" y="2012"/>
                    <a:pt x="3608" y="2048"/>
                  </a:cubicBezTo>
                  <a:cubicBezTo>
                    <a:pt x="3417" y="2072"/>
                    <a:pt x="3144" y="2179"/>
                    <a:pt x="3275" y="2203"/>
                  </a:cubicBezTo>
                  <a:cubicBezTo>
                    <a:pt x="3739" y="2084"/>
                    <a:pt x="4251" y="2024"/>
                    <a:pt x="4644" y="2036"/>
                  </a:cubicBezTo>
                  <a:cubicBezTo>
                    <a:pt x="4763" y="2048"/>
                    <a:pt x="4870" y="2048"/>
                    <a:pt x="5001" y="2024"/>
                  </a:cubicBezTo>
                  <a:cubicBezTo>
                    <a:pt x="5072" y="2000"/>
                    <a:pt x="5132" y="1988"/>
                    <a:pt x="5203" y="1965"/>
                  </a:cubicBezTo>
                  <a:cubicBezTo>
                    <a:pt x="5418" y="1929"/>
                    <a:pt x="5465" y="2024"/>
                    <a:pt x="5430" y="2096"/>
                  </a:cubicBezTo>
                  <a:cubicBezTo>
                    <a:pt x="5930" y="1941"/>
                    <a:pt x="6477" y="1822"/>
                    <a:pt x="7013" y="1750"/>
                  </a:cubicBezTo>
                  <a:cubicBezTo>
                    <a:pt x="7537" y="1679"/>
                    <a:pt x="8049" y="1655"/>
                    <a:pt x="8573" y="1595"/>
                  </a:cubicBezTo>
                  <a:cubicBezTo>
                    <a:pt x="9311" y="1524"/>
                    <a:pt x="10061" y="1381"/>
                    <a:pt x="10811" y="1238"/>
                  </a:cubicBezTo>
                  <a:cubicBezTo>
                    <a:pt x="10514" y="1453"/>
                    <a:pt x="9490" y="1441"/>
                    <a:pt x="9252" y="1655"/>
                  </a:cubicBezTo>
                  <a:cubicBezTo>
                    <a:pt x="9478" y="1643"/>
                    <a:pt x="9740" y="1619"/>
                    <a:pt x="9990" y="1572"/>
                  </a:cubicBezTo>
                  <a:cubicBezTo>
                    <a:pt x="9680" y="1703"/>
                    <a:pt x="9204" y="1750"/>
                    <a:pt x="8823" y="1774"/>
                  </a:cubicBezTo>
                  <a:cubicBezTo>
                    <a:pt x="8442" y="1786"/>
                    <a:pt x="8025" y="1798"/>
                    <a:pt x="7644" y="1905"/>
                  </a:cubicBezTo>
                  <a:cubicBezTo>
                    <a:pt x="7573" y="2036"/>
                    <a:pt x="7858" y="2119"/>
                    <a:pt x="8239" y="2072"/>
                  </a:cubicBezTo>
                  <a:cubicBezTo>
                    <a:pt x="8144" y="2155"/>
                    <a:pt x="7823" y="2215"/>
                    <a:pt x="7644" y="2191"/>
                  </a:cubicBezTo>
                  <a:cubicBezTo>
                    <a:pt x="7466" y="2167"/>
                    <a:pt x="7406" y="2107"/>
                    <a:pt x="7347" y="2048"/>
                  </a:cubicBezTo>
                  <a:cubicBezTo>
                    <a:pt x="7287" y="1988"/>
                    <a:pt x="7204" y="1917"/>
                    <a:pt x="7001" y="1917"/>
                  </a:cubicBezTo>
                  <a:cubicBezTo>
                    <a:pt x="6846" y="1905"/>
                    <a:pt x="6656" y="1941"/>
                    <a:pt x="6477" y="1965"/>
                  </a:cubicBezTo>
                  <a:cubicBezTo>
                    <a:pt x="6263" y="2000"/>
                    <a:pt x="6061" y="2036"/>
                    <a:pt x="5846" y="2072"/>
                  </a:cubicBezTo>
                  <a:cubicBezTo>
                    <a:pt x="5680" y="2096"/>
                    <a:pt x="5501" y="2131"/>
                    <a:pt x="5346" y="2179"/>
                  </a:cubicBezTo>
                  <a:cubicBezTo>
                    <a:pt x="5203" y="2238"/>
                    <a:pt x="5108" y="2310"/>
                    <a:pt x="5203" y="2346"/>
                  </a:cubicBezTo>
                  <a:lnTo>
                    <a:pt x="4799" y="2393"/>
                  </a:lnTo>
                  <a:cubicBezTo>
                    <a:pt x="4894" y="2274"/>
                    <a:pt x="4632" y="2215"/>
                    <a:pt x="4322" y="2226"/>
                  </a:cubicBezTo>
                  <a:cubicBezTo>
                    <a:pt x="4013" y="2226"/>
                    <a:pt x="3656" y="2286"/>
                    <a:pt x="3322" y="2322"/>
                  </a:cubicBezTo>
                  <a:cubicBezTo>
                    <a:pt x="2989" y="2357"/>
                    <a:pt x="2644" y="2357"/>
                    <a:pt x="2560" y="2262"/>
                  </a:cubicBezTo>
                  <a:cubicBezTo>
                    <a:pt x="2536" y="2238"/>
                    <a:pt x="2536" y="2203"/>
                    <a:pt x="2489" y="2179"/>
                  </a:cubicBezTo>
                  <a:cubicBezTo>
                    <a:pt x="2382" y="2131"/>
                    <a:pt x="2096" y="2167"/>
                    <a:pt x="1870" y="2203"/>
                  </a:cubicBezTo>
                  <a:cubicBezTo>
                    <a:pt x="1632" y="2238"/>
                    <a:pt x="1346" y="2250"/>
                    <a:pt x="1346" y="2167"/>
                  </a:cubicBezTo>
                  <a:cubicBezTo>
                    <a:pt x="1358" y="2143"/>
                    <a:pt x="1381" y="2119"/>
                    <a:pt x="1358" y="2096"/>
                  </a:cubicBezTo>
                  <a:cubicBezTo>
                    <a:pt x="1322" y="2084"/>
                    <a:pt x="1251" y="2084"/>
                    <a:pt x="1179" y="2096"/>
                  </a:cubicBezTo>
                  <a:cubicBezTo>
                    <a:pt x="881" y="2131"/>
                    <a:pt x="548" y="2191"/>
                    <a:pt x="250" y="2274"/>
                  </a:cubicBezTo>
                  <a:cubicBezTo>
                    <a:pt x="250" y="2334"/>
                    <a:pt x="477" y="2322"/>
                    <a:pt x="655" y="2310"/>
                  </a:cubicBezTo>
                  <a:cubicBezTo>
                    <a:pt x="834" y="2298"/>
                    <a:pt x="1024" y="2322"/>
                    <a:pt x="905" y="2393"/>
                  </a:cubicBezTo>
                  <a:cubicBezTo>
                    <a:pt x="631" y="2381"/>
                    <a:pt x="274" y="2453"/>
                    <a:pt x="0" y="2548"/>
                  </a:cubicBezTo>
                  <a:cubicBezTo>
                    <a:pt x="358" y="2536"/>
                    <a:pt x="727" y="2536"/>
                    <a:pt x="1084" y="2524"/>
                  </a:cubicBezTo>
                  <a:cubicBezTo>
                    <a:pt x="1060" y="2572"/>
                    <a:pt x="893" y="2619"/>
                    <a:pt x="762" y="2643"/>
                  </a:cubicBezTo>
                  <a:cubicBezTo>
                    <a:pt x="631" y="2667"/>
                    <a:pt x="477" y="2691"/>
                    <a:pt x="358" y="2727"/>
                  </a:cubicBezTo>
                  <a:cubicBezTo>
                    <a:pt x="238" y="2774"/>
                    <a:pt x="191" y="2846"/>
                    <a:pt x="322" y="2846"/>
                  </a:cubicBezTo>
                  <a:cubicBezTo>
                    <a:pt x="631" y="2727"/>
                    <a:pt x="1036" y="2643"/>
                    <a:pt x="1370" y="2619"/>
                  </a:cubicBezTo>
                  <a:cubicBezTo>
                    <a:pt x="1489" y="2643"/>
                    <a:pt x="1227" y="2750"/>
                    <a:pt x="1036" y="2786"/>
                  </a:cubicBezTo>
                  <a:cubicBezTo>
                    <a:pt x="834" y="2822"/>
                    <a:pt x="608" y="2834"/>
                    <a:pt x="465" y="2905"/>
                  </a:cubicBezTo>
                  <a:cubicBezTo>
                    <a:pt x="310" y="2988"/>
                    <a:pt x="453" y="3048"/>
                    <a:pt x="655" y="3036"/>
                  </a:cubicBezTo>
                  <a:cubicBezTo>
                    <a:pt x="858" y="3036"/>
                    <a:pt x="1096" y="2988"/>
                    <a:pt x="1298" y="2988"/>
                  </a:cubicBezTo>
                  <a:cubicBezTo>
                    <a:pt x="1108" y="3048"/>
                    <a:pt x="929" y="3096"/>
                    <a:pt x="739" y="3131"/>
                  </a:cubicBezTo>
                  <a:cubicBezTo>
                    <a:pt x="1155" y="3119"/>
                    <a:pt x="1632" y="3060"/>
                    <a:pt x="2096" y="2965"/>
                  </a:cubicBezTo>
                  <a:cubicBezTo>
                    <a:pt x="2060" y="3072"/>
                    <a:pt x="1524" y="3143"/>
                    <a:pt x="1334" y="3262"/>
                  </a:cubicBezTo>
                  <a:cubicBezTo>
                    <a:pt x="1179" y="3358"/>
                    <a:pt x="1370" y="3429"/>
                    <a:pt x="1608" y="3417"/>
                  </a:cubicBezTo>
                  <a:cubicBezTo>
                    <a:pt x="1858" y="3393"/>
                    <a:pt x="2132" y="3334"/>
                    <a:pt x="2394" y="3298"/>
                  </a:cubicBezTo>
                  <a:cubicBezTo>
                    <a:pt x="2548" y="3274"/>
                    <a:pt x="2715" y="3262"/>
                    <a:pt x="2882" y="3215"/>
                  </a:cubicBezTo>
                  <a:cubicBezTo>
                    <a:pt x="3025" y="3179"/>
                    <a:pt x="3132" y="3131"/>
                    <a:pt x="3263" y="3084"/>
                  </a:cubicBezTo>
                  <a:cubicBezTo>
                    <a:pt x="3596" y="2953"/>
                    <a:pt x="4001" y="2881"/>
                    <a:pt x="4382" y="2822"/>
                  </a:cubicBezTo>
                  <a:cubicBezTo>
                    <a:pt x="4596" y="2786"/>
                    <a:pt x="4810" y="2750"/>
                    <a:pt x="5025" y="2715"/>
                  </a:cubicBezTo>
                  <a:cubicBezTo>
                    <a:pt x="5239" y="2667"/>
                    <a:pt x="5465" y="2631"/>
                    <a:pt x="5656" y="2572"/>
                  </a:cubicBezTo>
                  <a:cubicBezTo>
                    <a:pt x="5858" y="2512"/>
                    <a:pt x="6013" y="2417"/>
                    <a:pt x="5965" y="2357"/>
                  </a:cubicBezTo>
                  <a:cubicBezTo>
                    <a:pt x="6156" y="2322"/>
                    <a:pt x="6311" y="2357"/>
                    <a:pt x="6323" y="2417"/>
                  </a:cubicBezTo>
                  <a:cubicBezTo>
                    <a:pt x="6334" y="2477"/>
                    <a:pt x="6192" y="2560"/>
                    <a:pt x="6001" y="2607"/>
                  </a:cubicBezTo>
                  <a:cubicBezTo>
                    <a:pt x="6334" y="2548"/>
                    <a:pt x="6668" y="2536"/>
                    <a:pt x="6882" y="2584"/>
                  </a:cubicBezTo>
                  <a:cubicBezTo>
                    <a:pt x="6263" y="2750"/>
                    <a:pt x="5584" y="2715"/>
                    <a:pt x="5001" y="2774"/>
                  </a:cubicBezTo>
                  <a:cubicBezTo>
                    <a:pt x="4834" y="2786"/>
                    <a:pt x="4656" y="2834"/>
                    <a:pt x="4489" y="2881"/>
                  </a:cubicBezTo>
                  <a:cubicBezTo>
                    <a:pt x="4406" y="2905"/>
                    <a:pt x="4310" y="2941"/>
                    <a:pt x="4203" y="2953"/>
                  </a:cubicBezTo>
                  <a:cubicBezTo>
                    <a:pt x="4120" y="2965"/>
                    <a:pt x="4037" y="2965"/>
                    <a:pt x="3953" y="2988"/>
                  </a:cubicBezTo>
                  <a:cubicBezTo>
                    <a:pt x="3787" y="3012"/>
                    <a:pt x="3644" y="3096"/>
                    <a:pt x="3679" y="3143"/>
                  </a:cubicBezTo>
                  <a:cubicBezTo>
                    <a:pt x="3727" y="3191"/>
                    <a:pt x="3929" y="3191"/>
                    <a:pt x="4072" y="3131"/>
                  </a:cubicBezTo>
                  <a:cubicBezTo>
                    <a:pt x="4108" y="3131"/>
                    <a:pt x="4132" y="3119"/>
                    <a:pt x="4168" y="3119"/>
                  </a:cubicBezTo>
                  <a:cubicBezTo>
                    <a:pt x="4191" y="3108"/>
                    <a:pt x="4215" y="3108"/>
                    <a:pt x="4239" y="3108"/>
                  </a:cubicBezTo>
                  <a:cubicBezTo>
                    <a:pt x="4394" y="3108"/>
                    <a:pt x="4572" y="3036"/>
                    <a:pt x="4727" y="3000"/>
                  </a:cubicBezTo>
                  <a:cubicBezTo>
                    <a:pt x="4930" y="2953"/>
                    <a:pt x="5144" y="2929"/>
                    <a:pt x="5299" y="2941"/>
                  </a:cubicBezTo>
                  <a:cubicBezTo>
                    <a:pt x="5370" y="2941"/>
                    <a:pt x="5430" y="2965"/>
                    <a:pt x="5418" y="2988"/>
                  </a:cubicBezTo>
                  <a:cubicBezTo>
                    <a:pt x="5418" y="2988"/>
                    <a:pt x="5406" y="3000"/>
                    <a:pt x="5406" y="3000"/>
                  </a:cubicBezTo>
                  <a:cubicBezTo>
                    <a:pt x="5394" y="3000"/>
                    <a:pt x="5382" y="3012"/>
                    <a:pt x="5370" y="3012"/>
                  </a:cubicBezTo>
                  <a:cubicBezTo>
                    <a:pt x="5263" y="3024"/>
                    <a:pt x="5168" y="3024"/>
                    <a:pt x="5061" y="3048"/>
                  </a:cubicBezTo>
                  <a:cubicBezTo>
                    <a:pt x="4965" y="3060"/>
                    <a:pt x="4858" y="3072"/>
                    <a:pt x="4775" y="3108"/>
                  </a:cubicBezTo>
                  <a:cubicBezTo>
                    <a:pt x="4763" y="3119"/>
                    <a:pt x="4751" y="3119"/>
                    <a:pt x="4739" y="3131"/>
                  </a:cubicBezTo>
                  <a:cubicBezTo>
                    <a:pt x="4727" y="3155"/>
                    <a:pt x="4799" y="3155"/>
                    <a:pt x="4858" y="3143"/>
                  </a:cubicBezTo>
                  <a:cubicBezTo>
                    <a:pt x="5072" y="3131"/>
                    <a:pt x="5299" y="3108"/>
                    <a:pt x="5513" y="3084"/>
                  </a:cubicBezTo>
                  <a:cubicBezTo>
                    <a:pt x="5584" y="3072"/>
                    <a:pt x="5656" y="3060"/>
                    <a:pt x="5727" y="3060"/>
                  </a:cubicBezTo>
                  <a:cubicBezTo>
                    <a:pt x="5870" y="3048"/>
                    <a:pt x="5918" y="3072"/>
                    <a:pt x="6013" y="3084"/>
                  </a:cubicBezTo>
                  <a:cubicBezTo>
                    <a:pt x="6120" y="3108"/>
                    <a:pt x="6239" y="3119"/>
                    <a:pt x="6334" y="3143"/>
                  </a:cubicBezTo>
                  <a:cubicBezTo>
                    <a:pt x="5525" y="3286"/>
                    <a:pt x="4668" y="3286"/>
                    <a:pt x="4037" y="3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987;p28">
              <a:extLst>
                <a:ext uri="{FF2B5EF4-FFF2-40B4-BE49-F238E27FC236}">
                  <a16:creationId xmlns:a16="http://schemas.microsoft.com/office/drawing/2014/main" id="{B390632A-4A9F-35DA-0DBC-D4A1FDFC0226}"/>
                </a:ext>
              </a:extLst>
            </p:cNvPr>
            <p:cNvSpPr/>
            <p:nvPr/>
          </p:nvSpPr>
          <p:spPr>
            <a:xfrm>
              <a:off x="2462016" y="2814428"/>
              <a:ext cx="101376" cy="18720"/>
            </a:xfrm>
            <a:custGeom>
              <a:avLst/>
              <a:gdLst/>
              <a:ahLst/>
              <a:cxnLst/>
              <a:rect l="l" t="t" r="r" b="b"/>
              <a:pathLst>
                <a:path w="3168" h="585" extrusionOk="0">
                  <a:moveTo>
                    <a:pt x="429" y="24"/>
                  </a:moveTo>
                  <a:cubicBezTo>
                    <a:pt x="369" y="24"/>
                    <a:pt x="310" y="36"/>
                    <a:pt x="262" y="48"/>
                  </a:cubicBezTo>
                  <a:cubicBezTo>
                    <a:pt x="179" y="72"/>
                    <a:pt x="131" y="108"/>
                    <a:pt x="95" y="132"/>
                  </a:cubicBezTo>
                  <a:cubicBezTo>
                    <a:pt x="0" y="251"/>
                    <a:pt x="95" y="334"/>
                    <a:pt x="274" y="370"/>
                  </a:cubicBezTo>
                  <a:cubicBezTo>
                    <a:pt x="441" y="417"/>
                    <a:pt x="691" y="429"/>
                    <a:pt x="929" y="441"/>
                  </a:cubicBezTo>
                  <a:cubicBezTo>
                    <a:pt x="977" y="441"/>
                    <a:pt x="1024" y="441"/>
                    <a:pt x="1036" y="453"/>
                  </a:cubicBezTo>
                  <a:cubicBezTo>
                    <a:pt x="1048" y="477"/>
                    <a:pt x="1012" y="501"/>
                    <a:pt x="1000" y="525"/>
                  </a:cubicBezTo>
                  <a:cubicBezTo>
                    <a:pt x="988" y="584"/>
                    <a:pt x="1203" y="584"/>
                    <a:pt x="1381" y="560"/>
                  </a:cubicBezTo>
                  <a:cubicBezTo>
                    <a:pt x="1798" y="525"/>
                    <a:pt x="2215" y="477"/>
                    <a:pt x="2643" y="441"/>
                  </a:cubicBezTo>
                  <a:cubicBezTo>
                    <a:pt x="2762" y="429"/>
                    <a:pt x="2893" y="405"/>
                    <a:pt x="3001" y="370"/>
                  </a:cubicBezTo>
                  <a:cubicBezTo>
                    <a:pt x="3167" y="298"/>
                    <a:pt x="3096" y="227"/>
                    <a:pt x="2929" y="215"/>
                  </a:cubicBezTo>
                  <a:cubicBezTo>
                    <a:pt x="2751" y="215"/>
                    <a:pt x="2536" y="263"/>
                    <a:pt x="2346" y="286"/>
                  </a:cubicBezTo>
                  <a:cubicBezTo>
                    <a:pt x="1989" y="334"/>
                    <a:pt x="1667" y="179"/>
                    <a:pt x="1453" y="132"/>
                  </a:cubicBezTo>
                  <a:cubicBezTo>
                    <a:pt x="1155" y="72"/>
                    <a:pt x="881" y="1"/>
                    <a:pt x="4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988;p28">
              <a:extLst>
                <a:ext uri="{FF2B5EF4-FFF2-40B4-BE49-F238E27FC236}">
                  <a16:creationId xmlns:a16="http://schemas.microsoft.com/office/drawing/2014/main" id="{16D159A9-CE4A-7E76-EE3D-957E392E272C}"/>
                </a:ext>
              </a:extLst>
            </p:cNvPr>
            <p:cNvSpPr/>
            <p:nvPr/>
          </p:nvSpPr>
          <p:spPr>
            <a:xfrm>
              <a:off x="2915776" y="2652508"/>
              <a:ext cx="1069504" cy="318560"/>
            </a:xfrm>
            <a:custGeom>
              <a:avLst/>
              <a:gdLst/>
              <a:ahLst/>
              <a:cxnLst/>
              <a:rect l="l" t="t" r="r" b="b"/>
              <a:pathLst>
                <a:path w="33422" h="9955" extrusionOk="0">
                  <a:moveTo>
                    <a:pt x="6787" y="4370"/>
                  </a:moveTo>
                  <a:cubicBezTo>
                    <a:pt x="6942" y="4394"/>
                    <a:pt x="7144" y="4382"/>
                    <a:pt x="7323" y="4382"/>
                  </a:cubicBezTo>
                  <a:cubicBezTo>
                    <a:pt x="8406" y="4382"/>
                    <a:pt x="8942" y="4799"/>
                    <a:pt x="8394" y="5227"/>
                  </a:cubicBezTo>
                  <a:cubicBezTo>
                    <a:pt x="8133" y="5442"/>
                    <a:pt x="7668" y="5716"/>
                    <a:pt x="8061" y="5811"/>
                  </a:cubicBezTo>
                  <a:cubicBezTo>
                    <a:pt x="8371" y="5870"/>
                    <a:pt x="8895" y="5739"/>
                    <a:pt x="9347" y="5680"/>
                  </a:cubicBezTo>
                  <a:cubicBezTo>
                    <a:pt x="10419" y="5525"/>
                    <a:pt x="11192" y="5930"/>
                    <a:pt x="10573" y="6311"/>
                  </a:cubicBezTo>
                  <a:cubicBezTo>
                    <a:pt x="10407" y="6418"/>
                    <a:pt x="10168" y="6513"/>
                    <a:pt x="10073" y="6620"/>
                  </a:cubicBezTo>
                  <a:cubicBezTo>
                    <a:pt x="9859" y="6847"/>
                    <a:pt x="10395" y="7013"/>
                    <a:pt x="10216" y="7240"/>
                  </a:cubicBezTo>
                  <a:cubicBezTo>
                    <a:pt x="10049" y="7466"/>
                    <a:pt x="9156" y="7644"/>
                    <a:pt x="8799" y="7525"/>
                  </a:cubicBezTo>
                  <a:cubicBezTo>
                    <a:pt x="8406" y="7811"/>
                    <a:pt x="8644" y="8073"/>
                    <a:pt x="8883" y="8299"/>
                  </a:cubicBezTo>
                  <a:cubicBezTo>
                    <a:pt x="9097" y="8513"/>
                    <a:pt x="9311" y="8716"/>
                    <a:pt x="9537" y="8930"/>
                  </a:cubicBezTo>
                  <a:cubicBezTo>
                    <a:pt x="9740" y="9121"/>
                    <a:pt x="9954" y="9323"/>
                    <a:pt x="10419" y="9442"/>
                  </a:cubicBezTo>
                  <a:cubicBezTo>
                    <a:pt x="11073" y="9597"/>
                    <a:pt x="12157" y="9537"/>
                    <a:pt x="12633" y="9787"/>
                  </a:cubicBezTo>
                  <a:cubicBezTo>
                    <a:pt x="12705" y="9823"/>
                    <a:pt x="12752" y="9859"/>
                    <a:pt x="12847" y="9883"/>
                  </a:cubicBezTo>
                  <a:cubicBezTo>
                    <a:pt x="13145" y="9954"/>
                    <a:pt x="13693" y="9823"/>
                    <a:pt x="13919" y="9668"/>
                  </a:cubicBezTo>
                  <a:cubicBezTo>
                    <a:pt x="14133" y="9514"/>
                    <a:pt x="14109" y="9347"/>
                    <a:pt x="14098" y="9204"/>
                  </a:cubicBezTo>
                  <a:cubicBezTo>
                    <a:pt x="14074" y="9049"/>
                    <a:pt x="14050" y="8894"/>
                    <a:pt x="14276" y="8740"/>
                  </a:cubicBezTo>
                  <a:cubicBezTo>
                    <a:pt x="14657" y="8466"/>
                    <a:pt x="15681" y="8299"/>
                    <a:pt x="15883" y="8013"/>
                  </a:cubicBezTo>
                  <a:cubicBezTo>
                    <a:pt x="15967" y="7906"/>
                    <a:pt x="15907" y="7799"/>
                    <a:pt x="16086" y="7704"/>
                  </a:cubicBezTo>
                  <a:cubicBezTo>
                    <a:pt x="16348" y="7549"/>
                    <a:pt x="16872" y="7549"/>
                    <a:pt x="17288" y="7513"/>
                  </a:cubicBezTo>
                  <a:cubicBezTo>
                    <a:pt x="18098" y="7454"/>
                    <a:pt x="18896" y="7144"/>
                    <a:pt x="19051" y="6859"/>
                  </a:cubicBezTo>
                  <a:cubicBezTo>
                    <a:pt x="19289" y="6966"/>
                    <a:pt x="19908" y="6835"/>
                    <a:pt x="20205" y="6692"/>
                  </a:cubicBezTo>
                  <a:cubicBezTo>
                    <a:pt x="20503" y="6537"/>
                    <a:pt x="20706" y="6358"/>
                    <a:pt x="21110" y="6251"/>
                  </a:cubicBezTo>
                  <a:cubicBezTo>
                    <a:pt x="21849" y="6061"/>
                    <a:pt x="22694" y="6263"/>
                    <a:pt x="23492" y="6132"/>
                  </a:cubicBezTo>
                  <a:cubicBezTo>
                    <a:pt x="23837" y="6073"/>
                    <a:pt x="24039" y="5954"/>
                    <a:pt x="24325" y="5858"/>
                  </a:cubicBezTo>
                  <a:cubicBezTo>
                    <a:pt x="24468" y="5799"/>
                    <a:pt x="24682" y="5763"/>
                    <a:pt x="24849" y="5775"/>
                  </a:cubicBezTo>
                  <a:cubicBezTo>
                    <a:pt x="24897" y="5787"/>
                    <a:pt x="24944" y="5799"/>
                    <a:pt x="25004" y="5799"/>
                  </a:cubicBezTo>
                  <a:cubicBezTo>
                    <a:pt x="25075" y="5787"/>
                    <a:pt x="25135" y="5763"/>
                    <a:pt x="25182" y="5739"/>
                  </a:cubicBezTo>
                  <a:cubicBezTo>
                    <a:pt x="25301" y="5692"/>
                    <a:pt x="25432" y="5632"/>
                    <a:pt x="25611" y="5608"/>
                  </a:cubicBezTo>
                  <a:cubicBezTo>
                    <a:pt x="25682" y="5596"/>
                    <a:pt x="25754" y="5585"/>
                    <a:pt x="25825" y="5573"/>
                  </a:cubicBezTo>
                  <a:cubicBezTo>
                    <a:pt x="25944" y="5561"/>
                    <a:pt x="26063" y="5537"/>
                    <a:pt x="26170" y="5513"/>
                  </a:cubicBezTo>
                  <a:cubicBezTo>
                    <a:pt x="26492" y="5454"/>
                    <a:pt x="26635" y="5525"/>
                    <a:pt x="26885" y="5394"/>
                  </a:cubicBezTo>
                  <a:cubicBezTo>
                    <a:pt x="27040" y="5311"/>
                    <a:pt x="27099" y="5192"/>
                    <a:pt x="26813" y="5168"/>
                  </a:cubicBezTo>
                  <a:cubicBezTo>
                    <a:pt x="26706" y="5168"/>
                    <a:pt x="26587" y="5180"/>
                    <a:pt x="26468" y="5168"/>
                  </a:cubicBezTo>
                  <a:cubicBezTo>
                    <a:pt x="26325" y="5168"/>
                    <a:pt x="26230" y="5144"/>
                    <a:pt x="26075" y="5156"/>
                  </a:cubicBezTo>
                  <a:cubicBezTo>
                    <a:pt x="25897" y="5168"/>
                    <a:pt x="25754" y="5215"/>
                    <a:pt x="25575" y="5251"/>
                  </a:cubicBezTo>
                  <a:cubicBezTo>
                    <a:pt x="25337" y="5287"/>
                    <a:pt x="25087" y="5275"/>
                    <a:pt x="24873" y="5263"/>
                  </a:cubicBezTo>
                  <a:cubicBezTo>
                    <a:pt x="24837" y="5263"/>
                    <a:pt x="24813" y="5251"/>
                    <a:pt x="24801" y="5251"/>
                  </a:cubicBezTo>
                  <a:cubicBezTo>
                    <a:pt x="24766" y="5227"/>
                    <a:pt x="24849" y="5204"/>
                    <a:pt x="24873" y="5180"/>
                  </a:cubicBezTo>
                  <a:cubicBezTo>
                    <a:pt x="24897" y="5144"/>
                    <a:pt x="24825" y="5120"/>
                    <a:pt x="24754" y="5120"/>
                  </a:cubicBezTo>
                  <a:cubicBezTo>
                    <a:pt x="24670" y="5120"/>
                    <a:pt x="24587" y="5132"/>
                    <a:pt x="24504" y="5156"/>
                  </a:cubicBezTo>
                  <a:cubicBezTo>
                    <a:pt x="24301" y="5192"/>
                    <a:pt x="23432" y="5323"/>
                    <a:pt x="23539" y="5180"/>
                  </a:cubicBezTo>
                  <a:cubicBezTo>
                    <a:pt x="23563" y="5144"/>
                    <a:pt x="23646" y="5108"/>
                    <a:pt x="23730" y="5073"/>
                  </a:cubicBezTo>
                  <a:cubicBezTo>
                    <a:pt x="23789" y="5049"/>
                    <a:pt x="23849" y="5025"/>
                    <a:pt x="23932" y="5013"/>
                  </a:cubicBezTo>
                  <a:cubicBezTo>
                    <a:pt x="24027" y="5001"/>
                    <a:pt x="24123" y="5013"/>
                    <a:pt x="24218" y="5001"/>
                  </a:cubicBezTo>
                  <a:cubicBezTo>
                    <a:pt x="24289" y="5001"/>
                    <a:pt x="24361" y="4977"/>
                    <a:pt x="24444" y="4965"/>
                  </a:cubicBezTo>
                  <a:cubicBezTo>
                    <a:pt x="24504" y="4954"/>
                    <a:pt x="24551" y="4954"/>
                    <a:pt x="24611" y="4954"/>
                  </a:cubicBezTo>
                  <a:cubicBezTo>
                    <a:pt x="24849" y="4942"/>
                    <a:pt x="25075" y="4942"/>
                    <a:pt x="25289" y="4954"/>
                  </a:cubicBezTo>
                  <a:cubicBezTo>
                    <a:pt x="25278" y="4942"/>
                    <a:pt x="25266" y="4930"/>
                    <a:pt x="25266" y="4918"/>
                  </a:cubicBezTo>
                  <a:cubicBezTo>
                    <a:pt x="25539" y="4834"/>
                    <a:pt x="25778" y="4906"/>
                    <a:pt x="26004" y="4942"/>
                  </a:cubicBezTo>
                  <a:cubicBezTo>
                    <a:pt x="26301" y="4977"/>
                    <a:pt x="26599" y="5001"/>
                    <a:pt x="26921" y="5013"/>
                  </a:cubicBezTo>
                  <a:cubicBezTo>
                    <a:pt x="27099" y="5025"/>
                    <a:pt x="27313" y="5013"/>
                    <a:pt x="27444" y="4954"/>
                  </a:cubicBezTo>
                  <a:cubicBezTo>
                    <a:pt x="27623" y="4870"/>
                    <a:pt x="27444" y="4775"/>
                    <a:pt x="27254" y="4727"/>
                  </a:cubicBezTo>
                  <a:cubicBezTo>
                    <a:pt x="26766" y="4596"/>
                    <a:pt x="26182" y="4513"/>
                    <a:pt x="25539" y="4489"/>
                  </a:cubicBezTo>
                  <a:cubicBezTo>
                    <a:pt x="25361" y="4477"/>
                    <a:pt x="25170" y="4465"/>
                    <a:pt x="25051" y="4430"/>
                  </a:cubicBezTo>
                  <a:cubicBezTo>
                    <a:pt x="24718" y="4322"/>
                    <a:pt x="25182" y="4072"/>
                    <a:pt x="25694" y="4013"/>
                  </a:cubicBezTo>
                  <a:cubicBezTo>
                    <a:pt x="26194" y="3953"/>
                    <a:pt x="26671" y="4001"/>
                    <a:pt x="27171" y="4001"/>
                  </a:cubicBezTo>
                  <a:cubicBezTo>
                    <a:pt x="27659" y="4001"/>
                    <a:pt x="28302" y="3918"/>
                    <a:pt x="28468" y="3739"/>
                  </a:cubicBezTo>
                  <a:cubicBezTo>
                    <a:pt x="28266" y="3644"/>
                    <a:pt x="27635" y="3691"/>
                    <a:pt x="27611" y="3560"/>
                  </a:cubicBezTo>
                  <a:cubicBezTo>
                    <a:pt x="27587" y="3430"/>
                    <a:pt x="28159" y="3358"/>
                    <a:pt x="28421" y="3251"/>
                  </a:cubicBezTo>
                  <a:cubicBezTo>
                    <a:pt x="28683" y="3132"/>
                    <a:pt x="28587" y="2989"/>
                    <a:pt x="28540" y="2858"/>
                  </a:cubicBezTo>
                  <a:cubicBezTo>
                    <a:pt x="28480" y="2739"/>
                    <a:pt x="28528" y="2525"/>
                    <a:pt x="29064" y="2513"/>
                  </a:cubicBezTo>
                  <a:cubicBezTo>
                    <a:pt x="29099" y="2513"/>
                    <a:pt x="29123" y="2513"/>
                    <a:pt x="29147" y="2525"/>
                  </a:cubicBezTo>
                  <a:cubicBezTo>
                    <a:pt x="29195" y="2525"/>
                    <a:pt x="29183" y="2548"/>
                    <a:pt x="29195" y="2572"/>
                  </a:cubicBezTo>
                  <a:cubicBezTo>
                    <a:pt x="29230" y="2608"/>
                    <a:pt x="29326" y="2620"/>
                    <a:pt x="29409" y="2632"/>
                  </a:cubicBezTo>
                  <a:cubicBezTo>
                    <a:pt x="29492" y="2644"/>
                    <a:pt x="29576" y="2644"/>
                    <a:pt x="29671" y="2644"/>
                  </a:cubicBezTo>
                  <a:cubicBezTo>
                    <a:pt x="29766" y="2632"/>
                    <a:pt x="29861" y="2596"/>
                    <a:pt x="29850" y="2572"/>
                  </a:cubicBezTo>
                  <a:cubicBezTo>
                    <a:pt x="29838" y="2560"/>
                    <a:pt x="29814" y="2548"/>
                    <a:pt x="29814" y="2537"/>
                  </a:cubicBezTo>
                  <a:cubicBezTo>
                    <a:pt x="29802" y="2513"/>
                    <a:pt x="29861" y="2489"/>
                    <a:pt x="29933" y="2477"/>
                  </a:cubicBezTo>
                  <a:cubicBezTo>
                    <a:pt x="29992" y="2465"/>
                    <a:pt x="30064" y="2453"/>
                    <a:pt x="30123" y="2429"/>
                  </a:cubicBezTo>
                  <a:cubicBezTo>
                    <a:pt x="30385" y="2358"/>
                    <a:pt x="30326" y="2144"/>
                    <a:pt x="30183" y="2084"/>
                  </a:cubicBezTo>
                  <a:cubicBezTo>
                    <a:pt x="30052" y="2025"/>
                    <a:pt x="29873" y="1989"/>
                    <a:pt x="29671" y="1965"/>
                  </a:cubicBezTo>
                  <a:cubicBezTo>
                    <a:pt x="29504" y="1953"/>
                    <a:pt x="29278" y="1941"/>
                    <a:pt x="29361" y="1846"/>
                  </a:cubicBezTo>
                  <a:cubicBezTo>
                    <a:pt x="29409" y="1798"/>
                    <a:pt x="29564" y="1751"/>
                    <a:pt x="29659" y="1703"/>
                  </a:cubicBezTo>
                  <a:cubicBezTo>
                    <a:pt x="29766" y="1655"/>
                    <a:pt x="29790" y="1584"/>
                    <a:pt x="29647" y="1572"/>
                  </a:cubicBezTo>
                  <a:cubicBezTo>
                    <a:pt x="29861" y="1536"/>
                    <a:pt x="30064" y="1513"/>
                    <a:pt x="30278" y="1477"/>
                  </a:cubicBezTo>
                  <a:cubicBezTo>
                    <a:pt x="30397" y="1465"/>
                    <a:pt x="30516" y="1453"/>
                    <a:pt x="30600" y="1417"/>
                  </a:cubicBezTo>
                  <a:cubicBezTo>
                    <a:pt x="30671" y="1382"/>
                    <a:pt x="30671" y="1322"/>
                    <a:pt x="30552" y="1310"/>
                  </a:cubicBezTo>
                  <a:cubicBezTo>
                    <a:pt x="30528" y="1310"/>
                    <a:pt x="30492" y="1310"/>
                    <a:pt x="30469" y="1310"/>
                  </a:cubicBezTo>
                  <a:cubicBezTo>
                    <a:pt x="30433" y="1298"/>
                    <a:pt x="30457" y="1274"/>
                    <a:pt x="30492" y="1263"/>
                  </a:cubicBezTo>
                  <a:cubicBezTo>
                    <a:pt x="30588" y="1227"/>
                    <a:pt x="30731" y="1203"/>
                    <a:pt x="30838" y="1215"/>
                  </a:cubicBezTo>
                  <a:cubicBezTo>
                    <a:pt x="30897" y="1215"/>
                    <a:pt x="30945" y="1227"/>
                    <a:pt x="31004" y="1227"/>
                  </a:cubicBezTo>
                  <a:cubicBezTo>
                    <a:pt x="31088" y="1227"/>
                    <a:pt x="31183" y="1215"/>
                    <a:pt x="31266" y="1191"/>
                  </a:cubicBezTo>
                  <a:cubicBezTo>
                    <a:pt x="31385" y="1167"/>
                    <a:pt x="31504" y="1132"/>
                    <a:pt x="31564" y="1096"/>
                  </a:cubicBezTo>
                  <a:cubicBezTo>
                    <a:pt x="31612" y="1048"/>
                    <a:pt x="31516" y="1001"/>
                    <a:pt x="31385" y="1013"/>
                  </a:cubicBezTo>
                  <a:cubicBezTo>
                    <a:pt x="31421" y="989"/>
                    <a:pt x="31540" y="965"/>
                    <a:pt x="31624" y="965"/>
                  </a:cubicBezTo>
                  <a:cubicBezTo>
                    <a:pt x="31719" y="965"/>
                    <a:pt x="31814" y="965"/>
                    <a:pt x="31909" y="953"/>
                  </a:cubicBezTo>
                  <a:cubicBezTo>
                    <a:pt x="32124" y="929"/>
                    <a:pt x="32255" y="822"/>
                    <a:pt x="32481" y="810"/>
                  </a:cubicBezTo>
                  <a:cubicBezTo>
                    <a:pt x="32528" y="798"/>
                    <a:pt x="32588" y="810"/>
                    <a:pt x="32636" y="798"/>
                  </a:cubicBezTo>
                  <a:cubicBezTo>
                    <a:pt x="32707" y="786"/>
                    <a:pt x="32755" y="774"/>
                    <a:pt x="32814" y="751"/>
                  </a:cubicBezTo>
                  <a:cubicBezTo>
                    <a:pt x="32921" y="715"/>
                    <a:pt x="33064" y="691"/>
                    <a:pt x="33207" y="667"/>
                  </a:cubicBezTo>
                  <a:cubicBezTo>
                    <a:pt x="33267" y="667"/>
                    <a:pt x="33326" y="667"/>
                    <a:pt x="33362" y="643"/>
                  </a:cubicBezTo>
                  <a:cubicBezTo>
                    <a:pt x="33421" y="620"/>
                    <a:pt x="33362" y="584"/>
                    <a:pt x="33279" y="584"/>
                  </a:cubicBezTo>
                  <a:cubicBezTo>
                    <a:pt x="33195" y="572"/>
                    <a:pt x="33100" y="584"/>
                    <a:pt x="33017" y="584"/>
                  </a:cubicBezTo>
                  <a:cubicBezTo>
                    <a:pt x="32850" y="584"/>
                    <a:pt x="32767" y="512"/>
                    <a:pt x="32612" y="489"/>
                  </a:cubicBezTo>
                  <a:cubicBezTo>
                    <a:pt x="32386" y="453"/>
                    <a:pt x="32124" y="453"/>
                    <a:pt x="31874" y="465"/>
                  </a:cubicBezTo>
                  <a:cubicBezTo>
                    <a:pt x="31409" y="489"/>
                    <a:pt x="30945" y="560"/>
                    <a:pt x="30504" y="632"/>
                  </a:cubicBezTo>
                  <a:cubicBezTo>
                    <a:pt x="29218" y="834"/>
                    <a:pt x="27897" y="1001"/>
                    <a:pt x="26563" y="1108"/>
                  </a:cubicBezTo>
                  <a:cubicBezTo>
                    <a:pt x="27063" y="989"/>
                    <a:pt x="27528" y="846"/>
                    <a:pt x="27945" y="703"/>
                  </a:cubicBezTo>
                  <a:cubicBezTo>
                    <a:pt x="27694" y="596"/>
                    <a:pt x="27159" y="727"/>
                    <a:pt x="26742" y="786"/>
                  </a:cubicBezTo>
                  <a:cubicBezTo>
                    <a:pt x="26254" y="870"/>
                    <a:pt x="25754" y="858"/>
                    <a:pt x="25266" y="858"/>
                  </a:cubicBezTo>
                  <a:cubicBezTo>
                    <a:pt x="24254" y="858"/>
                    <a:pt x="23206" y="941"/>
                    <a:pt x="22170" y="1084"/>
                  </a:cubicBezTo>
                  <a:cubicBezTo>
                    <a:pt x="24075" y="715"/>
                    <a:pt x="26147" y="548"/>
                    <a:pt x="28040" y="596"/>
                  </a:cubicBezTo>
                  <a:cubicBezTo>
                    <a:pt x="28409" y="608"/>
                    <a:pt x="29028" y="548"/>
                    <a:pt x="28945" y="429"/>
                  </a:cubicBezTo>
                  <a:cubicBezTo>
                    <a:pt x="28921" y="405"/>
                    <a:pt x="28849" y="382"/>
                    <a:pt x="28778" y="370"/>
                  </a:cubicBezTo>
                  <a:cubicBezTo>
                    <a:pt x="28218" y="262"/>
                    <a:pt x="27194" y="417"/>
                    <a:pt x="26932" y="227"/>
                  </a:cubicBezTo>
                  <a:cubicBezTo>
                    <a:pt x="26873" y="191"/>
                    <a:pt x="26861" y="143"/>
                    <a:pt x="26790" y="120"/>
                  </a:cubicBezTo>
                  <a:cubicBezTo>
                    <a:pt x="26504" y="1"/>
                    <a:pt x="25897" y="203"/>
                    <a:pt x="25408" y="286"/>
                  </a:cubicBezTo>
                  <a:cubicBezTo>
                    <a:pt x="25016" y="346"/>
                    <a:pt x="24611" y="322"/>
                    <a:pt x="24242" y="310"/>
                  </a:cubicBezTo>
                  <a:cubicBezTo>
                    <a:pt x="22587" y="227"/>
                    <a:pt x="20717" y="239"/>
                    <a:pt x="19015" y="584"/>
                  </a:cubicBezTo>
                  <a:cubicBezTo>
                    <a:pt x="18765" y="632"/>
                    <a:pt x="18515" y="691"/>
                    <a:pt x="18241" y="715"/>
                  </a:cubicBezTo>
                  <a:cubicBezTo>
                    <a:pt x="17908" y="751"/>
                    <a:pt x="17622" y="703"/>
                    <a:pt x="17300" y="703"/>
                  </a:cubicBezTo>
                  <a:cubicBezTo>
                    <a:pt x="16991" y="691"/>
                    <a:pt x="16562" y="739"/>
                    <a:pt x="16407" y="858"/>
                  </a:cubicBezTo>
                  <a:cubicBezTo>
                    <a:pt x="16550" y="905"/>
                    <a:pt x="16622" y="977"/>
                    <a:pt x="16574" y="1060"/>
                  </a:cubicBezTo>
                  <a:cubicBezTo>
                    <a:pt x="15979" y="1036"/>
                    <a:pt x="15276" y="1084"/>
                    <a:pt x="14645" y="1215"/>
                  </a:cubicBezTo>
                  <a:cubicBezTo>
                    <a:pt x="14419" y="1441"/>
                    <a:pt x="15788" y="1298"/>
                    <a:pt x="15848" y="1501"/>
                  </a:cubicBezTo>
                  <a:cubicBezTo>
                    <a:pt x="15883" y="1644"/>
                    <a:pt x="15193" y="1763"/>
                    <a:pt x="14848" y="1703"/>
                  </a:cubicBezTo>
                  <a:cubicBezTo>
                    <a:pt x="14514" y="1655"/>
                    <a:pt x="14431" y="1513"/>
                    <a:pt x="14240" y="1405"/>
                  </a:cubicBezTo>
                  <a:cubicBezTo>
                    <a:pt x="14050" y="1298"/>
                    <a:pt x="13609" y="1215"/>
                    <a:pt x="13205" y="1322"/>
                  </a:cubicBezTo>
                  <a:cubicBezTo>
                    <a:pt x="12800" y="1429"/>
                    <a:pt x="12776" y="1608"/>
                    <a:pt x="12812" y="1751"/>
                  </a:cubicBezTo>
                  <a:cubicBezTo>
                    <a:pt x="12193" y="1703"/>
                    <a:pt x="11383" y="1679"/>
                    <a:pt x="10800" y="1894"/>
                  </a:cubicBezTo>
                  <a:cubicBezTo>
                    <a:pt x="11109" y="1786"/>
                    <a:pt x="10966" y="1632"/>
                    <a:pt x="10645" y="1596"/>
                  </a:cubicBezTo>
                  <a:cubicBezTo>
                    <a:pt x="10335" y="1572"/>
                    <a:pt x="9918" y="1632"/>
                    <a:pt x="9537" y="1691"/>
                  </a:cubicBezTo>
                  <a:cubicBezTo>
                    <a:pt x="9109" y="1751"/>
                    <a:pt x="8680" y="1810"/>
                    <a:pt x="8252" y="1882"/>
                  </a:cubicBezTo>
                  <a:cubicBezTo>
                    <a:pt x="7882" y="1929"/>
                    <a:pt x="7466" y="2001"/>
                    <a:pt x="7251" y="2132"/>
                  </a:cubicBezTo>
                  <a:cubicBezTo>
                    <a:pt x="7371" y="2048"/>
                    <a:pt x="6966" y="2048"/>
                    <a:pt x="6751" y="2120"/>
                  </a:cubicBezTo>
                  <a:cubicBezTo>
                    <a:pt x="6537" y="2191"/>
                    <a:pt x="6430" y="2298"/>
                    <a:pt x="6216" y="2370"/>
                  </a:cubicBezTo>
                  <a:cubicBezTo>
                    <a:pt x="5930" y="2465"/>
                    <a:pt x="5561" y="2477"/>
                    <a:pt x="5227" y="2501"/>
                  </a:cubicBezTo>
                  <a:cubicBezTo>
                    <a:pt x="4537" y="2560"/>
                    <a:pt x="3811" y="2739"/>
                    <a:pt x="3275" y="2965"/>
                  </a:cubicBezTo>
                  <a:cubicBezTo>
                    <a:pt x="3703" y="3060"/>
                    <a:pt x="4858" y="2763"/>
                    <a:pt x="5001" y="2953"/>
                  </a:cubicBezTo>
                  <a:cubicBezTo>
                    <a:pt x="5108" y="3108"/>
                    <a:pt x="4406" y="3275"/>
                    <a:pt x="3894" y="3358"/>
                  </a:cubicBezTo>
                  <a:cubicBezTo>
                    <a:pt x="2668" y="3537"/>
                    <a:pt x="1429" y="3715"/>
                    <a:pt x="203" y="3906"/>
                  </a:cubicBezTo>
                  <a:cubicBezTo>
                    <a:pt x="274" y="4132"/>
                    <a:pt x="1108" y="4120"/>
                    <a:pt x="1822" y="4049"/>
                  </a:cubicBezTo>
                  <a:cubicBezTo>
                    <a:pt x="2548" y="3965"/>
                    <a:pt x="3334" y="3822"/>
                    <a:pt x="3918" y="3882"/>
                  </a:cubicBezTo>
                  <a:cubicBezTo>
                    <a:pt x="3739" y="3965"/>
                    <a:pt x="3453" y="4001"/>
                    <a:pt x="3203" y="4037"/>
                  </a:cubicBezTo>
                  <a:cubicBezTo>
                    <a:pt x="2358" y="4132"/>
                    <a:pt x="1513" y="4227"/>
                    <a:pt x="655" y="4334"/>
                  </a:cubicBezTo>
                  <a:cubicBezTo>
                    <a:pt x="465" y="4358"/>
                    <a:pt x="203" y="4406"/>
                    <a:pt x="132" y="4477"/>
                  </a:cubicBezTo>
                  <a:cubicBezTo>
                    <a:pt x="1" y="4584"/>
                    <a:pt x="441" y="4573"/>
                    <a:pt x="727" y="4573"/>
                  </a:cubicBezTo>
                  <a:cubicBezTo>
                    <a:pt x="1155" y="4573"/>
                    <a:pt x="1370" y="4668"/>
                    <a:pt x="1417" y="4811"/>
                  </a:cubicBezTo>
                  <a:cubicBezTo>
                    <a:pt x="2298" y="4573"/>
                    <a:pt x="3180" y="4382"/>
                    <a:pt x="4108" y="4311"/>
                  </a:cubicBezTo>
                  <a:cubicBezTo>
                    <a:pt x="4584" y="4275"/>
                    <a:pt x="5096" y="4227"/>
                    <a:pt x="5549" y="4215"/>
                  </a:cubicBezTo>
                  <a:cubicBezTo>
                    <a:pt x="6204" y="4180"/>
                    <a:pt x="6323" y="4299"/>
                    <a:pt x="6787" y="4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989;p28">
              <a:extLst>
                <a:ext uri="{FF2B5EF4-FFF2-40B4-BE49-F238E27FC236}">
                  <a16:creationId xmlns:a16="http://schemas.microsoft.com/office/drawing/2014/main" id="{7ADF9CA3-3930-AB8D-4F58-9C570AE2A3C1}"/>
                </a:ext>
              </a:extLst>
            </p:cNvPr>
            <p:cNvSpPr/>
            <p:nvPr/>
          </p:nvSpPr>
          <p:spPr>
            <a:xfrm>
              <a:off x="3722720" y="2860156"/>
              <a:ext cx="197408" cy="39648"/>
            </a:xfrm>
            <a:custGeom>
              <a:avLst/>
              <a:gdLst/>
              <a:ahLst/>
              <a:cxnLst/>
              <a:rect l="l" t="t" r="r" b="b"/>
              <a:pathLst>
                <a:path w="6169" h="1239" extrusionOk="0">
                  <a:moveTo>
                    <a:pt x="2311" y="322"/>
                  </a:moveTo>
                  <a:cubicBezTo>
                    <a:pt x="2168" y="322"/>
                    <a:pt x="2001" y="322"/>
                    <a:pt x="1894" y="370"/>
                  </a:cubicBezTo>
                  <a:cubicBezTo>
                    <a:pt x="1858" y="381"/>
                    <a:pt x="1823" y="405"/>
                    <a:pt x="1787" y="417"/>
                  </a:cubicBezTo>
                  <a:cubicBezTo>
                    <a:pt x="1668" y="441"/>
                    <a:pt x="1537" y="405"/>
                    <a:pt x="1525" y="358"/>
                  </a:cubicBezTo>
                  <a:cubicBezTo>
                    <a:pt x="1501" y="322"/>
                    <a:pt x="1549" y="262"/>
                    <a:pt x="1525" y="227"/>
                  </a:cubicBezTo>
                  <a:cubicBezTo>
                    <a:pt x="1489" y="155"/>
                    <a:pt x="1299" y="119"/>
                    <a:pt x="1096" y="143"/>
                  </a:cubicBezTo>
                  <a:cubicBezTo>
                    <a:pt x="906" y="155"/>
                    <a:pt x="727" y="227"/>
                    <a:pt x="680" y="298"/>
                  </a:cubicBezTo>
                  <a:cubicBezTo>
                    <a:pt x="644" y="358"/>
                    <a:pt x="680" y="405"/>
                    <a:pt x="668" y="465"/>
                  </a:cubicBezTo>
                  <a:cubicBezTo>
                    <a:pt x="656" y="512"/>
                    <a:pt x="572" y="584"/>
                    <a:pt x="430" y="608"/>
                  </a:cubicBezTo>
                  <a:cubicBezTo>
                    <a:pt x="334" y="620"/>
                    <a:pt x="227" y="620"/>
                    <a:pt x="144" y="643"/>
                  </a:cubicBezTo>
                  <a:cubicBezTo>
                    <a:pt x="1" y="679"/>
                    <a:pt x="61" y="762"/>
                    <a:pt x="191" y="774"/>
                  </a:cubicBezTo>
                  <a:cubicBezTo>
                    <a:pt x="322" y="798"/>
                    <a:pt x="489" y="774"/>
                    <a:pt x="644" y="774"/>
                  </a:cubicBezTo>
                  <a:cubicBezTo>
                    <a:pt x="799" y="774"/>
                    <a:pt x="965" y="798"/>
                    <a:pt x="965" y="858"/>
                  </a:cubicBezTo>
                  <a:cubicBezTo>
                    <a:pt x="953" y="917"/>
                    <a:pt x="763" y="965"/>
                    <a:pt x="596" y="1001"/>
                  </a:cubicBezTo>
                  <a:cubicBezTo>
                    <a:pt x="430" y="1036"/>
                    <a:pt x="239" y="1108"/>
                    <a:pt x="287" y="1167"/>
                  </a:cubicBezTo>
                  <a:cubicBezTo>
                    <a:pt x="311" y="1191"/>
                    <a:pt x="382" y="1203"/>
                    <a:pt x="453" y="1203"/>
                  </a:cubicBezTo>
                  <a:cubicBezTo>
                    <a:pt x="608" y="1215"/>
                    <a:pt x="799" y="1203"/>
                    <a:pt x="953" y="1155"/>
                  </a:cubicBezTo>
                  <a:cubicBezTo>
                    <a:pt x="1084" y="1120"/>
                    <a:pt x="1180" y="1060"/>
                    <a:pt x="1323" y="1024"/>
                  </a:cubicBezTo>
                  <a:cubicBezTo>
                    <a:pt x="1561" y="989"/>
                    <a:pt x="1787" y="1036"/>
                    <a:pt x="1930" y="1096"/>
                  </a:cubicBezTo>
                  <a:cubicBezTo>
                    <a:pt x="2073" y="1155"/>
                    <a:pt x="2204" y="1227"/>
                    <a:pt x="2442" y="1227"/>
                  </a:cubicBezTo>
                  <a:cubicBezTo>
                    <a:pt x="2739" y="1239"/>
                    <a:pt x="3037" y="1132"/>
                    <a:pt x="3275" y="1048"/>
                  </a:cubicBezTo>
                  <a:cubicBezTo>
                    <a:pt x="3525" y="953"/>
                    <a:pt x="3847" y="858"/>
                    <a:pt x="4121" y="893"/>
                  </a:cubicBezTo>
                  <a:cubicBezTo>
                    <a:pt x="4228" y="905"/>
                    <a:pt x="4311" y="929"/>
                    <a:pt x="4418" y="941"/>
                  </a:cubicBezTo>
                  <a:cubicBezTo>
                    <a:pt x="4823" y="1001"/>
                    <a:pt x="5323" y="858"/>
                    <a:pt x="5692" y="727"/>
                  </a:cubicBezTo>
                  <a:cubicBezTo>
                    <a:pt x="5847" y="667"/>
                    <a:pt x="6014" y="608"/>
                    <a:pt x="6085" y="548"/>
                  </a:cubicBezTo>
                  <a:cubicBezTo>
                    <a:pt x="6168" y="477"/>
                    <a:pt x="6133" y="381"/>
                    <a:pt x="5954" y="370"/>
                  </a:cubicBezTo>
                  <a:cubicBezTo>
                    <a:pt x="5859" y="346"/>
                    <a:pt x="5740" y="358"/>
                    <a:pt x="5645" y="346"/>
                  </a:cubicBezTo>
                  <a:cubicBezTo>
                    <a:pt x="5311" y="298"/>
                    <a:pt x="5561" y="36"/>
                    <a:pt x="5204" y="12"/>
                  </a:cubicBezTo>
                  <a:cubicBezTo>
                    <a:pt x="4930" y="0"/>
                    <a:pt x="4752" y="143"/>
                    <a:pt x="4513" y="215"/>
                  </a:cubicBezTo>
                  <a:cubicBezTo>
                    <a:pt x="4085" y="346"/>
                    <a:pt x="3942" y="191"/>
                    <a:pt x="3597" y="203"/>
                  </a:cubicBezTo>
                  <a:cubicBezTo>
                    <a:pt x="3180" y="203"/>
                    <a:pt x="2751" y="322"/>
                    <a:pt x="2311" y="3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990;p28">
              <a:extLst>
                <a:ext uri="{FF2B5EF4-FFF2-40B4-BE49-F238E27FC236}">
                  <a16:creationId xmlns:a16="http://schemas.microsoft.com/office/drawing/2014/main" id="{52182A8E-0B4E-2371-C464-F1FD39410E06}"/>
                </a:ext>
              </a:extLst>
            </p:cNvPr>
            <p:cNvSpPr/>
            <p:nvPr/>
          </p:nvSpPr>
          <p:spPr>
            <a:xfrm>
              <a:off x="2974848" y="3088764"/>
              <a:ext cx="147456" cy="48800"/>
            </a:xfrm>
            <a:custGeom>
              <a:avLst/>
              <a:gdLst/>
              <a:ahLst/>
              <a:cxnLst/>
              <a:rect l="l" t="t" r="r" b="b"/>
              <a:pathLst>
                <a:path w="4608" h="1525" extrusionOk="0">
                  <a:moveTo>
                    <a:pt x="1476" y="536"/>
                  </a:moveTo>
                  <a:cubicBezTo>
                    <a:pt x="1572" y="655"/>
                    <a:pt x="1131" y="810"/>
                    <a:pt x="810" y="917"/>
                  </a:cubicBezTo>
                  <a:cubicBezTo>
                    <a:pt x="524" y="1012"/>
                    <a:pt x="250" y="1131"/>
                    <a:pt x="119" y="1262"/>
                  </a:cubicBezTo>
                  <a:cubicBezTo>
                    <a:pt x="0" y="1393"/>
                    <a:pt x="95" y="1524"/>
                    <a:pt x="393" y="1524"/>
                  </a:cubicBezTo>
                  <a:cubicBezTo>
                    <a:pt x="750" y="1512"/>
                    <a:pt x="1119" y="1322"/>
                    <a:pt x="1512" y="1238"/>
                  </a:cubicBezTo>
                  <a:cubicBezTo>
                    <a:pt x="1965" y="1143"/>
                    <a:pt x="2369" y="1203"/>
                    <a:pt x="2715" y="1274"/>
                  </a:cubicBezTo>
                  <a:cubicBezTo>
                    <a:pt x="2822" y="1298"/>
                    <a:pt x="2929" y="1322"/>
                    <a:pt x="3036" y="1334"/>
                  </a:cubicBezTo>
                  <a:cubicBezTo>
                    <a:pt x="3262" y="1381"/>
                    <a:pt x="3512" y="1429"/>
                    <a:pt x="3810" y="1405"/>
                  </a:cubicBezTo>
                  <a:cubicBezTo>
                    <a:pt x="4120" y="1381"/>
                    <a:pt x="4489" y="1274"/>
                    <a:pt x="4548" y="1143"/>
                  </a:cubicBezTo>
                  <a:cubicBezTo>
                    <a:pt x="4608" y="1000"/>
                    <a:pt x="4251" y="953"/>
                    <a:pt x="3929" y="941"/>
                  </a:cubicBezTo>
                  <a:cubicBezTo>
                    <a:pt x="3608" y="941"/>
                    <a:pt x="3239" y="941"/>
                    <a:pt x="3108" y="834"/>
                  </a:cubicBezTo>
                  <a:cubicBezTo>
                    <a:pt x="3072" y="798"/>
                    <a:pt x="3060" y="762"/>
                    <a:pt x="3000" y="726"/>
                  </a:cubicBezTo>
                  <a:cubicBezTo>
                    <a:pt x="2810" y="655"/>
                    <a:pt x="2262" y="774"/>
                    <a:pt x="2143" y="679"/>
                  </a:cubicBezTo>
                  <a:cubicBezTo>
                    <a:pt x="1941" y="488"/>
                    <a:pt x="3477" y="72"/>
                    <a:pt x="2619" y="36"/>
                  </a:cubicBezTo>
                  <a:cubicBezTo>
                    <a:pt x="2024" y="0"/>
                    <a:pt x="1357" y="369"/>
                    <a:pt x="1476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991;p28">
              <a:extLst>
                <a:ext uri="{FF2B5EF4-FFF2-40B4-BE49-F238E27FC236}">
                  <a16:creationId xmlns:a16="http://schemas.microsoft.com/office/drawing/2014/main" id="{C5CC05EA-A489-D8FB-6BBD-6D3BD2ABB06E}"/>
                </a:ext>
              </a:extLst>
            </p:cNvPr>
            <p:cNvSpPr/>
            <p:nvPr/>
          </p:nvSpPr>
          <p:spPr>
            <a:xfrm>
              <a:off x="5103488" y="2727932"/>
              <a:ext cx="300256" cy="75872"/>
            </a:xfrm>
            <a:custGeom>
              <a:avLst/>
              <a:gdLst/>
              <a:ahLst/>
              <a:cxnLst/>
              <a:rect l="l" t="t" r="r" b="b"/>
              <a:pathLst>
                <a:path w="9383" h="2371" extrusionOk="0">
                  <a:moveTo>
                    <a:pt x="6870" y="263"/>
                  </a:moveTo>
                  <a:cubicBezTo>
                    <a:pt x="6668" y="251"/>
                    <a:pt x="6453" y="227"/>
                    <a:pt x="6275" y="251"/>
                  </a:cubicBezTo>
                  <a:cubicBezTo>
                    <a:pt x="6191" y="263"/>
                    <a:pt x="6108" y="275"/>
                    <a:pt x="6001" y="275"/>
                  </a:cubicBezTo>
                  <a:cubicBezTo>
                    <a:pt x="5941" y="263"/>
                    <a:pt x="5894" y="251"/>
                    <a:pt x="5834" y="239"/>
                  </a:cubicBezTo>
                  <a:cubicBezTo>
                    <a:pt x="5656" y="191"/>
                    <a:pt x="5441" y="168"/>
                    <a:pt x="5251" y="191"/>
                  </a:cubicBezTo>
                  <a:cubicBezTo>
                    <a:pt x="4906" y="203"/>
                    <a:pt x="4703" y="322"/>
                    <a:pt x="4358" y="358"/>
                  </a:cubicBezTo>
                  <a:cubicBezTo>
                    <a:pt x="4120" y="370"/>
                    <a:pt x="3822" y="346"/>
                    <a:pt x="3655" y="394"/>
                  </a:cubicBezTo>
                  <a:cubicBezTo>
                    <a:pt x="3584" y="430"/>
                    <a:pt x="3548" y="465"/>
                    <a:pt x="3453" y="489"/>
                  </a:cubicBezTo>
                  <a:cubicBezTo>
                    <a:pt x="3310" y="525"/>
                    <a:pt x="3084" y="501"/>
                    <a:pt x="2882" y="477"/>
                  </a:cubicBezTo>
                  <a:cubicBezTo>
                    <a:pt x="2679" y="453"/>
                    <a:pt x="2441" y="441"/>
                    <a:pt x="2346" y="501"/>
                  </a:cubicBezTo>
                  <a:cubicBezTo>
                    <a:pt x="2262" y="561"/>
                    <a:pt x="2381" y="644"/>
                    <a:pt x="2251" y="692"/>
                  </a:cubicBezTo>
                  <a:cubicBezTo>
                    <a:pt x="2203" y="703"/>
                    <a:pt x="2143" y="715"/>
                    <a:pt x="2072" y="715"/>
                  </a:cubicBezTo>
                  <a:cubicBezTo>
                    <a:pt x="1798" y="727"/>
                    <a:pt x="1453" y="739"/>
                    <a:pt x="1346" y="822"/>
                  </a:cubicBezTo>
                  <a:cubicBezTo>
                    <a:pt x="1334" y="834"/>
                    <a:pt x="1322" y="858"/>
                    <a:pt x="1286" y="870"/>
                  </a:cubicBezTo>
                  <a:cubicBezTo>
                    <a:pt x="1179" y="906"/>
                    <a:pt x="881" y="870"/>
                    <a:pt x="846" y="918"/>
                  </a:cubicBezTo>
                  <a:cubicBezTo>
                    <a:pt x="822" y="953"/>
                    <a:pt x="917" y="989"/>
                    <a:pt x="1012" y="1001"/>
                  </a:cubicBezTo>
                  <a:cubicBezTo>
                    <a:pt x="1108" y="1025"/>
                    <a:pt x="1227" y="1037"/>
                    <a:pt x="1298" y="1061"/>
                  </a:cubicBezTo>
                  <a:cubicBezTo>
                    <a:pt x="1346" y="1084"/>
                    <a:pt x="1369" y="1108"/>
                    <a:pt x="1369" y="1132"/>
                  </a:cubicBezTo>
                  <a:cubicBezTo>
                    <a:pt x="1393" y="1203"/>
                    <a:pt x="1262" y="1263"/>
                    <a:pt x="1072" y="1275"/>
                  </a:cubicBezTo>
                  <a:cubicBezTo>
                    <a:pt x="929" y="1275"/>
                    <a:pt x="762" y="1263"/>
                    <a:pt x="619" y="1275"/>
                  </a:cubicBezTo>
                  <a:cubicBezTo>
                    <a:pt x="488" y="1299"/>
                    <a:pt x="417" y="1358"/>
                    <a:pt x="476" y="1418"/>
                  </a:cubicBezTo>
                  <a:cubicBezTo>
                    <a:pt x="536" y="1465"/>
                    <a:pt x="679" y="1501"/>
                    <a:pt x="679" y="1549"/>
                  </a:cubicBezTo>
                  <a:cubicBezTo>
                    <a:pt x="691" y="1668"/>
                    <a:pt x="84" y="1632"/>
                    <a:pt x="12" y="1739"/>
                  </a:cubicBezTo>
                  <a:cubicBezTo>
                    <a:pt x="0" y="1763"/>
                    <a:pt x="24" y="1799"/>
                    <a:pt x="48" y="1823"/>
                  </a:cubicBezTo>
                  <a:cubicBezTo>
                    <a:pt x="84" y="1858"/>
                    <a:pt x="131" y="1906"/>
                    <a:pt x="226" y="1930"/>
                  </a:cubicBezTo>
                  <a:cubicBezTo>
                    <a:pt x="334" y="1942"/>
                    <a:pt x="453" y="1942"/>
                    <a:pt x="536" y="1918"/>
                  </a:cubicBezTo>
                  <a:cubicBezTo>
                    <a:pt x="619" y="1894"/>
                    <a:pt x="691" y="1870"/>
                    <a:pt x="774" y="1846"/>
                  </a:cubicBezTo>
                  <a:cubicBezTo>
                    <a:pt x="977" y="1799"/>
                    <a:pt x="1286" y="1811"/>
                    <a:pt x="1477" y="1882"/>
                  </a:cubicBezTo>
                  <a:cubicBezTo>
                    <a:pt x="1667" y="1954"/>
                    <a:pt x="1667" y="2073"/>
                    <a:pt x="1465" y="2120"/>
                  </a:cubicBezTo>
                  <a:cubicBezTo>
                    <a:pt x="1405" y="2132"/>
                    <a:pt x="1334" y="2132"/>
                    <a:pt x="1286" y="2156"/>
                  </a:cubicBezTo>
                  <a:cubicBezTo>
                    <a:pt x="1167" y="2204"/>
                    <a:pt x="1346" y="2299"/>
                    <a:pt x="1548" y="2323"/>
                  </a:cubicBezTo>
                  <a:cubicBezTo>
                    <a:pt x="1739" y="2335"/>
                    <a:pt x="1929" y="2311"/>
                    <a:pt x="2120" y="2299"/>
                  </a:cubicBezTo>
                  <a:cubicBezTo>
                    <a:pt x="2215" y="2299"/>
                    <a:pt x="2322" y="2299"/>
                    <a:pt x="2429" y="2299"/>
                  </a:cubicBezTo>
                  <a:cubicBezTo>
                    <a:pt x="2501" y="2299"/>
                    <a:pt x="2608" y="2311"/>
                    <a:pt x="2667" y="2323"/>
                  </a:cubicBezTo>
                  <a:cubicBezTo>
                    <a:pt x="2691" y="2335"/>
                    <a:pt x="2703" y="2346"/>
                    <a:pt x="2727" y="2346"/>
                  </a:cubicBezTo>
                  <a:cubicBezTo>
                    <a:pt x="2762" y="2370"/>
                    <a:pt x="2822" y="2370"/>
                    <a:pt x="2870" y="2358"/>
                  </a:cubicBezTo>
                  <a:cubicBezTo>
                    <a:pt x="2929" y="2358"/>
                    <a:pt x="2941" y="2335"/>
                    <a:pt x="3001" y="2323"/>
                  </a:cubicBezTo>
                  <a:cubicBezTo>
                    <a:pt x="3048" y="2323"/>
                    <a:pt x="3096" y="2323"/>
                    <a:pt x="3132" y="2323"/>
                  </a:cubicBezTo>
                  <a:cubicBezTo>
                    <a:pt x="3179" y="2335"/>
                    <a:pt x="3227" y="2323"/>
                    <a:pt x="3227" y="2311"/>
                  </a:cubicBezTo>
                  <a:cubicBezTo>
                    <a:pt x="3227" y="2299"/>
                    <a:pt x="3215" y="2299"/>
                    <a:pt x="3203" y="2287"/>
                  </a:cubicBezTo>
                  <a:cubicBezTo>
                    <a:pt x="3179" y="2275"/>
                    <a:pt x="3167" y="2263"/>
                    <a:pt x="3143" y="2263"/>
                  </a:cubicBezTo>
                  <a:cubicBezTo>
                    <a:pt x="3108" y="2251"/>
                    <a:pt x="3060" y="2227"/>
                    <a:pt x="3084" y="2216"/>
                  </a:cubicBezTo>
                  <a:cubicBezTo>
                    <a:pt x="3096" y="2216"/>
                    <a:pt x="3143" y="2216"/>
                    <a:pt x="3179" y="2216"/>
                  </a:cubicBezTo>
                  <a:cubicBezTo>
                    <a:pt x="3370" y="2239"/>
                    <a:pt x="3572" y="2263"/>
                    <a:pt x="3775" y="2263"/>
                  </a:cubicBezTo>
                  <a:cubicBezTo>
                    <a:pt x="3882" y="2275"/>
                    <a:pt x="3977" y="2275"/>
                    <a:pt x="4084" y="2275"/>
                  </a:cubicBezTo>
                  <a:cubicBezTo>
                    <a:pt x="4144" y="2275"/>
                    <a:pt x="4239" y="2287"/>
                    <a:pt x="4286" y="2275"/>
                  </a:cubicBezTo>
                  <a:cubicBezTo>
                    <a:pt x="4310" y="2263"/>
                    <a:pt x="4275" y="2239"/>
                    <a:pt x="4239" y="2239"/>
                  </a:cubicBezTo>
                  <a:cubicBezTo>
                    <a:pt x="4108" y="2204"/>
                    <a:pt x="3953" y="2204"/>
                    <a:pt x="3810" y="2192"/>
                  </a:cubicBezTo>
                  <a:cubicBezTo>
                    <a:pt x="3691" y="2180"/>
                    <a:pt x="3584" y="2144"/>
                    <a:pt x="3477" y="2132"/>
                  </a:cubicBezTo>
                  <a:cubicBezTo>
                    <a:pt x="3358" y="2120"/>
                    <a:pt x="3251" y="2120"/>
                    <a:pt x="3132" y="2096"/>
                  </a:cubicBezTo>
                  <a:cubicBezTo>
                    <a:pt x="2667" y="2025"/>
                    <a:pt x="2417" y="1799"/>
                    <a:pt x="2643" y="1668"/>
                  </a:cubicBezTo>
                  <a:cubicBezTo>
                    <a:pt x="2739" y="1608"/>
                    <a:pt x="2905" y="1561"/>
                    <a:pt x="2893" y="1489"/>
                  </a:cubicBezTo>
                  <a:cubicBezTo>
                    <a:pt x="2893" y="1442"/>
                    <a:pt x="2798" y="1406"/>
                    <a:pt x="2691" y="1370"/>
                  </a:cubicBezTo>
                  <a:cubicBezTo>
                    <a:pt x="2643" y="1358"/>
                    <a:pt x="2584" y="1346"/>
                    <a:pt x="2536" y="1334"/>
                  </a:cubicBezTo>
                  <a:cubicBezTo>
                    <a:pt x="2477" y="1311"/>
                    <a:pt x="2429" y="1287"/>
                    <a:pt x="2370" y="1275"/>
                  </a:cubicBezTo>
                  <a:cubicBezTo>
                    <a:pt x="2286" y="1251"/>
                    <a:pt x="2215" y="1227"/>
                    <a:pt x="2191" y="1192"/>
                  </a:cubicBezTo>
                  <a:cubicBezTo>
                    <a:pt x="2191" y="1192"/>
                    <a:pt x="2179" y="1192"/>
                    <a:pt x="2191" y="1192"/>
                  </a:cubicBezTo>
                  <a:cubicBezTo>
                    <a:pt x="2191" y="1180"/>
                    <a:pt x="2203" y="1180"/>
                    <a:pt x="2215" y="1180"/>
                  </a:cubicBezTo>
                  <a:cubicBezTo>
                    <a:pt x="2274" y="1168"/>
                    <a:pt x="2358" y="1180"/>
                    <a:pt x="2441" y="1192"/>
                  </a:cubicBezTo>
                  <a:cubicBezTo>
                    <a:pt x="2560" y="1192"/>
                    <a:pt x="2667" y="1192"/>
                    <a:pt x="2774" y="1192"/>
                  </a:cubicBezTo>
                  <a:cubicBezTo>
                    <a:pt x="2858" y="1192"/>
                    <a:pt x="2929" y="1192"/>
                    <a:pt x="2989" y="1180"/>
                  </a:cubicBezTo>
                  <a:cubicBezTo>
                    <a:pt x="3203" y="1144"/>
                    <a:pt x="3167" y="1037"/>
                    <a:pt x="3274" y="977"/>
                  </a:cubicBezTo>
                  <a:cubicBezTo>
                    <a:pt x="3286" y="965"/>
                    <a:pt x="3298" y="953"/>
                    <a:pt x="3322" y="953"/>
                  </a:cubicBezTo>
                  <a:cubicBezTo>
                    <a:pt x="3358" y="953"/>
                    <a:pt x="3394" y="953"/>
                    <a:pt x="3429" y="965"/>
                  </a:cubicBezTo>
                  <a:cubicBezTo>
                    <a:pt x="3667" y="989"/>
                    <a:pt x="3822" y="894"/>
                    <a:pt x="3882" y="822"/>
                  </a:cubicBezTo>
                  <a:cubicBezTo>
                    <a:pt x="3953" y="751"/>
                    <a:pt x="4084" y="656"/>
                    <a:pt x="4322" y="680"/>
                  </a:cubicBezTo>
                  <a:cubicBezTo>
                    <a:pt x="4417" y="680"/>
                    <a:pt x="4501" y="703"/>
                    <a:pt x="4596" y="715"/>
                  </a:cubicBezTo>
                  <a:cubicBezTo>
                    <a:pt x="4798" y="727"/>
                    <a:pt x="4918" y="668"/>
                    <a:pt x="5060" y="620"/>
                  </a:cubicBezTo>
                  <a:cubicBezTo>
                    <a:pt x="5179" y="596"/>
                    <a:pt x="5322" y="584"/>
                    <a:pt x="5465" y="572"/>
                  </a:cubicBezTo>
                  <a:cubicBezTo>
                    <a:pt x="5549" y="561"/>
                    <a:pt x="5644" y="561"/>
                    <a:pt x="5727" y="549"/>
                  </a:cubicBezTo>
                  <a:cubicBezTo>
                    <a:pt x="6061" y="525"/>
                    <a:pt x="6394" y="489"/>
                    <a:pt x="6739" y="489"/>
                  </a:cubicBezTo>
                  <a:cubicBezTo>
                    <a:pt x="6882" y="477"/>
                    <a:pt x="7037" y="477"/>
                    <a:pt x="7156" y="465"/>
                  </a:cubicBezTo>
                  <a:cubicBezTo>
                    <a:pt x="7275" y="441"/>
                    <a:pt x="7358" y="406"/>
                    <a:pt x="7477" y="394"/>
                  </a:cubicBezTo>
                  <a:cubicBezTo>
                    <a:pt x="7715" y="346"/>
                    <a:pt x="8037" y="382"/>
                    <a:pt x="8311" y="394"/>
                  </a:cubicBezTo>
                  <a:cubicBezTo>
                    <a:pt x="8513" y="394"/>
                    <a:pt x="8704" y="382"/>
                    <a:pt x="8858" y="358"/>
                  </a:cubicBezTo>
                  <a:cubicBezTo>
                    <a:pt x="8989" y="346"/>
                    <a:pt x="9097" y="311"/>
                    <a:pt x="9156" y="275"/>
                  </a:cubicBezTo>
                  <a:cubicBezTo>
                    <a:pt x="9382" y="96"/>
                    <a:pt x="8620" y="1"/>
                    <a:pt x="8287" y="60"/>
                  </a:cubicBezTo>
                  <a:cubicBezTo>
                    <a:pt x="7835" y="156"/>
                    <a:pt x="7489" y="275"/>
                    <a:pt x="687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992;p28">
              <a:extLst>
                <a:ext uri="{FF2B5EF4-FFF2-40B4-BE49-F238E27FC236}">
                  <a16:creationId xmlns:a16="http://schemas.microsoft.com/office/drawing/2014/main" id="{4AA8A093-AD99-6D44-05B7-27E7A1F7D9E0}"/>
                </a:ext>
              </a:extLst>
            </p:cNvPr>
            <p:cNvSpPr/>
            <p:nvPr/>
          </p:nvSpPr>
          <p:spPr>
            <a:xfrm>
              <a:off x="5066144" y="2806812"/>
              <a:ext cx="32800" cy="13376"/>
            </a:xfrm>
            <a:custGeom>
              <a:avLst/>
              <a:gdLst/>
              <a:ahLst/>
              <a:cxnLst/>
              <a:rect l="l" t="t" r="r" b="b"/>
              <a:pathLst>
                <a:path w="1025" h="418" extrusionOk="0">
                  <a:moveTo>
                    <a:pt x="262" y="370"/>
                  </a:moveTo>
                  <a:cubicBezTo>
                    <a:pt x="358" y="405"/>
                    <a:pt x="500" y="417"/>
                    <a:pt x="608" y="393"/>
                  </a:cubicBezTo>
                  <a:cubicBezTo>
                    <a:pt x="989" y="334"/>
                    <a:pt x="1024" y="96"/>
                    <a:pt x="524" y="48"/>
                  </a:cubicBezTo>
                  <a:cubicBezTo>
                    <a:pt x="24" y="1"/>
                    <a:pt x="0" y="274"/>
                    <a:pt x="262" y="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993;p28">
              <a:extLst>
                <a:ext uri="{FF2B5EF4-FFF2-40B4-BE49-F238E27FC236}">
                  <a16:creationId xmlns:a16="http://schemas.microsoft.com/office/drawing/2014/main" id="{0ABBA4FE-9D38-E3F2-2B3E-E13F3DD576C8}"/>
                </a:ext>
              </a:extLst>
            </p:cNvPr>
            <p:cNvSpPr/>
            <p:nvPr/>
          </p:nvSpPr>
          <p:spPr>
            <a:xfrm>
              <a:off x="6924288" y="3123036"/>
              <a:ext cx="92608" cy="108256"/>
            </a:xfrm>
            <a:custGeom>
              <a:avLst/>
              <a:gdLst/>
              <a:ahLst/>
              <a:cxnLst/>
              <a:rect l="l" t="t" r="r" b="b"/>
              <a:pathLst>
                <a:path w="2894" h="3383" extrusionOk="0">
                  <a:moveTo>
                    <a:pt x="1584" y="2596"/>
                  </a:moveTo>
                  <a:cubicBezTo>
                    <a:pt x="1596" y="2644"/>
                    <a:pt x="1691" y="2703"/>
                    <a:pt x="1691" y="2739"/>
                  </a:cubicBezTo>
                  <a:cubicBezTo>
                    <a:pt x="1703" y="2775"/>
                    <a:pt x="1679" y="2787"/>
                    <a:pt x="1667" y="2811"/>
                  </a:cubicBezTo>
                  <a:cubicBezTo>
                    <a:pt x="1608" y="2882"/>
                    <a:pt x="1691" y="3001"/>
                    <a:pt x="1762" y="3108"/>
                  </a:cubicBezTo>
                  <a:cubicBezTo>
                    <a:pt x="1786" y="3156"/>
                    <a:pt x="1822" y="3192"/>
                    <a:pt x="1846" y="3227"/>
                  </a:cubicBezTo>
                  <a:cubicBezTo>
                    <a:pt x="1846" y="3239"/>
                    <a:pt x="1858" y="3251"/>
                    <a:pt x="1881" y="3251"/>
                  </a:cubicBezTo>
                  <a:cubicBezTo>
                    <a:pt x="1905" y="3263"/>
                    <a:pt x="1929" y="3251"/>
                    <a:pt x="1941" y="3239"/>
                  </a:cubicBezTo>
                  <a:cubicBezTo>
                    <a:pt x="2000" y="3180"/>
                    <a:pt x="2012" y="3108"/>
                    <a:pt x="1989" y="3025"/>
                  </a:cubicBezTo>
                  <a:cubicBezTo>
                    <a:pt x="1989" y="3001"/>
                    <a:pt x="1977" y="2977"/>
                    <a:pt x="1989" y="2965"/>
                  </a:cubicBezTo>
                  <a:cubicBezTo>
                    <a:pt x="2000" y="2953"/>
                    <a:pt x="2036" y="2953"/>
                    <a:pt x="2084" y="2953"/>
                  </a:cubicBezTo>
                  <a:cubicBezTo>
                    <a:pt x="2131" y="2965"/>
                    <a:pt x="2155" y="2989"/>
                    <a:pt x="2191" y="3001"/>
                  </a:cubicBezTo>
                  <a:cubicBezTo>
                    <a:pt x="2286" y="3061"/>
                    <a:pt x="2358" y="3108"/>
                    <a:pt x="2417" y="3168"/>
                  </a:cubicBezTo>
                  <a:cubicBezTo>
                    <a:pt x="2429" y="3180"/>
                    <a:pt x="2453" y="3192"/>
                    <a:pt x="2477" y="3203"/>
                  </a:cubicBezTo>
                  <a:cubicBezTo>
                    <a:pt x="2501" y="3215"/>
                    <a:pt x="2536" y="3227"/>
                    <a:pt x="2560" y="3227"/>
                  </a:cubicBezTo>
                  <a:cubicBezTo>
                    <a:pt x="2572" y="3227"/>
                    <a:pt x="2584" y="3227"/>
                    <a:pt x="2596" y="3227"/>
                  </a:cubicBezTo>
                  <a:cubicBezTo>
                    <a:pt x="2620" y="3227"/>
                    <a:pt x="2679" y="3251"/>
                    <a:pt x="2691" y="3263"/>
                  </a:cubicBezTo>
                  <a:cubicBezTo>
                    <a:pt x="2715" y="3287"/>
                    <a:pt x="2715" y="3299"/>
                    <a:pt x="2727" y="3323"/>
                  </a:cubicBezTo>
                  <a:cubicBezTo>
                    <a:pt x="2739" y="3334"/>
                    <a:pt x="2774" y="3358"/>
                    <a:pt x="2822" y="3370"/>
                  </a:cubicBezTo>
                  <a:cubicBezTo>
                    <a:pt x="2882" y="3382"/>
                    <a:pt x="2893" y="3346"/>
                    <a:pt x="2882" y="3323"/>
                  </a:cubicBezTo>
                  <a:cubicBezTo>
                    <a:pt x="2858" y="3275"/>
                    <a:pt x="2834" y="3227"/>
                    <a:pt x="2727" y="3180"/>
                  </a:cubicBezTo>
                  <a:cubicBezTo>
                    <a:pt x="2691" y="3168"/>
                    <a:pt x="2655" y="3156"/>
                    <a:pt x="2631" y="3144"/>
                  </a:cubicBezTo>
                  <a:cubicBezTo>
                    <a:pt x="2524" y="3096"/>
                    <a:pt x="2512" y="3049"/>
                    <a:pt x="2453" y="3001"/>
                  </a:cubicBezTo>
                  <a:cubicBezTo>
                    <a:pt x="2358" y="2918"/>
                    <a:pt x="2108" y="2846"/>
                    <a:pt x="2036" y="2763"/>
                  </a:cubicBezTo>
                  <a:cubicBezTo>
                    <a:pt x="1965" y="2739"/>
                    <a:pt x="1953" y="2703"/>
                    <a:pt x="1929" y="2668"/>
                  </a:cubicBezTo>
                  <a:cubicBezTo>
                    <a:pt x="1905" y="2644"/>
                    <a:pt x="1917" y="2608"/>
                    <a:pt x="1905" y="2584"/>
                  </a:cubicBezTo>
                  <a:cubicBezTo>
                    <a:pt x="1881" y="2525"/>
                    <a:pt x="1786" y="2441"/>
                    <a:pt x="1846" y="2394"/>
                  </a:cubicBezTo>
                  <a:cubicBezTo>
                    <a:pt x="1869" y="2382"/>
                    <a:pt x="1905" y="2370"/>
                    <a:pt x="1881" y="2346"/>
                  </a:cubicBezTo>
                  <a:cubicBezTo>
                    <a:pt x="1869" y="2322"/>
                    <a:pt x="1822" y="2311"/>
                    <a:pt x="1798" y="2287"/>
                  </a:cubicBezTo>
                  <a:cubicBezTo>
                    <a:pt x="1739" y="2251"/>
                    <a:pt x="1822" y="2227"/>
                    <a:pt x="1834" y="2191"/>
                  </a:cubicBezTo>
                  <a:cubicBezTo>
                    <a:pt x="1846" y="2168"/>
                    <a:pt x="1798" y="2120"/>
                    <a:pt x="1774" y="2084"/>
                  </a:cubicBezTo>
                  <a:cubicBezTo>
                    <a:pt x="1727" y="2001"/>
                    <a:pt x="1786" y="1953"/>
                    <a:pt x="1917" y="1941"/>
                  </a:cubicBezTo>
                  <a:cubicBezTo>
                    <a:pt x="1965" y="1930"/>
                    <a:pt x="2012" y="1930"/>
                    <a:pt x="2072" y="1941"/>
                  </a:cubicBezTo>
                  <a:cubicBezTo>
                    <a:pt x="2131" y="1953"/>
                    <a:pt x="2191" y="1977"/>
                    <a:pt x="2239" y="2001"/>
                  </a:cubicBezTo>
                  <a:cubicBezTo>
                    <a:pt x="2262" y="2013"/>
                    <a:pt x="2274" y="2037"/>
                    <a:pt x="2298" y="2060"/>
                  </a:cubicBezTo>
                  <a:cubicBezTo>
                    <a:pt x="2334" y="2084"/>
                    <a:pt x="2381" y="2108"/>
                    <a:pt x="2429" y="2132"/>
                  </a:cubicBezTo>
                  <a:cubicBezTo>
                    <a:pt x="2477" y="2144"/>
                    <a:pt x="2512" y="2168"/>
                    <a:pt x="2572" y="2180"/>
                  </a:cubicBezTo>
                  <a:cubicBezTo>
                    <a:pt x="2620" y="2191"/>
                    <a:pt x="2667" y="2191"/>
                    <a:pt x="2655" y="2168"/>
                  </a:cubicBezTo>
                  <a:cubicBezTo>
                    <a:pt x="2655" y="2168"/>
                    <a:pt x="2655" y="2156"/>
                    <a:pt x="2643" y="2144"/>
                  </a:cubicBezTo>
                  <a:cubicBezTo>
                    <a:pt x="2572" y="2084"/>
                    <a:pt x="2465" y="2025"/>
                    <a:pt x="2334" y="1965"/>
                  </a:cubicBezTo>
                  <a:cubicBezTo>
                    <a:pt x="2286" y="1953"/>
                    <a:pt x="2239" y="1941"/>
                    <a:pt x="2215" y="1918"/>
                  </a:cubicBezTo>
                  <a:cubicBezTo>
                    <a:pt x="2191" y="1906"/>
                    <a:pt x="2179" y="1894"/>
                    <a:pt x="2167" y="1882"/>
                  </a:cubicBezTo>
                  <a:cubicBezTo>
                    <a:pt x="2108" y="1834"/>
                    <a:pt x="2012" y="1810"/>
                    <a:pt x="1917" y="1775"/>
                  </a:cubicBezTo>
                  <a:cubicBezTo>
                    <a:pt x="1834" y="1751"/>
                    <a:pt x="1727" y="1715"/>
                    <a:pt x="1703" y="1679"/>
                  </a:cubicBezTo>
                  <a:cubicBezTo>
                    <a:pt x="1655" y="1620"/>
                    <a:pt x="1655" y="1560"/>
                    <a:pt x="1655" y="1513"/>
                  </a:cubicBezTo>
                  <a:cubicBezTo>
                    <a:pt x="1643" y="1465"/>
                    <a:pt x="1608" y="1406"/>
                    <a:pt x="1512" y="1346"/>
                  </a:cubicBezTo>
                  <a:cubicBezTo>
                    <a:pt x="1477" y="1334"/>
                    <a:pt x="1441" y="1310"/>
                    <a:pt x="1405" y="1298"/>
                  </a:cubicBezTo>
                  <a:cubicBezTo>
                    <a:pt x="1310" y="1239"/>
                    <a:pt x="1381" y="1191"/>
                    <a:pt x="1358" y="1132"/>
                  </a:cubicBezTo>
                  <a:cubicBezTo>
                    <a:pt x="1346" y="1084"/>
                    <a:pt x="1274" y="1037"/>
                    <a:pt x="1227" y="989"/>
                  </a:cubicBezTo>
                  <a:cubicBezTo>
                    <a:pt x="1143" y="917"/>
                    <a:pt x="1096" y="846"/>
                    <a:pt x="1084" y="787"/>
                  </a:cubicBezTo>
                  <a:cubicBezTo>
                    <a:pt x="1084" y="763"/>
                    <a:pt x="1084" y="727"/>
                    <a:pt x="1048" y="703"/>
                  </a:cubicBezTo>
                  <a:cubicBezTo>
                    <a:pt x="1000" y="644"/>
                    <a:pt x="881" y="584"/>
                    <a:pt x="774" y="536"/>
                  </a:cubicBezTo>
                  <a:cubicBezTo>
                    <a:pt x="667" y="489"/>
                    <a:pt x="560" y="417"/>
                    <a:pt x="584" y="382"/>
                  </a:cubicBezTo>
                  <a:cubicBezTo>
                    <a:pt x="548" y="334"/>
                    <a:pt x="584" y="310"/>
                    <a:pt x="584" y="275"/>
                  </a:cubicBezTo>
                  <a:cubicBezTo>
                    <a:pt x="584" y="203"/>
                    <a:pt x="453" y="108"/>
                    <a:pt x="310" y="36"/>
                  </a:cubicBezTo>
                  <a:cubicBezTo>
                    <a:pt x="286" y="25"/>
                    <a:pt x="250" y="1"/>
                    <a:pt x="215" y="1"/>
                  </a:cubicBezTo>
                  <a:cubicBezTo>
                    <a:pt x="203" y="1"/>
                    <a:pt x="191" y="13"/>
                    <a:pt x="179" y="13"/>
                  </a:cubicBezTo>
                  <a:cubicBezTo>
                    <a:pt x="131" y="36"/>
                    <a:pt x="143" y="84"/>
                    <a:pt x="203" y="132"/>
                  </a:cubicBezTo>
                  <a:cubicBezTo>
                    <a:pt x="203" y="144"/>
                    <a:pt x="215" y="144"/>
                    <a:pt x="215" y="144"/>
                  </a:cubicBezTo>
                  <a:cubicBezTo>
                    <a:pt x="215" y="155"/>
                    <a:pt x="167" y="155"/>
                    <a:pt x="143" y="155"/>
                  </a:cubicBezTo>
                  <a:cubicBezTo>
                    <a:pt x="84" y="155"/>
                    <a:pt x="84" y="179"/>
                    <a:pt x="107" y="203"/>
                  </a:cubicBezTo>
                  <a:cubicBezTo>
                    <a:pt x="131" y="227"/>
                    <a:pt x="191" y="251"/>
                    <a:pt x="226" y="286"/>
                  </a:cubicBezTo>
                  <a:cubicBezTo>
                    <a:pt x="274" y="310"/>
                    <a:pt x="322" y="334"/>
                    <a:pt x="310" y="358"/>
                  </a:cubicBezTo>
                  <a:cubicBezTo>
                    <a:pt x="310" y="370"/>
                    <a:pt x="298" y="382"/>
                    <a:pt x="298" y="394"/>
                  </a:cubicBezTo>
                  <a:cubicBezTo>
                    <a:pt x="310" y="406"/>
                    <a:pt x="345" y="429"/>
                    <a:pt x="345" y="453"/>
                  </a:cubicBezTo>
                  <a:cubicBezTo>
                    <a:pt x="345" y="465"/>
                    <a:pt x="310" y="465"/>
                    <a:pt x="286" y="465"/>
                  </a:cubicBezTo>
                  <a:cubicBezTo>
                    <a:pt x="226" y="477"/>
                    <a:pt x="155" y="477"/>
                    <a:pt x="84" y="465"/>
                  </a:cubicBezTo>
                  <a:cubicBezTo>
                    <a:pt x="12" y="453"/>
                    <a:pt x="0" y="489"/>
                    <a:pt x="36" y="513"/>
                  </a:cubicBezTo>
                  <a:cubicBezTo>
                    <a:pt x="48" y="536"/>
                    <a:pt x="95" y="548"/>
                    <a:pt x="107" y="560"/>
                  </a:cubicBezTo>
                  <a:cubicBezTo>
                    <a:pt x="155" y="608"/>
                    <a:pt x="84" y="632"/>
                    <a:pt x="72" y="667"/>
                  </a:cubicBezTo>
                  <a:cubicBezTo>
                    <a:pt x="72" y="703"/>
                    <a:pt x="143" y="751"/>
                    <a:pt x="203" y="787"/>
                  </a:cubicBezTo>
                  <a:cubicBezTo>
                    <a:pt x="262" y="834"/>
                    <a:pt x="322" y="882"/>
                    <a:pt x="310" y="906"/>
                  </a:cubicBezTo>
                  <a:cubicBezTo>
                    <a:pt x="298" y="929"/>
                    <a:pt x="262" y="929"/>
                    <a:pt x="262" y="953"/>
                  </a:cubicBezTo>
                  <a:cubicBezTo>
                    <a:pt x="250" y="977"/>
                    <a:pt x="286" y="1001"/>
                    <a:pt x="322" y="1025"/>
                  </a:cubicBezTo>
                  <a:cubicBezTo>
                    <a:pt x="405" y="1108"/>
                    <a:pt x="500" y="1179"/>
                    <a:pt x="596" y="1251"/>
                  </a:cubicBezTo>
                  <a:cubicBezTo>
                    <a:pt x="762" y="1394"/>
                    <a:pt x="941" y="1537"/>
                    <a:pt x="1000" y="1668"/>
                  </a:cubicBezTo>
                  <a:cubicBezTo>
                    <a:pt x="1024" y="1703"/>
                    <a:pt x="1036" y="1751"/>
                    <a:pt x="1048" y="1787"/>
                  </a:cubicBezTo>
                  <a:cubicBezTo>
                    <a:pt x="1072" y="1858"/>
                    <a:pt x="1119" y="1930"/>
                    <a:pt x="1191" y="2001"/>
                  </a:cubicBezTo>
                  <a:cubicBezTo>
                    <a:pt x="1227" y="2049"/>
                    <a:pt x="1274" y="2096"/>
                    <a:pt x="1298" y="2144"/>
                  </a:cubicBezTo>
                  <a:cubicBezTo>
                    <a:pt x="1322" y="2191"/>
                    <a:pt x="1298" y="2227"/>
                    <a:pt x="1310" y="2275"/>
                  </a:cubicBezTo>
                  <a:cubicBezTo>
                    <a:pt x="1346" y="2382"/>
                    <a:pt x="1560" y="2501"/>
                    <a:pt x="1584" y="25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994;p28">
              <a:extLst>
                <a:ext uri="{FF2B5EF4-FFF2-40B4-BE49-F238E27FC236}">
                  <a16:creationId xmlns:a16="http://schemas.microsoft.com/office/drawing/2014/main" id="{4E4A7CBB-478B-8E75-B386-872CC4659CA1}"/>
                </a:ext>
              </a:extLst>
            </p:cNvPr>
            <p:cNvSpPr/>
            <p:nvPr/>
          </p:nvSpPr>
          <p:spPr>
            <a:xfrm>
              <a:off x="6967328" y="3229724"/>
              <a:ext cx="112800" cy="46528"/>
            </a:xfrm>
            <a:custGeom>
              <a:avLst/>
              <a:gdLst/>
              <a:ahLst/>
              <a:cxnLst/>
              <a:rect l="l" t="t" r="r" b="b"/>
              <a:pathLst>
                <a:path w="3525" h="1454" extrusionOk="0">
                  <a:moveTo>
                    <a:pt x="334" y="12"/>
                  </a:moveTo>
                  <a:cubicBezTo>
                    <a:pt x="298" y="24"/>
                    <a:pt x="263" y="36"/>
                    <a:pt x="239" y="48"/>
                  </a:cubicBezTo>
                  <a:cubicBezTo>
                    <a:pt x="370" y="131"/>
                    <a:pt x="596" y="191"/>
                    <a:pt x="691" y="274"/>
                  </a:cubicBezTo>
                  <a:cubicBezTo>
                    <a:pt x="798" y="370"/>
                    <a:pt x="655" y="429"/>
                    <a:pt x="703" y="524"/>
                  </a:cubicBezTo>
                  <a:cubicBezTo>
                    <a:pt x="727" y="548"/>
                    <a:pt x="763" y="584"/>
                    <a:pt x="798" y="620"/>
                  </a:cubicBezTo>
                  <a:cubicBezTo>
                    <a:pt x="822" y="655"/>
                    <a:pt x="834" y="691"/>
                    <a:pt x="786" y="703"/>
                  </a:cubicBezTo>
                  <a:cubicBezTo>
                    <a:pt x="751" y="715"/>
                    <a:pt x="703" y="715"/>
                    <a:pt x="703" y="727"/>
                  </a:cubicBezTo>
                  <a:cubicBezTo>
                    <a:pt x="691" y="739"/>
                    <a:pt x="703" y="751"/>
                    <a:pt x="715" y="762"/>
                  </a:cubicBezTo>
                  <a:cubicBezTo>
                    <a:pt x="775" y="822"/>
                    <a:pt x="929" y="893"/>
                    <a:pt x="894" y="929"/>
                  </a:cubicBezTo>
                  <a:cubicBezTo>
                    <a:pt x="870" y="965"/>
                    <a:pt x="751" y="953"/>
                    <a:pt x="655" y="929"/>
                  </a:cubicBezTo>
                  <a:cubicBezTo>
                    <a:pt x="548" y="893"/>
                    <a:pt x="465" y="858"/>
                    <a:pt x="382" y="810"/>
                  </a:cubicBezTo>
                  <a:cubicBezTo>
                    <a:pt x="346" y="798"/>
                    <a:pt x="310" y="786"/>
                    <a:pt x="274" y="774"/>
                  </a:cubicBezTo>
                  <a:cubicBezTo>
                    <a:pt x="251" y="774"/>
                    <a:pt x="227" y="762"/>
                    <a:pt x="203" y="762"/>
                  </a:cubicBezTo>
                  <a:cubicBezTo>
                    <a:pt x="143" y="762"/>
                    <a:pt x="96" y="762"/>
                    <a:pt x="72" y="774"/>
                  </a:cubicBezTo>
                  <a:cubicBezTo>
                    <a:pt x="48" y="786"/>
                    <a:pt x="48" y="810"/>
                    <a:pt x="96" y="834"/>
                  </a:cubicBezTo>
                  <a:cubicBezTo>
                    <a:pt x="120" y="846"/>
                    <a:pt x="143" y="858"/>
                    <a:pt x="167" y="870"/>
                  </a:cubicBezTo>
                  <a:cubicBezTo>
                    <a:pt x="227" y="893"/>
                    <a:pt x="263" y="929"/>
                    <a:pt x="251" y="953"/>
                  </a:cubicBezTo>
                  <a:cubicBezTo>
                    <a:pt x="251" y="977"/>
                    <a:pt x="203" y="989"/>
                    <a:pt x="143" y="977"/>
                  </a:cubicBezTo>
                  <a:cubicBezTo>
                    <a:pt x="120" y="977"/>
                    <a:pt x="84" y="965"/>
                    <a:pt x="60" y="965"/>
                  </a:cubicBezTo>
                  <a:cubicBezTo>
                    <a:pt x="1" y="965"/>
                    <a:pt x="1" y="1001"/>
                    <a:pt x="13" y="1024"/>
                  </a:cubicBezTo>
                  <a:cubicBezTo>
                    <a:pt x="13" y="1048"/>
                    <a:pt x="24" y="1060"/>
                    <a:pt x="48" y="1072"/>
                  </a:cubicBezTo>
                  <a:cubicBezTo>
                    <a:pt x="60" y="1096"/>
                    <a:pt x="96" y="1108"/>
                    <a:pt x="120" y="1120"/>
                  </a:cubicBezTo>
                  <a:cubicBezTo>
                    <a:pt x="298" y="1215"/>
                    <a:pt x="441" y="1322"/>
                    <a:pt x="524" y="1429"/>
                  </a:cubicBezTo>
                  <a:cubicBezTo>
                    <a:pt x="608" y="1453"/>
                    <a:pt x="679" y="1441"/>
                    <a:pt x="727" y="1429"/>
                  </a:cubicBezTo>
                  <a:cubicBezTo>
                    <a:pt x="775" y="1417"/>
                    <a:pt x="798" y="1393"/>
                    <a:pt x="858" y="1382"/>
                  </a:cubicBezTo>
                  <a:cubicBezTo>
                    <a:pt x="917" y="1370"/>
                    <a:pt x="1001" y="1370"/>
                    <a:pt x="1084" y="1405"/>
                  </a:cubicBezTo>
                  <a:cubicBezTo>
                    <a:pt x="1084" y="1382"/>
                    <a:pt x="1013" y="1358"/>
                    <a:pt x="953" y="1346"/>
                  </a:cubicBezTo>
                  <a:cubicBezTo>
                    <a:pt x="858" y="1322"/>
                    <a:pt x="775" y="1298"/>
                    <a:pt x="679" y="1274"/>
                  </a:cubicBezTo>
                  <a:cubicBezTo>
                    <a:pt x="632" y="1251"/>
                    <a:pt x="572" y="1239"/>
                    <a:pt x="524" y="1215"/>
                  </a:cubicBezTo>
                  <a:cubicBezTo>
                    <a:pt x="489" y="1191"/>
                    <a:pt x="477" y="1155"/>
                    <a:pt x="524" y="1167"/>
                  </a:cubicBezTo>
                  <a:cubicBezTo>
                    <a:pt x="524" y="1132"/>
                    <a:pt x="524" y="1096"/>
                    <a:pt x="584" y="1096"/>
                  </a:cubicBezTo>
                  <a:cubicBezTo>
                    <a:pt x="655" y="1084"/>
                    <a:pt x="739" y="1096"/>
                    <a:pt x="822" y="1108"/>
                  </a:cubicBezTo>
                  <a:cubicBezTo>
                    <a:pt x="834" y="1108"/>
                    <a:pt x="846" y="1108"/>
                    <a:pt x="858" y="1120"/>
                  </a:cubicBezTo>
                  <a:cubicBezTo>
                    <a:pt x="870" y="1120"/>
                    <a:pt x="882" y="1120"/>
                    <a:pt x="882" y="1132"/>
                  </a:cubicBezTo>
                  <a:cubicBezTo>
                    <a:pt x="905" y="1143"/>
                    <a:pt x="929" y="1167"/>
                    <a:pt x="941" y="1179"/>
                  </a:cubicBezTo>
                  <a:cubicBezTo>
                    <a:pt x="1048" y="1203"/>
                    <a:pt x="1060" y="1155"/>
                    <a:pt x="1144" y="1155"/>
                  </a:cubicBezTo>
                  <a:cubicBezTo>
                    <a:pt x="1227" y="1155"/>
                    <a:pt x="1346" y="1203"/>
                    <a:pt x="1429" y="1239"/>
                  </a:cubicBezTo>
                  <a:cubicBezTo>
                    <a:pt x="1501" y="1286"/>
                    <a:pt x="1572" y="1334"/>
                    <a:pt x="1667" y="1370"/>
                  </a:cubicBezTo>
                  <a:cubicBezTo>
                    <a:pt x="1810" y="1405"/>
                    <a:pt x="1929" y="1405"/>
                    <a:pt x="2060" y="1417"/>
                  </a:cubicBezTo>
                  <a:cubicBezTo>
                    <a:pt x="2144" y="1417"/>
                    <a:pt x="2227" y="1441"/>
                    <a:pt x="2287" y="1429"/>
                  </a:cubicBezTo>
                  <a:cubicBezTo>
                    <a:pt x="2346" y="1417"/>
                    <a:pt x="2370" y="1382"/>
                    <a:pt x="2358" y="1346"/>
                  </a:cubicBezTo>
                  <a:cubicBezTo>
                    <a:pt x="2358" y="1310"/>
                    <a:pt x="2334" y="1274"/>
                    <a:pt x="2358" y="1251"/>
                  </a:cubicBezTo>
                  <a:cubicBezTo>
                    <a:pt x="2394" y="1167"/>
                    <a:pt x="2680" y="1179"/>
                    <a:pt x="2930" y="1251"/>
                  </a:cubicBezTo>
                  <a:cubicBezTo>
                    <a:pt x="2965" y="1251"/>
                    <a:pt x="3001" y="1263"/>
                    <a:pt x="3037" y="1274"/>
                  </a:cubicBezTo>
                  <a:cubicBezTo>
                    <a:pt x="3084" y="1274"/>
                    <a:pt x="3108" y="1263"/>
                    <a:pt x="3108" y="1251"/>
                  </a:cubicBezTo>
                  <a:cubicBezTo>
                    <a:pt x="3108" y="1227"/>
                    <a:pt x="3084" y="1203"/>
                    <a:pt x="3108" y="1203"/>
                  </a:cubicBezTo>
                  <a:cubicBezTo>
                    <a:pt x="3132" y="1191"/>
                    <a:pt x="3203" y="1215"/>
                    <a:pt x="3263" y="1227"/>
                  </a:cubicBezTo>
                  <a:cubicBezTo>
                    <a:pt x="3370" y="1251"/>
                    <a:pt x="3465" y="1239"/>
                    <a:pt x="3525" y="1227"/>
                  </a:cubicBezTo>
                  <a:cubicBezTo>
                    <a:pt x="3453" y="1191"/>
                    <a:pt x="3370" y="1155"/>
                    <a:pt x="3299" y="1120"/>
                  </a:cubicBezTo>
                  <a:cubicBezTo>
                    <a:pt x="3275" y="1108"/>
                    <a:pt x="3251" y="1108"/>
                    <a:pt x="3239" y="1096"/>
                  </a:cubicBezTo>
                  <a:cubicBezTo>
                    <a:pt x="3203" y="1060"/>
                    <a:pt x="3227" y="1048"/>
                    <a:pt x="3239" y="1024"/>
                  </a:cubicBezTo>
                  <a:cubicBezTo>
                    <a:pt x="3251" y="1012"/>
                    <a:pt x="3251" y="977"/>
                    <a:pt x="3191" y="953"/>
                  </a:cubicBezTo>
                  <a:cubicBezTo>
                    <a:pt x="3132" y="929"/>
                    <a:pt x="3072" y="929"/>
                    <a:pt x="3013" y="941"/>
                  </a:cubicBezTo>
                  <a:cubicBezTo>
                    <a:pt x="2894" y="941"/>
                    <a:pt x="2715" y="893"/>
                    <a:pt x="2584" y="834"/>
                  </a:cubicBezTo>
                  <a:cubicBezTo>
                    <a:pt x="2513" y="810"/>
                    <a:pt x="2441" y="762"/>
                    <a:pt x="2370" y="762"/>
                  </a:cubicBezTo>
                  <a:cubicBezTo>
                    <a:pt x="2334" y="762"/>
                    <a:pt x="2310" y="774"/>
                    <a:pt x="2275" y="774"/>
                  </a:cubicBezTo>
                  <a:cubicBezTo>
                    <a:pt x="2215" y="786"/>
                    <a:pt x="2096" y="751"/>
                    <a:pt x="2013" y="715"/>
                  </a:cubicBezTo>
                  <a:cubicBezTo>
                    <a:pt x="1858" y="667"/>
                    <a:pt x="1703" y="620"/>
                    <a:pt x="1572" y="560"/>
                  </a:cubicBezTo>
                  <a:cubicBezTo>
                    <a:pt x="1429" y="489"/>
                    <a:pt x="1334" y="417"/>
                    <a:pt x="1191" y="346"/>
                  </a:cubicBezTo>
                  <a:cubicBezTo>
                    <a:pt x="1120" y="310"/>
                    <a:pt x="1048" y="286"/>
                    <a:pt x="989" y="250"/>
                  </a:cubicBezTo>
                  <a:cubicBezTo>
                    <a:pt x="953" y="227"/>
                    <a:pt x="929" y="215"/>
                    <a:pt x="905" y="191"/>
                  </a:cubicBezTo>
                  <a:cubicBezTo>
                    <a:pt x="858" y="167"/>
                    <a:pt x="810" y="143"/>
                    <a:pt x="763" y="120"/>
                  </a:cubicBezTo>
                  <a:cubicBezTo>
                    <a:pt x="691" y="96"/>
                    <a:pt x="620" y="60"/>
                    <a:pt x="560" y="36"/>
                  </a:cubicBezTo>
                  <a:cubicBezTo>
                    <a:pt x="501" y="12"/>
                    <a:pt x="370" y="0"/>
                    <a:pt x="334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995;p28">
              <a:extLst>
                <a:ext uri="{FF2B5EF4-FFF2-40B4-BE49-F238E27FC236}">
                  <a16:creationId xmlns:a16="http://schemas.microsoft.com/office/drawing/2014/main" id="{F2F9FB4D-5F40-9683-D685-E9CC9C4E3F39}"/>
                </a:ext>
              </a:extLst>
            </p:cNvPr>
            <p:cNvSpPr/>
            <p:nvPr/>
          </p:nvSpPr>
          <p:spPr>
            <a:xfrm>
              <a:off x="6856064" y="3280380"/>
              <a:ext cx="197792" cy="90336"/>
            </a:xfrm>
            <a:custGeom>
              <a:avLst/>
              <a:gdLst/>
              <a:ahLst/>
              <a:cxnLst/>
              <a:rect l="l" t="t" r="r" b="b"/>
              <a:pathLst>
                <a:path w="6181" h="2823" extrusionOk="0">
                  <a:moveTo>
                    <a:pt x="4109" y="334"/>
                  </a:moveTo>
                  <a:cubicBezTo>
                    <a:pt x="4109" y="430"/>
                    <a:pt x="4454" y="561"/>
                    <a:pt x="4502" y="668"/>
                  </a:cubicBezTo>
                  <a:cubicBezTo>
                    <a:pt x="4513" y="727"/>
                    <a:pt x="4442" y="751"/>
                    <a:pt x="4394" y="787"/>
                  </a:cubicBezTo>
                  <a:cubicBezTo>
                    <a:pt x="4263" y="918"/>
                    <a:pt x="4502" y="1168"/>
                    <a:pt x="4299" y="1275"/>
                  </a:cubicBezTo>
                  <a:cubicBezTo>
                    <a:pt x="4192" y="1323"/>
                    <a:pt x="3990" y="1334"/>
                    <a:pt x="3894" y="1394"/>
                  </a:cubicBezTo>
                  <a:cubicBezTo>
                    <a:pt x="3847" y="1430"/>
                    <a:pt x="3847" y="1489"/>
                    <a:pt x="3787" y="1537"/>
                  </a:cubicBezTo>
                  <a:cubicBezTo>
                    <a:pt x="3740" y="1561"/>
                    <a:pt x="3656" y="1585"/>
                    <a:pt x="3573" y="1596"/>
                  </a:cubicBezTo>
                  <a:cubicBezTo>
                    <a:pt x="3513" y="1620"/>
                    <a:pt x="3442" y="1632"/>
                    <a:pt x="3335" y="1620"/>
                  </a:cubicBezTo>
                  <a:cubicBezTo>
                    <a:pt x="3239" y="1608"/>
                    <a:pt x="3109" y="1561"/>
                    <a:pt x="3073" y="1525"/>
                  </a:cubicBezTo>
                  <a:cubicBezTo>
                    <a:pt x="3037" y="1477"/>
                    <a:pt x="3097" y="1454"/>
                    <a:pt x="3156" y="1442"/>
                  </a:cubicBezTo>
                  <a:cubicBezTo>
                    <a:pt x="3216" y="1430"/>
                    <a:pt x="3287" y="1430"/>
                    <a:pt x="3311" y="1394"/>
                  </a:cubicBezTo>
                  <a:cubicBezTo>
                    <a:pt x="3335" y="1370"/>
                    <a:pt x="3275" y="1311"/>
                    <a:pt x="3192" y="1299"/>
                  </a:cubicBezTo>
                  <a:cubicBezTo>
                    <a:pt x="3144" y="1287"/>
                    <a:pt x="3120" y="1287"/>
                    <a:pt x="3097" y="1287"/>
                  </a:cubicBezTo>
                  <a:cubicBezTo>
                    <a:pt x="2918" y="1311"/>
                    <a:pt x="2894" y="1406"/>
                    <a:pt x="2882" y="1501"/>
                  </a:cubicBezTo>
                  <a:cubicBezTo>
                    <a:pt x="2870" y="1585"/>
                    <a:pt x="2858" y="1680"/>
                    <a:pt x="2847" y="1763"/>
                  </a:cubicBezTo>
                  <a:cubicBezTo>
                    <a:pt x="2835" y="1811"/>
                    <a:pt x="2835" y="1846"/>
                    <a:pt x="2870" y="1894"/>
                  </a:cubicBezTo>
                  <a:cubicBezTo>
                    <a:pt x="2882" y="1918"/>
                    <a:pt x="2906" y="1954"/>
                    <a:pt x="2906" y="1977"/>
                  </a:cubicBezTo>
                  <a:cubicBezTo>
                    <a:pt x="2894" y="2037"/>
                    <a:pt x="2680" y="2013"/>
                    <a:pt x="2501" y="1977"/>
                  </a:cubicBezTo>
                  <a:cubicBezTo>
                    <a:pt x="2073" y="1918"/>
                    <a:pt x="1680" y="1918"/>
                    <a:pt x="1394" y="1977"/>
                  </a:cubicBezTo>
                  <a:cubicBezTo>
                    <a:pt x="1370" y="1942"/>
                    <a:pt x="1323" y="1894"/>
                    <a:pt x="1263" y="1858"/>
                  </a:cubicBezTo>
                  <a:cubicBezTo>
                    <a:pt x="1156" y="1918"/>
                    <a:pt x="1025" y="1977"/>
                    <a:pt x="906" y="2037"/>
                  </a:cubicBezTo>
                  <a:cubicBezTo>
                    <a:pt x="870" y="2049"/>
                    <a:pt x="834" y="2061"/>
                    <a:pt x="799" y="2085"/>
                  </a:cubicBezTo>
                  <a:cubicBezTo>
                    <a:pt x="727" y="2108"/>
                    <a:pt x="644" y="2144"/>
                    <a:pt x="513" y="2132"/>
                  </a:cubicBezTo>
                  <a:cubicBezTo>
                    <a:pt x="406" y="2132"/>
                    <a:pt x="287" y="2096"/>
                    <a:pt x="180" y="2085"/>
                  </a:cubicBezTo>
                  <a:cubicBezTo>
                    <a:pt x="84" y="2085"/>
                    <a:pt x="1" y="2120"/>
                    <a:pt x="84" y="2168"/>
                  </a:cubicBezTo>
                  <a:cubicBezTo>
                    <a:pt x="203" y="2239"/>
                    <a:pt x="370" y="2192"/>
                    <a:pt x="525" y="2239"/>
                  </a:cubicBezTo>
                  <a:cubicBezTo>
                    <a:pt x="572" y="2251"/>
                    <a:pt x="608" y="2275"/>
                    <a:pt x="656" y="2287"/>
                  </a:cubicBezTo>
                  <a:cubicBezTo>
                    <a:pt x="787" y="2311"/>
                    <a:pt x="870" y="2251"/>
                    <a:pt x="977" y="2299"/>
                  </a:cubicBezTo>
                  <a:cubicBezTo>
                    <a:pt x="1001" y="2311"/>
                    <a:pt x="1013" y="2323"/>
                    <a:pt x="1037" y="2335"/>
                  </a:cubicBezTo>
                  <a:cubicBezTo>
                    <a:pt x="1084" y="2347"/>
                    <a:pt x="1108" y="2335"/>
                    <a:pt x="1132" y="2335"/>
                  </a:cubicBezTo>
                  <a:cubicBezTo>
                    <a:pt x="1227" y="2287"/>
                    <a:pt x="1334" y="2251"/>
                    <a:pt x="1442" y="2204"/>
                  </a:cubicBezTo>
                  <a:cubicBezTo>
                    <a:pt x="1477" y="2263"/>
                    <a:pt x="1632" y="2299"/>
                    <a:pt x="1727" y="2299"/>
                  </a:cubicBezTo>
                  <a:cubicBezTo>
                    <a:pt x="1835" y="2299"/>
                    <a:pt x="1894" y="2275"/>
                    <a:pt x="1977" y="2263"/>
                  </a:cubicBezTo>
                  <a:cubicBezTo>
                    <a:pt x="2144" y="2239"/>
                    <a:pt x="2406" y="2263"/>
                    <a:pt x="2644" y="2335"/>
                  </a:cubicBezTo>
                  <a:cubicBezTo>
                    <a:pt x="2704" y="2358"/>
                    <a:pt x="2763" y="2370"/>
                    <a:pt x="2799" y="2406"/>
                  </a:cubicBezTo>
                  <a:cubicBezTo>
                    <a:pt x="2847" y="2442"/>
                    <a:pt x="2763" y="2466"/>
                    <a:pt x="2763" y="2513"/>
                  </a:cubicBezTo>
                  <a:cubicBezTo>
                    <a:pt x="2775" y="2585"/>
                    <a:pt x="3109" y="2704"/>
                    <a:pt x="3085" y="2775"/>
                  </a:cubicBezTo>
                  <a:cubicBezTo>
                    <a:pt x="3204" y="2823"/>
                    <a:pt x="3323" y="2811"/>
                    <a:pt x="3382" y="2775"/>
                  </a:cubicBezTo>
                  <a:cubicBezTo>
                    <a:pt x="3430" y="2739"/>
                    <a:pt x="3454" y="2692"/>
                    <a:pt x="3561" y="2692"/>
                  </a:cubicBezTo>
                  <a:cubicBezTo>
                    <a:pt x="3609" y="2692"/>
                    <a:pt x="3668" y="2692"/>
                    <a:pt x="3716" y="2692"/>
                  </a:cubicBezTo>
                  <a:cubicBezTo>
                    <a:pt x="3811" y="2680"/>
                    <a:pt x="3835" y="2632"/>
                    <a:pt x="3787" y="2585"/>
                  </a:cubicBezTo>
                  <a:cubicBezTo>
                    <a:pt x="3740" y="2525"/>
                    <a:pt x="3644" y="2477"/>
                    <a:pt x="3537" y="2430"/>
                  </a:cubicBezTo>
                  <a:cubicBezTo>
                    <a:pt x="3573" y="2418"/>
                    <a:pt x="3620" y="2394"/>
                    <a:pt x="3692" y="2394"/>
                  </a:cubicBezTo>
                  <a:cubicBezTo>
                    <a:pt x="3763" y="2394"/>
                    <a:pt x="3871" y="2418"/>
                    <a:pt x="3930" y="2454"/>
                  </a:cubicBezTo>
                  <a:cubicBezTo>
                    <a:pt x="3954" y="2477"/>
                    <a:pt x="3966" y="2501"/>
                    <a:pt x="4001" y="2513"/>
                  </a:cubicBezTo>
                  <a:cubicBezTo>
                    <a:pt x="4085" y="2573"/>
                    <a:pt x="4240" y="2585"/>
                    <a:pt x="4335" y="2573"/>
                  </a:cubicBezTo>
                  <a:cubicBezTo>
                    <a:pt x="4430" y="2561"/>
                    <a:pt x="4525" y="2537"/>
                    <a:pt x="4656" y="2573"/>
                  </a:cubicBezTo>
                  <a:cubicBezTo>
                    <a:pt x="4692" y="2585"/>
                    <a:pt x="4728" y="2597"/>
                    <a:pt x="4763" y="2608"/>
                  </a:cubicBezTo>
                  <a:cubicBezTo>
                    <a:pt x="4942" y="2644"/>
                    <a:pt x="4918" y="2525"/>
                    <a:pt x="5085" y="2549"/>
                  </a:cubicBezTo>
                  <a:cubicBezTo>
                    <a:pt x="5180" y="2585"/>
                    <a:pt x="5240" y="2644"/>
                    <a:pt x="5204" y="2668"/>
                  </a:cubicBezTo>
                  <a:cubicBezTo>
                    <a:pt x="5287" y="2692"/>
                    <a:pt x="5359" y="2716"/>
                    <a:pt x="5430" y="2751"/>
                  </a:cubicBezTo>
                  <a:cubicBezTo>
                    <a:pt x="5490" y="2739"/>
                    <a:pt x="5466" y="2692"/>
                    <a:pt x="5442" y="2656"/>
                  </a:cubicBezTo>
                  <a:cubicBezTo>
                    <a:pt x="5418" y="2620"/>
                    <a:pt x="5371" y="2573"/>
                    <a:pt x="5395" y="2549"/>
                  </a:cubicBezTo>
                  <a:cubicBezTo>
                    <a:pt x="5406" y="2513"/>
                    <a:pt x="5525" y="2513"/>
                    <a:pt x="5585" y="2549"/>
                  </a:cubicBezTo>
                  <a:cubicBezTo>
                    <a:pt x="5514" y="2466"/>
                    <a:pt x="5490" y="2370"/>
                    <a:pt x="5514" y="2299"/>
                  </a:cubicBezTo>
                  <a:cubicBezTo>
                    <a:pt x="5514" y="2287"/>
                    <a:pt x="5514" y="2275"/>
                    <a:pt x="5537" y="2275"/>
                  </a:cubicBezTo>
                  <a:cubicBezTo>
                    <a:pt x="5585" y="2263"/>
                    <a:pt x="5656" y="2299"/>
                    <a:pt x="5692" y="2323"/>
                  </a:cubicBezTo>
                  <a:cubicBezTo>
                    <a:pt x="5716" y="2347"/>
                    <a:pt x="5716" y="2370"/>
                    <a:pt x="5716" y="2394"/>
                  </a:cubicBezTo>
                  <a:cubicBezTo>
                    <a:pt x="5716" y="2454"/>
                    <a:pt x="5728" y="2513"/>
                    <a:pt x="5764" y="2573"/>
                  </a:cubicBezTo>
                  <a:cubicBezTo>
                    <a:pt x="5776" y="2585"/>
                    <a:pt x="5787" y="2597"/>
                    <a:pt x="5811" y="2620"/>
                  </a:cubicBezTo>
                  <a:cubicBezTo>
                    <a:pt x="5895" y="2668"/>
                    <a:pt x="6037" y="2656"/>
                    <a:pt x="6037" y="2608"/>
                  </a:cubicBezTo>
                  <a:cubicBezTo>
                    <a:pt x="6037" y="2561"/>
                    <a:pt x="5978" y="2489"/>
                    <a:pt x="6037" y="2466"/>
                  </a:cubicBezTo>
                  <a:cubicBezTo>
                    <a:pt x="6061" y="2442"/>
                    <a:pt x="6133" y="2442"/>
                    <a:pt x="6157" y="2430"/>
                  </a:cubicBezTo>
                  <a:cubicBezTo>
                    <a:pt x="6180" y="2394"/>
                    <a:pt x="6121" y="2335"/>
                    <a:pt x="6037" y="2299"/>
                  </a:cubicBezTo>
                  <a:cubicBezTo>
                    <a:pt x="5954" y="2263"/>
                    <a:pt x="5847" y="2227"/>
                    <a:pt x="5740" y="2204"/>
                  </a:cubicBezTo>
                  <a:cubicBezTo>
                    <a:pt x="5883" y="2192"/>
                    <a:pt x="5918" y="2108"/>
                    <a:pt x="5811" y="2025"/>
                  </a:cubicBezTo>
                  <a:cubicBezTo>
                    <a:pt x="5752" y="1977"/>
                    <a:pt x="5656" y="1930"/>
                    <a:pt x="5609" y="1882"/>
                  </a:cubicBezTo>
                  <a:cubicBezTo>
                    <a:pt x="5502" y="1751"/>
                    <a:pt x="5752" y="1692"/>
                    <a:pt x="5597" y="1573"/>
                  </a:cubicBezTo>
                  <a:cubicBezTo>
                    <a:pt x="5537" y="1537"/>
                    <a:pt x="5454" y="1501"/>
                    <a:pt x="5395" y="1465"/>
                  </a:cubicBezTo>
                  <a:cubicBezTo>
                    <a:pt x="5168" y="1311"/>
                    <a:pt x="5383" y="1251"/>
                    <a:pt x="5490" y="1192"/>
                  </a:cubicBezTo>
                  <a:cubicBezTo>
                    <a:pt x="5537" y="1168"/>
                    <a:pt x="5609" y="1144"/>
                    <a:pt x="5633" y="1108"/>
                  </a:cubicBezTo>
                  <a:cubicBezTo>
                    <a:pt x="5680" y="1073"/>
                    <a:pt x="5656" y="1073"/>
                    <a:pt x="5656" y="1037"/>
                  </a:cubicBezTo>
                  <a:cubicBezTo>
                    <a:pt x="5668" y="1001"/>
                    <a:pt x="5633" y="977"/>
                    <a:pt x="5668" y="953"/>
                  </a:cubicBezTo>
                  <a:cubicBezTo>
                    <a:pt x="5692" y="942"/>
                    <a:pt x="5728" y="930"/>
                    <a:pt x="5728" y="906"/>
                  </a:cubicBezTo>
                  <a:cubicBezTo>
                    <a:pt x="5728" y="894"/>
                    <a:pt x="5704" y="870"/>
                    <a:pt x="5680" y="846"/>
                  </a:cubicBezTo>
                  <a:cubicBezTo>
                    <a:pt x="5549" y="739"/>
                    <a:pt x="5418" y="632"/>
                    <a:pt x="5287" y="525"/>
                  </a:cubicBezTo>
                  <a:cubicBezTo>
                    <a:pt x="5252" y="489"/>
                    <a:pt x="5204" y="453"/>
                    <a:pt x="5156" y="430"/>
                  </a:cubicBezTo>
                  <a:cubicBezTo>
                    <a:pt x="5061" y="358"/>
                    <a:pt x="4942" y="299"/>
                    <a:pt x="4811" y="239"/>
                  </a:cubicBezTo>
                  <a:cubicBezTo>
                    <a:pt x="4752" y="203"/>
                    <a:pt x="4680" y="180"/>
                    <a:pt x="4621" y="168"/>
                  </a:cubicBezTo>
                  <a:cubicBezTo>
                    <a:pt x="4573" y="168"/>
                    <a:pt x="4537" y="168"/>
                    <a:pt x="4490" y="156"/>
                  </a:cubicBezTo>
                  <a:cubicBezTo>
                    <a:pt x="4382" y="132"/>
                    <a:pt x="4406" y="61"/>
                    <a:pt x="4299" y="25"/>
                  </a:cubicBezTo>
                  <a:cubicBezTo>
                    <a:pt x="4228" y="1"/>
                    <a:pt x="4156" y="13"/>
                    <a:pt x="4168" y="49"/>
                  </a:cubicBezTo>
                  <a:cubicBezTo>
                    <a:pt x="4192" y="108"/>
                    <a:pt x="4335" y="180"/>
                    <a:pt x="4299" y="239"/>
                  </a:cubicBezTo>
                  <a:cubicBezTo>
                    <a:pt x="4275" y="287"/>
                    <a:pt x="4097" y="275"/>
                    <a:pt x="4109" y="3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996;p28">
              <a:extLst>
                <a:ext uri="{FF2B5EF4-FFF2-40B4-BE49-F238E27FC236}">
                  <a16:creationId xmlns:a16="http://schemas.microsoft.com/office/drawing/2014/main" id="{D1CCE266-ACBE-7CA8-7338-4E9CB61AA8F8}"/>
                </a:ext>
              </a:extLst>
            </p:cNvPr>
            <p:cNvSpPr/>
            <p:nvPr/>
          </p:nvSpPr>
          <p:spPr>
            <a:xfrm>
              <a:off x="6837408" y="3351260"/>
              <a:ext cx="55264" cy="39264"/>
            </a:xfrm>
            <a:custGeom>
              <a:avLst/>
              <a:gdLst/>
              <a:ahLst/>
              <a:cxnLst/>
              <a:rect l="l" t="t" r="r" b="b"/>
              <a:pathLst>
                <a:path w="1727" h="1227" extrusionOk="0">
                  <a:moveTo>
                    <a:pt x="429" y="60"/>
                  </a:moveTo>
                  <a:cubicBezTo>
                    <a:pt x="417" y="84"/>
                    <a:pt x="453" y="108"/>
                    <a:pt x="441" y="120"/>
                  </a:cubicBezTo>
                  <a:cubicBezTo>
                    <a:pt x="429" y="167"/>
                    <a:pt x="310" y="155"/>
                    <a:pt x="203" y="143"/>
                  </a:cubicBezTo>
                  <a:cubicBezTo>
                    <a:pt x="108" y="132"/>
                    <a:pt x="1" y="143"/>
                    <a:pt x="24" y="191"/>
                  </a:cubicBezTo>
                  <a:cubicBezTo>
                    <a:pt x="72" y="251"/>
                    <a:pt x="274" y="274"/>
                    <a:pt x="382" y="322"/>
                  </a:cubicBezTo>
                  <a:cubicBezTo>
                    <a:pt x="453" y="358"/>
                    <a:pt x="465" y="405"/>
                    <a:pt x="477" y="441"/>
                  </a:cubicBezTo>
                  <a:cubicBezTo>
                    <a:pt x="393" y="441"/>
                    <a:pt x="298" y="441"/>
                    <a:pt x="215" y="429"/>
                  </a:cubicBezTo>
                  <a:cubicBezTo>
                    <a:pt x="286" y="524"/>
                    <a:pt x="524" y="608"/>
                    <a:pt x="691" y="620"/>
                  </a:cubicBezTo>
                  <a:cubicBezTo>
                    <a:pt x="822" y="608"/>
                    <a:pt x="834" y="536"/>
                    <a:pt x="739" y="465"/>
                  </a:cubicBezTo>
                  <a:cubicBezTo>
                    <a:pt x="691" y="441"/>
                    <a:pt x="644" y="417"/>
                    <a:pt x="644" y="393"/>
                  </a:cubicBezTo>
                  <a:cubicBezTo>
                    <a:pt x="644" y="358"/>
                    <a:pt x="751" y="370"/>
                    <a:pt x="822" y="405"/>
                  </a:cubicBezTo>
                  <a:cubicBezTo>
                    <a:pt x="894" y="429"/>
                    <a:pt x="929" y="465"/>
                    <a:pt x="953" y="501"/>
                  </a:cubicBezTo>
                  <a:cubicBezTo>
                    <a:pt x="1001" y="560"/>
                    <a:pt x="1036" y="608"/>
                    <a:pt x="1036" y="655"/>
                  </a:cubicBezTo>
                  <a:cubicBezTo>
                    <a:pt x="1025" y="703"/>
                    <a:pt x="977" y="739"/>
                    <a:pt x="882" y="739"/>
                  </a:cubicBezTo>
                  <a:cubicBezTo>
                    <a:pt x="846" y="739"/>
                    <a:pt x="798" y="739"/>
                    <a:pt x="774" y="739"/>
                  </a:cubicBezTo>
                  <a:cubicBezTo>
                    <a:pt x="751" y="751"/>
                    <a:pt x="751" y="774"/>
                    <a:pt x="763" y="798"/>
                  </a:cubicBezTo>
                  <a:cubicBezTo>
                    <a:pt x="786" y="870"/>
                    <a:pt x="822" y="941"/>
                    <a:pt x="846" y="1024"/>
                  </a:cubicBezTo>
                  <a:cubicBezTo>
                    <a:pt x="858" y="1036"/>
                    <a:pt x="870" y="1060"/>
                    <a:pt x="917" y="1084"/>
                  </a:cubicBezTo>
                  <a:cubicBezTo>
                    <a:pt x="965" y="1096"/>
                    <a:pt x="1001" y="1084"/>
                    <a:pt x="1013" y="1060"/>
                  </a:cubicBezTo>
                  <a:cubicBezTo>
                    <a:pt x="1048" y="1036"/>
                    <a:pt x="1084" y="1001"/>
                    <a:pt x="1108" y="977"/>
                  </a:cubicBezTo>
                  <a:cubicBezTo>
                    <a:pt x="1227" y="1024"/>
                    <a:pt x="1251" y="1084"/>
                    <a:pt x="1239" y="1132"/>
                  </a:cubicBezTo>
                  <a:cubicBezTo>
                    <a:pt x="1239" y="1155"/>
                    <a:pt x="1227" y="1179"/>
                    <a:pt x="1286" y="1203"/>
                  </a:cubicBezTo>
                  <a:cubicBezTo>
                    <a:pt x="1334" y="1227"/>
                    <a:pt x="1382" y="1227"/>
                    <a:pt x="1417" y="1227"/>
                  </a:cubicBezTo>
                  <a:cubicBezTo>
                    <a:pt x="1441" y="1215"/>
                    <a:pt x="1453" y="1191"/>
                    <a:pt x="1465" y="1179"/>
                  </a:cubicBezTo>
                  <a:cubicBezTo>
                    <a:pt x="1513" y="1048"/>
                    <a:pt x="1560" y="929"/>
                    <a:pt x="1620" y="798"/>
                  </a:cubicBezTo>
                  <a:cubicBezTo>
                    <a:pt x="1620" y="786"/>
                    <a:pt x="1632" y="763"/>
                    <a:pt x="1620" y="739"/>
                  </a:cubicBezTo>
                  <a:cubicBezTo>
                    <a:pt x="1608" y="715"/>
                    <a:pt x="1560" y="691"/>
                    <a:pt x="1560" y="667"/>
                  </a:cubicBezTo>
                  <a:cubicBezTo>
                    <a:pt x="1560" y="620"/>
                    <a:pt x="1727" y="620"/>
                    <a:pt x="1715" y="572"/>
                  </a:cubicBezTo>
                  <a:cubicBezTo>
                    <a:pt x="1703" y="536"/>
                    <a:pt x="1632" y="501"/>
                    <a:pt x="1548" y="465"/>
                  </a:cubicBezTo>
                  <a:cubicBezTo>
                    <a:pt x="1477" y="441"/>
                    <a:pt x="1394" y="417"/>
                    <a:pt x="1334" y="382"/>
                  </a:cubicBezTo>
                  <a:cubicBezTo>
                    <a:pt x="1215" y="322"/>
                    <a:pt x="1346" y="322"/>
                    <a:pt x="1310" y="286"/>
                  </a:cubicBezTo>
                  <a:cubicBezTo>
                    <a:pt x="1239" y="215"/>
                    <a:pt x="1132" y="191"/>
                    <a:pt x="1013" y="167"/>
                  </a:cubicBezTo>
                  <a:cubicBezTo>
                    <a:pt x="894" y="132"/>
                    <a:pt x="465" y="1"/>
                    <a:pt x="429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997;p28">
              <a:extLst>
                <a:ext uri="{FF2B5EF4-FFF2-40B4-BE49-F238E27FC236}">
                  <a16:creationId xmlns:a16="http://schemas.microsoft.com/office/drawing/2014/main" id="{67018570-11AF-6D88-F09C-0E2AD29EC911}"/>
                </a:ext>
              </a:extLst>
            </p:cNvPr>
            <p:cNvSpPr/>
            <p:nvPr/>
          </p:nvSpPr>
          <p:spPr>
            <a:xfrm>
              <a:off x="6892288" y="3353180"/>
              <a:ext cx="47648" cy="26304"/>
            </a:xfrm>
            <a:custGeom>
              <a:avLst/>
              <a:gdLst/>
              <a:ahLst/>
              <a:cxnLst/>
              <a:rect l="l" t="t" r="r" b="b"/>
              <a:pathLst>
                <a:path w="1489" h="822" extrusionOk="0">
                  <a:moveTo>
                    <a:pt x="214" y="262"/>
                  </a:moveTo>
                  <a:cubicBezTo>
                    <a:pt x="143" y="250"/>
                    <a:pt x="60" y="250"/>
                    <a:pt x="36" y="262"/>
                  </a:cubicBezTo>
                  <a:cubicBezTo>
                    <a:pt x="0" y="286"/>
                    <a:pt x="24" y="322"/>
                    <a:pt x="95" y="357"/>
                  </a:cubicBezTo>
                  <a:cubicBezTo>
                    <a:pt x="131" y="369"/>
                    <a:pt x="167" y="381"/>
                    <a:pt x="202" y="393"/>
                  </a:cubicBezTo>
                  <a:cubicBezTo>
                    <a:pt x="274" y="429"/>
                    <a:pt x="333" y="464"/>
                    <a:pt x="381" y="500"/>
                  </a:cubicBezTo>
                  <a:cubicBezTo>
                    <a:pt x="536" y="607"/>
                    <a:pt x="691" y="714"/>
                    <a:pt x="857" y="822"/>
                  </a:cubicBezTo>
                  <a:cubicBezTo>
                    <a:pt x="929" y="774"/>
                    <a:pt x="988" y="714"/>
                    <a:pt x="881" y="631"/>
                  </a:cubicBezTo>
                  <a:cubicBezTo>
                    <a:pt x="869" y="619"/>
                    <a:pt x="845" y="607"/>
                    <a:pt x="822" y="595"/>
                  </a:cubicBezTo>
                  <a:cubicBezTo>
                    <a:pt x="810" y="572"/>
                    <a:pt x="810" y="548"/>
                    <a:pt x="810" y="536"/>
                  </a:cubicBezTo>
                  <a:cubicBezTo>
                    <a:pt x="845" y="500"/>
                    <a:pt x="953" y="488"/>
                    <a:pt x="1072" y="500"/>
                  </a:cubicBezTo>
                  <a:cubicBezTo>
                    <a:pt x="1107" y="500"/>
                    <a:pt x="1155" y="500"/>
                    <a:pt x="1191" y="524"/>
                  </a:cubicBezTo>
                  <a:cubicBezTo>
                    <a:pt x="1226" y="536"/>
                    <a:pt x="1238" y="560"/>
                    <a:pt x="1274" y="572"/>
                  </a:cubicBezTo>
                  <a:cubicBezTo>
                    <a:pt x="1322" y="595"/>
                    <a:pt x="1405" y="619"/>
                    <a:pt x="1441" y="607"/>
                  </a:cubicBezTo>
                  <a:cubicBezTo>
                    <a:pt x="1488" y="595"/>
                    <a:pt x="1476" y="560"/>
                    <a:pt x="1429" y="536"/>
                  </a:cubicBezTo>
                  <a:cubicBezTo>
                    <a:pt x="1405" y="524"/>
                    <a:pt x="1381" y="512"/>
                    <a:pt x="1369" y="500"/>
                  </a:cubicBezTo>
                  <a:cubicBezTo>
                    <a:pt x="1322" y="464"/>
                    <a:pt x="1369" y="453"/>
                    <a:pt x="1405" y="429"/>
                  </a:cubicBezTo>
                  <a:cubicBezTo>
                    <a:pt x="1441" y="417"/>
                    <a:pt x="1441" y="369"/>
                    <a:pt x="1369" y="357"/>
                  </a:cubicBezTo>
                  <a:cubicBezTo>
                    <a:pt x="1357" y="345"/>
                    <a:pt x="1345" y="345"/>
                    <a:pt x="1334" y="345"/>
                  </a:cubicBezTo>
                  <a:cubicBezTo>
                    <a:pt x="1310" y="333"/>
                    <a:pt x="1334" y="322"/>
                    <a:pt x="1345" y="322"/>
                  </a:cubicBezTo>
                  <a:cubicBezTo>
                    <a:pt x="1393" y="298"/>
                    <a:pt x="1310" y="238"/>
                    <a:pt x="1215" y="202"/>
                  </a:cubicBezTo>
                  <a:cubicBezTo>
                    <a:pt x="1107" y="179"/>
                    <a:pt x="1012" y="179"/>
                    <a:pt x="941" y="191"/>
                  </a:cubicBezTo>
                  <a:cubicBezTo>
                    <a:pt x="905" y="191"/>
                    <a:pt x="857" y="202"/>
                    <a:pt x="798" y="179"/>
                  </a:cubicBezTo>
                  <a:cubicBezTo>
                    <a:pt x="774" y="167"/>
                    <a:pt x="762" y="155"/>
                    <a:pt x="738" y="143"/>
                  </a:cubicBezTo>
                  <a:cubicBezTo>
                    <a:pt x="429" y="0"/>
                    <a:pt x="250" y="274"/>
                    <a:pt x="214" y="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998;p28">
              <a:extLst>
                <a:ext uri="{FF2B5EF4-FFF2-40B4-BE49-F238E27FC236}">
                  <a16:creationId xmlns:a16="http://schemas.microsoft.com/office/drawing/2014/main" id="{33446EEF-ED62-5FA4-6497-F541AF684386}"/>
                </a:ext>
              </a:extLst>
            </p:cNvPr>
            <p:cNvSpPr/>
            <p:nvPr/>
          </p:nvSpPr>
          <p:spPr>
            <a:xfrm>
              <a:off x="3699872" y="2747004"/>
              <a:ext cx="4010432" cy="1525920"/>
            </a:xfrm>
            <a:custGeom>
              <a:avLst/>
              <a:gdLst/>
              <a:ahLst/>
              <a:cxnLst/>
              <a:rect l="l" t="t" r="r" b="b"/>
              <a:pathLst>
                <a:path w="125326" h="47685" extrusionOk="0">
                  <a:moveTo>
                    <a:pt x="123635" y="10382"/>
                  </a:moveTo>
                  <a:cubicBezTo>
                    <a:pt x="123564" y="10371"/>
                    <a:pt x="123504" y="10359"/>
                    <a:pt x="123433" y="10347"/>
                  </a:cubicBezTo>
                  <a:cubicBezTo>
                    <a:pt x="123135" y="10263"/>
                    <a:pt x="123016" y="10097"/>
                    <a:pt x="122754" y="9990"/>
                  </a:cubicBezTo>
                  <a:cubicBezTo>
                    <a:pt x="122564" y="9906"/>
                    <a:pt x="122337" y="9871"/>
                    <a:pt x="122171" y="9859"/>
                  </a:cubicBezTo>
                  <a:cubicBezTo>
                    <a:pt x="121992" y="9847"/>
                    <a:pt x="121861" y="9859"/>
                    <a:pt x="121694" y="9847"/>
                  </a:cubicBezTo>
                  <a:cubicBezTo>
                    <a:pt x="121206" y="9835"/>
                    <a:pt x="120516" y="9644"/>
                    <a:pt x="119956" y="9418"/>
                  </a:cubicBezTo>
                  <a:cubicBezTo>
                    <a:pt x="119385" y="9180"/>
                    <a:pt x="118992" y="8918"/>
                    <a:pt x="118456" y="8704"/>
                  </a:cubicBezTo>
                  <a:cubicBezTo>
                    <a:pt x="117968" y="8501"/>
                    <a:pt x="117444" y="8287"/>
                    <a:pt x="116920" y="8120"/>
                  </a:cubicBezTo>
                  <a:cubicBezTo>
                    <a:pt x="115729" y="7716"/>
                    <a:pt x="114479" y="7477"/>
                    <a:pt x="113289" y="7275"/>
                  </a:cubicBezTo>
                  <a:cubicBezTo>
                    <a:pt x="112824" y="7192"/>
                    <a:pt x="112300" y="7108"/>
                    <a:pt x="112134" y="7204"/>
                  </a:cubicBezTo>
                  <a:cubicBezTo>
                    <a:pt x="111848" y="7370"/>
                    <a:pt x="112622" y="7966"/>
                    <a:pt x="111836" y="7823"/>
                  </a:cubicBezTo>
                  <a:cubicBezTo>
                    <a:pt x="111491" y="7751"/>
                    <a:pt x="111217" y="7585"/>
                    <a:pt x="110931" y="7454"/>
                  </a:cubicBezTo>
                  <a:cubicBezTo>
                    <a:pt x="110288" y="7144"/>
                    <a:pt x="109395" y="6989"/>
                    <a:pt x="108681" y="6918"/>
                  </a:cubicBezTo>
                  <a:cubicBezTo>
                    <a:pt x="108252" y="6882"/>
                    <a:pt x="106883" y="6858"/>
                    <a:pt x="106454" y="6620"/>
                  </a:cubicBezTo>
                  <a:cubicBezTo>
                    <a:pt x="106300" y="6525"/>
                    <a:pt x="106347" y="6442"/>
                    <a:pt x="106169" y="6358"/>
                  </a:cubicBezTo>
                  <a:cubicBezTo>
                    <a:pt x="105978" y="6275"/>
                    <a:pt x="105669" y="6263"/>
                    <a:pt x="105514" y="6168"/>
                  </a:cubicBezTo>
                  <a:cubicBezTo>
                    <a:pt x="105419" y="6120"/>
                    <a:pt x="105442" y="6072"/>
                    <a:pt x="105407" y="6025"/>
                  </a:cubicBezTo>
                  <a:cubicBezTo>
                    <a:pt x="105335" y="5930"/>
                    <a:pt x="104990" y="5822"/>
                    <a:pt x="104788" y="5822"/>
                  </a:cubicBezTo>
                  <a:cubicBezTo>
                    <a:pt x="104704" y="5822"/>
                    <a:pt x="104645" y="5834"/>
                    <a:pt x="104585" y="5858"/>
                  </a:cubicBezTo>
                  <a:cubicBezTo>
                    <a:pt x="103906" y="6049"/>
                    <a:pt x="102418" y="5691"/>
                    <a:pt x="101311" y="5418"/>
                  </a:cubicBezTo>
                  <a:cubicBezTo>
                    <a:pt x="99977" y="5084"/>
                    <a:pt x="98430" y="4703"/>
                    <a:pt x="97513" y="4822"/>
                  </a:cubicBezTo>
                  <a:cubicBezTo>
                    <a:pt x="97560" y="4775"/>
                    <a:pt x="97275" y="4679"/>
                    <a:pt x="97072" y="4644"/>
                  </a:cubicBezTo>
                  <a:cubicBezTo>
                    <a:pt x="96215" y="4465"/>
                    <a:pt x="95334" y="4287"/>
                    <a:pt x="94560" y="4251"/>
                  </a:cubicBezTo>
                  <a:cubicBezTo>
                    <a:pt x="93798" y="4215"/>
                    <a:pt x="93179" y="4382"/>
                    <a:pt x="93393" y="4691"/>
                  </a:cubicBezTo>
                  <a:cubicBezTo>
                    <a:pt x="92167" y="4298"/>
                    <a:pt x="90714" y="4048"/>
                    <a:pt x="89559" y="4060"/>
                  </a:cubicBezTo>
                  <a:cubicBezTo>
                    <a:pt x="89678" y="4239"/>
                    <a:pt x="89583" y="4406"/>
                    <a:pt x="89309" y="4489"/>
                  </a:cubicBezTo>
                  <a:cubicBezTo>
                    <a:pt x="88928" y="4310"/>
                    <a:pt x="88524" y="4132"/>
                    <a:pt x="88119" y="3953"/>
                  </a:cubicBezTo>
                  <a:cubicBezTo>
                    <a:pt x="87785" y="3810"/>
                    <a:pt x="87357" y="3691"/>
                    <a:pt x="86964" y="3560"/>
                  </a:cubicBezTo>
                  <a:cubicBezTo>
                    <a:pt x="86869" y="3536"/>
                    <a:pt x="86761" y="3501"/>
                    <a:pt x="86654" y="3489"/>
                  </a:cubicBezTo>
                  <a:cubicBezTo>
                    <a:pt x="86476" y="3465"/>
                    <a:pt x="86357" y="3501"/>
                    <a:pt x="86190" y="3477"/>
                  </a:cubicBezTo>
                  <a:cubicBezTo>
                    <a:pt x="86059" y="3477"/>
                    <a:pt x="85916" y="3429"/>
                    <a:pt x="85785" y="3405"/>
                  </a:cubicBezTo>
                  <a:cubicBezTo>
                    <a:pt x="85630" y="3358"/>
                    <a:pt x="85452" y="3298"/>
                    <a:pt x="85404" y="3239"/>
                  </a:cubicBezTo>
                  <a:cubicBezTo>
                    <a:pt x="85368" y="3191"/>
                    <a:pt x="85440" y="3167"/>
                    <a:pt x="85535" y="3144"/>
                  </a:cubicBezTo>
                  <a:cubicBezTo>
                    <a:pt x="85630" y="3132"/>
                    <a:pt x="85749" y="3132"/>
                    <a:pt x="85857" y="3120"/>
                  </a:cubicBezTo>
                  <a:cubicBezTo>
                    <a:pt x="85892" y="3120"/>
                    <a:pt x="85928" y="3120"/>
                    <a:pt x="85940" y="3108"/>
                  </a:cubicBezTo>
                  <a:cubicBezTo>
                    <a:pt x="85976" y="3072"/>
                    <a:pt x="85904" y="3024"/>
                    <a:pt x="85809" y="2989"/>
                  </a:cubicBezTo>
                  <a:cubicBezTo>
                    <a:pt x="85714" y="2965"/>
                    <a:pt x="85595" y="2941"/>
                    <a:pt x="85499" y="2905"/>
                  </a:cubicBezTo>
                  <a:cubicBezTo>
                    <a:pt x="85333" y="2846"/>
                    <a:pt x="85226" y="2774"/>
                    <a:pt x="85071" y="2715"/>
                  </a:cubicBezTo>
                  <a:cubicBezTo>
                    <a:pt x="84797" y="2608"/>
                    <a:pt x="84416" y="2548"/>
                    <a:pt x="84118" y="2548"/>
                  </a:cubicBezTo>
                  <a:cubicBezTo>
                    <a:pt x="84059" y="2548"/>
                    <a:pt x="84011" y="2548"/>
                    <a:pt x="83975" y="2560"/>
                  </a:cubicBezTo>
                  <a:cubicBezTo>
                    <a:pt x="83892" y="2584"/>
                    <a:pt x="83940" y="2643"/>
                    <a:pt x="84023" y="2691"/>
                  </a:cubicBezTo>
                  <a:cubicBezTo>
                    <a:pt x="84083" y="2739"/>
                    <a:pt x="84654" y="3096"/>
                    <a:pt x="84583" y="3108"/>
                  </a:cubicBezTo>
                  <a:cubicBezTo>
                    <a:pt x="83904" y="3144"/>
                    <a:pt x="81689" y="2965"/>
                    <a:pt x="81332" y="2536"/>
                  </a:cubicBezTo>
                  <a:cubicBezTo>
                    <a:pt x="81308" y="2501"/>
                    <a:pt x="81285" y="2453"/>
                    <a:pt x="81177" y="2417"/>
                  </a:cubicBezTo>
                  <a:cubicBezTo>
                    <a:pt x="81023" y="2382"/>
                    <a:pt x="80904" y="2429"/>
                    <a:pt x="80737" y="2417"/>
                  </a:cubicBezTo>
                  <a:cubicBezTo>
                    <a:pt x="80534" y="2405"/>
                    <a:pt x="80356" y="2310"/>
                    <a:pt x="80153" y="2251"/>
                  </a:cubicBezTo>
                  <a:cubicBezTo>
                    <a:pt x="79915" y="2191"/>
                    <a:pt x="79630" y="2179"/>
                    <a:pt x="79511" y="2227"/>
                  </a:cubicBezTo>
                  <a:cubicBezTo>
                    <a:pt x="79439" y="2251"/>
                    <a:pt x="79403" y="2298"/>
                    <a:pt x="79272" y="2298"/>
                  </a:cubicBezTo>
                  <a:cubicBezTo>
                    <a:pt x="79201" y="2286"/>
                    <a:pt x="79106" y="2262"/>
                    <a:pt x="79034" y="2262"/>
                  </a:cubicBezTo>
                  <a:cubicBezTo>
                    <a:pt x="78999" y="2262"/>
                    <a:pt x="78975" y="2274"/>
                    <a:pt x="78951" y="2286"/>
                  </a:cubicBezTo>
                  <a:cubicBezTo>
                    <a:pt x="78725" y="2382"/>
                    <a:pt x="78856" y="2572"/>
                    <a:pt x="78594" y="2655"/>
                  </a:cubicBezTo>
                  <a:cubicBezTo>
                    <a:pt x="78487" y="2632"/>
                    <a:pt x="78522" y="2584"/>
                    <a:pt x="78570" y="2548"/>
                  </a:cubicBezTo>
                  <a:cubicBezTo>
                    <a:pt x="78677" y="2465"/>
                    <a:pt x="78689" y="2358"/>
                    <a:pt x="78594" y="2251"/>
                  </a:cubicBezTo>
                  <a:cubicBezTo>
                    <a:pt x="77963" y="2191"/>
                    <a:pt x="77308" y="2215"/>
                    <a:pt x="76808" y="2274"/>
                  </a:cubicBezTo>
                  <a:cubicBezTo>
                    <a:pt x="76427" y="2310"/>
                    <a:pt x="76034" y="2370"/>
                    <a:pt x="75593" y="2370"/>
                  </a:cubicBezTo>
                  <a:cubicBezTo>
                    <a:pt x="75308" y="2370"/>
                    <a:pt x="74843" y="2441"/>
                    <a:pt x="74558" y="2393"/>
                  </a:cubicBezTo>
                  <a:cubicBezTo>
                    <a:pt x="74569" y="2322"/>
                    <a:pt x="74724" y="2286"/>
                    <a:pt x="74879" y="2262"/>
                  </a:cubicBezTo>
                  <a:cubicBezTo>
                    <a:pt x="75093" y="2239"/>
                    <a:pt x="75308" y="2227"/>
                    <a:pt x="75474" y="2179"/>
                  </a:cubicBezTo>
                  <a:cubicBezTo>
                    <a:pt x="75629" y="2131"/>
                    <a:pt x="75689" y="2060"/>
                    <a:pt x="75891" y="2036"/>
                  </a:cubicBezTo>
                  <a:cubicBezTo>
                    <a:pt x="76046" y="2024"/>
                    <a:pt x="76248" y="2036"/>
                    <a:pt x="76403" y="2012"/>
                  </a:cubicBezTo>
                  <a:cubicBezTo>
                    <a:pt x="76629" y="1977"/>
                    <a:pt x="76724" y="1893"/>
                    <a:pt x="76927" y="1834"/>
                  </a:cubicBezTo>
                  <a:cubicBezTo>
                    <a:pt x="77141" y="1786"/>
                    <a:pt x="77451" y="1774"/>
                    <a:pt x="77725" y="1750"/>
                  </a:cubicBezTo>
                  <a:cubicBezTo>
                    <a:pt x="78010" y="1727"/>
                    <a:pt x="78284" y="1691"/>
                    <a:pt x="78320" y="1584"/>
                  </a:cubicBezTo>
                  <a:cubicBezTo>
                    <a:pt x="78356" y="1489"/>
                    <a:pt x="78201" y="1369"/>
                    <a:pt x="77975" y="1262"/>
                  </a:cubicBezTo>
                  <a:cubicBezTo>
                    <a:pt x="76594" y="655"/>
                    <a:pt x="75605" y="1155"/>
                    <a:pt x="74177" y="798"/>
                  </a:cubicBezTo>
                  <a:cubicBezTo>
                    <a:pt x="73605" y="655"/>
                    <a:pt x="73319" y="393"/>
                    <a:pt x="72784" y="238"/>
                  </a:cubicBezTo>
                  <a:cubicBezTo>
                    <a:pt x="71962" y="0"/>
                    <a:pt x="70974" y="119"/>
                    <a:pt x="70748" y="381"/>
                  </a:cubicBezTo>
                  <a:cubicBezTo>
                    <a:pt x="70605" y="536"/>
                    <a:pt x="70605" y="738"/>
                    <a:pt x="70164" y="786"/>
                  </a:cubicBezTo>
                  <a:cubicBezTo>
                    <a:pt x="69545" y="846"/>
                    <a:pt x="68735" y="548"/>
                    <a:pt x="67997" y="488"/>
                  </a:cubicBezTo>
                  <a:cubicBezTo>
                    <a:pt x="67223" y="417"/>
                    <a:pt x="66628" y="596"/>
                    <a:pt x="66068" y="691"/>
                  </a:cubicBezTo>
                  <a:cubicBezTo>
                    <a:pt x="65830" y="727"/>
                    <a:pt x="65545" y="774"/>
                    <a:pt x="65223" y="750"/>
                  </a:cubicBezTo>
                  <a:cubicBezTo>
                    <a:pt x="64866" y="727"/>
                    <a:pt x="64521" y="536"/>
                    <a:pt x="64175" y="572"/>
                  </a:cubicBezTo>
                  <a:cubicBezTo>
                    <a:pt x="64128" y="572"/>
                    <a:pt x="64080" y="584"/>
                    <a:pt x="64056" y="607"/>
                  </a:cubicBezTo>
                  <a:cubicBezTo>
                    <a:pt x="64009" y="643"/>
                    <a:pt x="64116" y="703"/>
                    <a:pt x="64092" y="738"/>
                  </a:cubicBezTo>
                  <a:cubicBezTo>
                    <a:pt x="64044" y="869"/>
                    <a:pt x="63735" y="798"/>
                    <a:pt x="63937" y="953"/>
                  </a:cubicBezTo>
                  <a:cubicBezTo>
                    <a:pt x="64044" y="1036"/>
                    <a:pt x="64402" y="1203"/>
                    <a:pt x="64330" y="1286"/>
                  </a:cubicBezTo>
                  <a:cubicBezTo>
                    <a:pt x="64318" y="1298"/>
                    <a:pt x="64271" y="1298"/>
                    <a:pt x="64223" y="1310"/>
                  </a:cubicBezTo>
                  <a:cubicBezTo>
                    <a:pt x="64021" y="1334"/>
                    <a:pt x="63806" y="1346"/>
                    <a:pt x="63580" y="1346"/>
                  </a:cubicBezTo>
                  <a:cubicBezTo>
                    <a:pt x="63556" y="1346"/>
                    <a:pt x="63544" y="1346"/>
                    <a:pt x="63532" y="1334"/>
                  </a:cubicBezTo>
                  <a:cubicBezTo>
                    <a:pt x="63473" y="1334"/>
                    <a:pt x="63437" y="1298"/>
                    <a:pt x="63461" y="1286"/>
                  </a:cubicBezTo>
                  <a:cubicBezTo>
                    <a:pt x="63497" y="1274"/>
                    <a:pt x="63544" y="1262"/>
                    <a:pt x="63592" y="1250"/>
                  </a:cubicBezTo>
                  <a:cubicBezTo>
                    <a:pt x="63640" y="1250"/>
                    <a:pt x="63675" y="1239"/>
                    <a:pt x="63675" y="1215"/>
                  </a:cubicBezTo>
                  <a:cubicBezTo>
                    <a:pt x="63663" y="1179"/>
                    <a:pt x="63532" y="1155"/>
                    <a:pt x="63437" y="1143"/>
                  </a:cubicBezTo>
                  <a:cubicBezTo>
                    <a:pt x="63020" y="1108"/>
                    <a:pt x="62592" y="1108"/>
                    <a:pt x="62175" y="1084"/>
                  </a:cubicBezTo>
                  <a:cubicBezTo>
                    <a:pt x="61889" y="1072"/>
                    <a:pt x="61627" y="1096"/>
                    <a:pt x="61330" y="1072"/>
                  </a:cubicBezTo>
                  <a:cubicBezTo>
                    <a:pt x="61246" y="1072"/>
                    <a:pt x="61163" y="1060"/>
                    <a:pt x="61080" y="1060"/>
                  </a:cubicBezTo>
                  <a:cubicBezTo>
                    <a:pt x="60949" y="1060"/>
                    <a:pt x="60675" y="1096"/>
                    <a:pt x="60651" y="1143"/>
                  </a:cubicBezTo>
                  <a:cubicBezTo>
                    <a:pt x="60627" y="1191"/>
                    <a:pt x="60770" y="1250"/>
                    <a:pt x="60782" y="1298"/>
                  </a:cubicBezTo>
                  <a:cubicBezTo>
                    <a:pt x="60794" y="1369"/>
                    <a:pt x="60675" y="1429"/>
                    <a:pt x="60734" y="1500"/>
                  </a:cubicBezTo>
                  <a:cubicBezTo>
                    <a:pt x="60782" y="1572"/>
                    <a:pt x="60937" y="1631"/>
                    <a:pt x="61115" y="1667"/>
                  </a:cubicBezTo>
                  <a:cubicBezTo>
                    <a:pt x="61294" y="1703"/>
                    <a:pt x="61484" y="1727"/>
                    <a:pt x="61663" y="1739"/>
                  </a:cubicBezTo>
                  <a:cubicBezTo>
                    <a:pt x="61758" y="1739"/>
                    <a:pt x="61865" y="1750"/>
                    <a:pt x="61961" y="1774"/>
                  </a:cubicBezTo>
                  <a:cubicBezTo>
                    <a:pt x="62068" y="1798"/>
                    <a:pt x="62139" y="1834"/>
                    <a:pt x="62211" y="1870"/>
                  </a:cubicBezTo>
                  <a:cubicBezTo>
                    <a:pt x="62449" y="2012"/>
                    <a:pt x="62711" y="2191"/>
                    <a:pt x="62532" y="2298"/>
                  </a:cubicBezTo>
                  <a:cubicBezTo>
                    <a:pt x="62508" y="2310"/>
                    <a:pt x="62485" y="2322"/>
                    <a:pt x="62485" y="2334"/>
                  </a:cubicBezTo>
                  <a:cubicBezTo>
                    <a:pt x="62485" y="2370"/>
                    <a:pt x="62580" y="2393"/>
                    <a:pt x="62651" y="2429"/>
                  </a:cubicBezTo>
                  <a:cubicBezTo>
                    <a:pt x="63032" y="2572"/>
                    <a:pt x="62711" y="2893"/>
                    <a:pt x="62330" y="2691"/>
                  </a:cubicBezTo>
                  <a:cubicBezTo>
                    <a:pt x="62258" y="2655"/>
                    <a:pt x="62258" y="2620"/>
                    <a:pt x="62211" y="2572"/>
                  </a:cubicBezTo>
                  <a:cubicBezTo>
                    <a:pt x="62163" y="2536"/>
                    <a:pt x="62044" y="2489"/>
                    <a:pt x="61949" y="2501"/>
                  </a:cubicBezTo>
                  <a:cubicBezTo>
                    <a:pt x="61913" y="2512"/>
                    <a:pt x="61901" y="2512"/>
                    <a:pt x="61877" y="2524"/>
                  </a:cubicBezTo>
                  <a:cubicBezTo>
                    <a:pt x="61794" y="2560"/>
                    <a:pt x="61711" y="2608"/>
                    <a:pt x="61627" y="2643"/>
                  </a:cubicBezTo>
                  <a:cubicBezTo>
                    <a:pt x="61508" y="2572"/>
                    <a:pt x="61568" y="2489"/>
                    <a:pt x="61746" y="2477"/>
                  </a:cubicBezTo>
                  <a:cubicBezTo>
                    <a:pt x="61627" y="2465"/>
                    <a:pt x="61615" y="2393"/>
                    <a:pt x="61675" y="2370"/>
                  </a:cubicBezTo>
                  <a:cubicBezTo>
                    <a:pt x="61735" y="2334"/>
                    <a:pt x="61842" y="2298"/>
                    <a:pt x="61794" y="2262"/>
                  </a:cubicBezTo>
                  <a:cubicBezTo>
                    <a:pt x="61782" y="2239"/>
                    <a:pt x="61711" y="2215"/>
                    <a:pt x="61687" y="2179"/>
                  </a:cubicBezTo>
                  <a:cubicBezTo>
                    <a:pt x="61627" y="2131"/>
                    <a:pt x="61735" y="2096"/>
                    <a:pt x="61842" y="2072"/>
                  </a:cubicBezTo>
                  <a:cubicBezTo>
                    <a:pt x="61949" y="2048"/>
                    <a:pt x="62092" y="2024"/>
                    <a:pt x="62092" y="1977"/>
                  </a:cubicBezTo>
                  <a:cubicBezTo>
                    <a:pt x="61865" y="1953"/>
                    <a:pt x="61627" y="1929"/>
                    <a:pt x="61389" y="1905"/>
                  </a:cubicBezTo>
                  <a:cubicBezTo>
                    <a:pt x="61342" y="1905"/>
                    <a:pt x="61294" y="1893"/>
                    <a:pt x="61258" y="1881"/>
                  </a:cubicBezTo>
                  <a:cubicBezTo>
                    <a:pt x="61199" y="1870"/>
                    <a:pt x="61163" y="1858"/>
                    <a:pt x="61127" y="1834"/>
                  </a:cubicBezTo>
                  <a:cubicBezTo>
                    <a:pt x="61056" y="1810"/>
                    <a:pt x="60973" y="1786"/>
                    <a:pt x="60901" y="1762"/>
                  </a:cubicBezTo>
                  <a:cubicBezTo>
                    <a:pt x="60627" y="1691"/>
                    <a:pt x="60341" y="1620"/>
                    <a:pt x="60044" y="1584"/>
                  </a:cubicBezTo>
                  <a:cubicBezTo>
                    <a:pt x="59734" y="1536"/>
                    <a:pt x="59401" y="1536"/>
                    <a:pt x="59234" y="1608"/>
                  </a:cubicBezTo>
                  <a:cubicBezTo>
                    <a:pt x="59294" y="1667"/>
                    <a:pt x="59484" y="1715"/>
                    <a:pt x="59460" y="1774"/>
                  </a:cubicBezTo>
                  <a:cubicBezTo>
                    <a:pt x="59449" y="1798"/>
                    <a:pt x="59329" y="1810"/>
                    <a:pt x="59234" y="1810"/>
                  </a:cubicBezTo>
                  <a:cubicBezTo>
                    <a:pt x="58937" y="1798"/>
                    <a:pt x="58865" y="1750"/>
                    <a:pt x="58603" y="1715"/>
                  </a:cubicBezTo>
                  <a:cubicBezTo>
                    <a:pt x="58436" y="1691"/>
                    <a:pt x="58294" y="1750"/>
                    <a:pt x="58365" y="1810"/>
                  </a:cubicBezTo>
                  <a:cubicBezTo>
                    <a:pt x="58460" y="1881"/>
                    <a:pt x="58710" y="1905"/>
                    <a:pt x="58901" y="1905"/>
                  </a:cubicBezTo>
                  <a:cubicBezTo>
                    <a:pt x="59115" y="2036"/>
                    <a:pt x="59187" y="2191"/>
                    <a:pt x="58615" y="2096"/>
                  </a:cubicBezTo>
                  <a:cubicBezTo>
                    <a:pt x="58472" y="2072"/>
                    <a:pt x="58365" y="2001"/>
                    <a:pt x="58210" y="1989"/>
                  </a:cubicBezTo>
                  <a:cubicBezTo>
                    <a:pt x="58127" y="1989"/>
                    <a:pt x="58055" y="2001"/>
                    <a:pt x="57972" y="2001"/>
                  </a:cubicBezTo>
                  <a:cubicBezTo>
                    <a:pt x="57865" y="2001"/>
                    <a:pt x="57770" y="1965"/>
                    <a:pt x="57734" y="1929"/>
                  </a:cubicBezTo>
                  <a:cubicBezTo>
                    <a:pt x="57686" y="1893"/>
                    <a:pt x="57686" y="1846"/>
                    <a:pt x="57686" y="1810"/>
                  </a:cubicBezTo>
                  <a:cubicBezTo>
                    <a:pt x="57663" y="1715"/>
                    <a:pt x="57591" y="1608"/>
                    <a:pt x="57508" y="1500"/>
                  </a:cubicBezTo>
                  <a:cubicBezTo>
                    <a:pt x="57472" y="1465"/>
                    <a:pt x="57115" y="1262"/>
                    <a:pt x="57127" y="1250"/>
                  </a:cubicBezTo>
                  <a:cubicBezTo>
                    <a:pt x="57055" y="1322"/>
                    <a:pt x="57139" y="1417"/>
                    <a:pt x="57198" y="1500"/>
                  </a:cubicBezTo>
                  <a:cubicBezTo>
                    <a:pt x="57258" y="1596"/>
                    <a:pt x="57270" y="1691"/>
                    <a:pt x="57103" y="1739"/>
                  </a:cubicBezTo>
                  <a:cubicBezTo>
                    <a:pt x="56984" y="1774"/>
                    <a:pt x="56770" y="1774"/>
                    <a:pt x="56674" y="1822"/>
                  </a:cubicBezTo>
                  <a:cubicBezTo>
                    <a:pt x="56567" y="1870"/>
                    <a:pt x="56651" y="1977"/>
                    <a:pt x="56841" y="2012"/>
                  </a:cubicBezTo>
                  <a:cubicBezTo>
                    <a:pt x="56877" y="2012"/>
                    <a:pt x="56901" y="2024"/>
                    <a:pt x="56924" y="2036"/>
                  </a:cubicBezTo>
                  <a:cubicBezTo>
                    <a:pt x="56960" y="2036"/>
                    <a:pt x="56960" y="2060"/>
                    <a:pt x="56972" y="2072"/>
                  </a:cubicBezTo>
                  <a:cubicBezTo>
                    <a:pt x="57103" y="2227"/>
                    <a:pt x="57186" y="2429"/>
                    <a:pt x="57663" y="2536"/>
                  </a:cubicBezTo>
                  <a:cubicBezTo>
                    <a:pt x="58032" y="2620"/>
                    <a:pt x="58436" y="2596"/>
                    <a:pt x="58841" y="2632"/>
                  </a:cubicBezTo>
                  <a:cubicBezTo>
                    <a:pt x="59389" y="2679"/>
                    <a:pt x="59591" y="2905"/>
                    <a:pt x="59841" y="3072"/>
                  </a:cubicBezTo>
                  <a:cubicBezTo>
                    <a:pt x="59901" y="3108"/>
                    <a:pt x="59960" y="3144"/>
                    <a:pt x="59913" y="3167"/>
                  </a:cubicBezTo>
                  <a:cubicBezTo>
                    <a:pt x="59889" y="3191"/>
                    <a:pt x="59818" y="3191"/>
                    <a:pt x="59782" y="3215"/>
                  </a:cubicBezTo>
                  <a:cubicBezTo>
                    <a:pt x="59734" y="3239"/>
                    <a:pt x="59794" y="3286"/>
                    <a:pt x="59889" y="3322"/>
                  </a:cubicBezTo>
                  <a:cubicBezTo>
                    <a:pt x="59984" y="3346"/>
                    <a:pt x="60091" y="3358"/>
                    <a:pt x="60199" y="3370"/>
                  </a:cubicBezTo>
                  <a:cubicBezTo>
                    <a:pt x="60389" y="3394"/>
                    <a:pt x="60568" y="3405"/>
                    <a:pt x="60746" y="3429"/>
                  </a:cubicBezTo>
                  <a:cubicBezTo>
                    <a:pt x="60853" y="3441"/>
                    <a:pt x="61008" y="3465"/>
                    <a:pt x="61008" y="3513"/>
                  </a:cubicBezTo>
                  <a:cubicBezTo>
                    <a:pt x="61008" y="3548"/>
                    <a:pt x="60842" y="3548"/>
                    <a:pt x="60711" y="3525"/>
                  </a:cubicBezTo>
                  <a:cubicBezTo>
                    <a:pt x="60520" y="3501"/>
                    <a:pt x="60330" y="3477"/>
                    <a:pt x="60127" y="3453"/>
                  </a:cubicBezTo>
                  <a:cubicBezTo>
                    <a:pt x="60080" y="3453"/>
                    <a:pt x="60032" y="3441"/>
                    <a:pt x="59996" y="3453"/>
                  </a:cubicBezTo>
                  <a:cubicBezTo>
                    <a:pt x="59925" y="3465"/>
                    <a:pt x="59960" y="3501"/>
                    <a:pt x="59960" y="3536"/>
                  </a:cubicBezTo>
                  <a:cubicBezTo>
                    <a:pt x="59972" y="3560"/>
                    <a:pt x="59877" y="3584"/>
                    <a:pt x="59818" y="3560"/>
                  </a:cubicBezTo>
                  <a:cubicBezTo>
                    <a:pt x="59794" y="3548"/>
                    <a:pt x="59806" y="3536"/>
                    <a:pt x="59782" y="3525"/>
                  </a:cubicBezTo>
                  <a:cubicBezTo>
                    <a:pt x="59734" y="3477"/>
                    <a:pt x="59544" y="3489"/>
                    <a:pt x="59425" y="3465"/>
                  </a:cubicBezTo>
                  <a:cubicBezTo>
                    <a:pt x="59353" y="3453"/>
                    <a:pt x="59329" y="3417"/>
                    <a:pt x="59306" y="3394"/>
                  </a:cubicBezTo>
                  <a:cubicBezTo>
                    <a:pt x="59198" y="3251"/>
                    <a:pt x="59151" y="3120"/>
                    <a:pt x="59151" y="2977"/>
                  </a:cubicBezTo>
                  <a:cubicBezTo>
                    <a:pt x="59151" y="2917"/>
                    <a:pt x="59127" y="2846"/>
                    <a:pt x="58972" y="2810"/>
                  </a:cubicBezTo>
                  <a:cubicBezTo>
                    <a:pt x="58806" y="2774"/>
                    <a:pt x="58651" y="2822"/>
                    <a:pt x="58496" y="2834"/>
                  </a:cubicBezTo>
                  <a:cubicBezTo>
                    <a:pt x="58341" y="2846"/>
                    <a:pt x="58151" y="2834"/>
                    <a:pt x="57960" y="2822"/>
                  </a:cubicBezTo>
                  <a:cubicBezTo>
                    <a:pt x="57782" y="2822"/>
                    <a:pt x="57591" y="2846"/>
                    <a:pt x="57567" y="2905"/>
                  </a:cubicBezTo>
                  <a:cubicBezTo>
                    <a:pt x="57555" y="2941"/>
                    <a:pt x="57603" y="2989"/>
                    <a:pt x="57639" y="3024"/>
                  </a:cubicBezTo>
                  <a:cubicBezTo>
                    <a:pt x="57770" y="3167"/>
                    <a:pt x="57627" y="3525"/>
                    <a:pt x="57246" y="3572"/>
                  </a:cubicBezTo>
                  <a:cubicBezTo>
                    <a:pt x="57103" y="3584"/>
                    <a:pt x="56936" y="3584"/>
                    <a:pt x="56841" y="3620"/>
                  </a:cubicBezTo>
                  <a:cubicBezTo>
                    <a:pt x="56817" y="3632"/>
                    <a:pt x="56805" y="3632"/>
                    <a:pt x="56805" y="3644"/>
                  </a:cubicBezTo>
                  <a:cubicBezTo>
                    <a:pt x="56793" y="3655"/>
                    <a:pt x="56829" y="3679"/>
                    <a:pt x="56877" y="3703"/>
                  </a:cubicBezTo>
                  <a:cubicBezTo>
                    <a:pt x="56972" y="3751"/>
                    <a:pt x="57067" y="3798"/>
                    <a:pt x="57151" y="3858"/>
                  </a:cubicBezTo>
                  <a:cubicBezTo>
                    <a:pt x="57186" y="3882"/>
                    <a:pt x="57222" y="3917"/>
                    <a:pt x="57222" y="3941"/>
                  </a:cubicBezTo>
                  <a:cubicBezTo>
                    <a:pt x="57222" y="3965"/>
                    <a:pt x="57186" y="3989"/>
                    <a:pt x="57115" y="4001"/>
                  </a:cubicBezTo>
                  <a:cubicBezTo>
                    <a:pt x="56996" y="4001"/>
                    <a:pt x="56865" y="3953"/>
                    <a:pt x="56817" y="3906"/>
                  </a:cubicBezTo>
                  <a:cubicBezTo>
                    <a:pt x="56770" y="3858"/>
                    <a:pt x="56746" y="3810"/>
                    <a:pt x="56639" y="3775"/>
                  </a:cubicBezTo>
                  <a:cubicBezTo>
                    <a:pt x="56603" y="3763"/>
                    <a:pt x="56567" y="3751"/>
                    <a:pt x="56520" y="3751"/>
                  </a:cubicBezTo>
                  <a:cubicBezTo>
                    <a:pt x="56115" y="3667"/>
                    <a:pt x="55686" y="3667"/>
                    <a:pt x="55269" y="3667"/>
                  </a:cubicBezTo>
                  <a:cubicBezTo>
                    <a:pt x="55091" y="3501"/>
                    <a:pt x="55115" y="3382"/>
                    <a:pt x="55639" y="3441"/>
                  </a:cubicBezTo>
                  <a:cubicBezTo>
                    <a:pt x="55805" y="3453"/>
                    <a:pt x="55972" y="3489"/>
                    <a:pt x="56139" y="3501"/>
                  </a:cubicBezTo>
                  <a:cubicBezTo>
                    <a:pt x="56472" y="3525"/>
                    <a:pt x="56805" y="3477"/>
                    <a:pt x="56877" y="3382"/>
                  </a:cubicBezTo>
                  <a:cubicBezTo>
                    <a:pt x="56901" y="3346"/>
                    <a:pt x="56901" y="3310"/>
                    <a:pt x="56924" y="3286"/>
                  </a:cubicBezTo>
                  <a:cubicBezTo>
                    <a:pt x="56996" y="3179"/>
                    <a:pt x="57270" y="3084"/>
                    <a:pt x="57139" y="2965"/>
                  </a:cubicBezTo>
                  <a:cubicBezTo>
                    <a:pt x="57055" y="2893"/>
                    <a:pt x="56865" y="2834"/>
                    <a:pt x="56710" y="2774"/>
                  </a:cubicBezTo>
                  <a:cubicBezTo>
                    <a:pt x="56234" y="2596"/>
                    <a:pt x="56389" y="2417"/>
                    <a:pt x="56281" y="2215"/>
                  </a:cubicBezTo>
                  <a:cubicBezTo>
                    <a:pt x="56150" y="1953"/>
                    <a:pt x="56020" y="1703"/>
                    <a:pt x="55889" y="1453"/>
                  </a:cubicBezTo>
                  <a:cubicBezTo>
                    <a:pt x="55853" y="1369"/>
                    <a:pt x="55805" y="1286"/>
                    <a:pt x="55662" y="1215"/>
                  </a:cubicBezTo>
                  <a:cubicBezTo>
                    <a:pt x="55186" y="977"/>
                    <a:pt x="54257" y="1108"/>
                    <a:pt x="53900" y="1298"/>
                  </a:cubicBezTo>
                  <a:cubicBezTo>
                    <a:pt x="53376" y="1584"/>
                    <a:pt x="53091" y="2024"/>
                    <a:pt x="53698" y="2417"/>
                  </a:cubicBezTo>
                  <a:cubicBezTo>
                    <a:pt x="53912" y="2548"/>
                    <a:pt x="54162" y="2703"/>
                    <a:pt x="54138" y="2834"/>
                  </a:cubicBezTo>
                  <a:cubicBezTo>
                    <a:pt x="54138" y="2870"/>
                    <a:pt x="54126" y="2905"/>
                    <a:pt x="54055" y="2917"/>
                  </a:cubicBezTo>
                  <a:cubicBezTo>
                    <a:pt x="53995" y="2941"/>
                    <a:pt x="53888" y="2941"/>
                    <a:pt x="53817" y="2917"/>
                  </a:cubicBezTo>
                  <a:cubicBezTo>
                    <a:pt x="53734" y="2882"/>
                    <a:pt x="53745" y="2846"/>
                    <a:pt x="53710" y="2810"/>
                  </a:cubicBezTo>
                  <a:cubicBezTo>
                    <a:pt x="53626" y="2691"/>
                    <a:pt x="53245" y="2679"/>
                    <a:pt x="53007" y="2632"/>
                  </a:cubicBezTo>
                  <a:cubicBezTo>
                    <a:pt x="52924" y="2608"/>
                    <a:pt x="52269" y="2393"/>
                    <a:pt x="52281" y="2382"/>
                  </a:cubicBezTo>
                  <a:cubicBezTo>
                    <a:pt x="52257" y="2417"/>
                    <a:pt x="52221" y="2453"/>
                    <a:pt x="52198" y="2489"/>
                  </a:cubicBezTo>
                  <a:cubicBezTo>
                    <a:pt x="52186" y="2512"/>
                    <a:pt x="52150" y="2536"/>
                    <a:pt x="52090" y="2536"/>
                  </a:cubicBezTo>
                  <a:cubicBezTo>
                    <a:pt x="52043" y="2536"/>
                    <a:pt x="52007" y="2524"/>
                    <a:pt x="51983" y="2512"/>
                  </a:cubicBezTo>
                  <a:cubicBezTo>
                    <a:pt x="51805" y="2429"/>
                    <a:pt x="51781" y="2322"/>
                    <a:pt x="51567" y="2251"/>
                  </a:cubicBezTo>
                  <a:cubicBezTo>
                    <a:pt x="51364" y="2191"/>
                    <a:pt x="51078" y="2191"/>
                    <a:pt x="50816" y="2191"/>
                  </a:cubicBezTo>
                  <a:cubicBezTo>
                    <a:pt x="50555" y="2179"/>
                    <a:pt x="50293" y="2131"/>
                    <a:pt x="50043" y="2131"/>
                  </a:cubicBezTo>
                  <a:cubicBezTo>
                    <a:pt x="49781" y="2120"/>
                    <a:pt x="49507" y="2167"/>
                    <a:pt x="49459" y="2251"/>
                  </a:cubicBezTo>
                  <a:cubicBezTo>
                    <a:pt x="49459" y="2262"/>
                    <a:pt x="49459" y="2274"/>
                    <a:pt x="49471" y="2286"/>
                  </a:cubicBezTo>
                  <a:cubicBezTo>
                    <a:pt x="49495" y="2310"/>
                    <a:pt x="49543" y="2322"/>
                    <a:pt x="49578" y="2346"/>
                  </a:cubicBezTo>
                  <a:cubicBezTo>
                    <a:pt x="49709" y="2382"/>
                    <a:pt x="49852" y="2429"/>
                    <a:pt x="49912" y="2477"/>
                  </a:cubicBezTo>
                  <a:cubicBezTo>
                    <a:pt x="49971" y="2536"/>
                    <a:pt x="49888" y="2608"/>
                    <a:pt x="49721" y="2596"/>
                  </a:cubicBezTo>
                  <a:cubicBezTo>
                    <a:pt x="49662" y="2596"/>
                    <a:pt x="49578" y="2572"/>
                    <a:pt x="49519" y="2584"/>
                  </a:cubicBezTo>
                  <a:cubicBezTo>
                    <a:pt x="49447" y="2596"/>
                    <a:pt x="49471" y="2632"/>
                    <a:pt x="49459" y="2667"/>
                  </a:cubicBezTo>
                  <a:cubicBezTo>
                    <a:pt x="49459" y="2739"/>
                    <a:pt x="49221" y="2786"/>
                    <a:pt x="49007" y="2751"/>
                  </a:cubicBezTo>
                  <a:cubicBezTo>
                    <a:pt x="49102" y="2691"/>
                    <a:pt x="48971" y="2596"/>
                    <a:pt x="48769" y="2560"/>
                  </a:cubicBezTo>
                  <a:cubicBezTo>
                    <a:pt x="48495" y="2501"/>
                    <a:pt x="48233" y="2572"/>
                    <a:pt x="47995" y="2596"/>
                  </a:cubicBezTo>
                  <a:cubicBezTo>
                    <a:pt x="47697" y="2620"/>
                    <a:pt x="47387" y="2643"/>
                    <a:pt x="47054" y="2643"/>
                  </a:cubicBezTo>
                  <a:cubicBezTo>
                    <a:pt x="46495" y="2643"/>
                    <a:pt x="45887" y="2596"/>
                    <a:pt x="45423" y="2441"/>
                  </a:cubicBezTo>
                  <a:cubicBezTo>
                    <a:pt x="45244" y="2382"/>
                    <a:pt x="44209" y="2512"/>
                    <a:pt x="44018" y="2536"/>
                  </a:cubicBezTo>
                  <a:cubicBezTo>
                    <a:pt x="43554" y="2596"/>
                    <a:pt x="43113" y="2667"/>
                    <a:pt x="42732" y="2774"/>
                  </a:cubicBezTo>
                  <a:cubicBezTo>
                    <a:pt x="42232" y="2905"/>
                    <a:pt x="42161" y="3358"/>
                    <a:pt x="41208" y="3191"/>
                  </a:cubicBezTo>
                  <a:cubicBezTo>
                    <a:pt x="41172" y="3179"/>
                    <a:pt x="41137" y="3179"/>
                    <a:pt x="41113" y="3167"/>
                  </a:cubicBezTo>
                  <a:cubicBezTo>
                    <a:pt x="41101" y="3155"/>
                    <a:pt x="41089" y="3144"/>
                    <a:pt x="41089" y="3132"/>
                  </a:cubicBezTo>
                  <a:cubicBezTo>
                    <a:pt x="41065" y="3096"/>
                    <a:pt x="41053" y="3060"/>
                    <a:pt x="41041" y="3013"/>
                  </a:cubicBezTo>
                  <a:cubicBezTo>
                    <a:pt x="41006" y="2953"/>
                    <a:pt x="40994" y="2870"/>
                    <a:pt x="41113" y="2822"/>
                  </a:cubicBezTo>
                  <a:cubicBezTo>
                    <a:pt x="41244" y="2774"/>
                    <a:pt x="41470" y="2786"/>
                    <a:pt x="41577" y="2727"/>
                  </a:cubicBezTo>
                  <a:cubicBezTo>
                    <a:pt x="41661" y="2679"/>
                    <a:pt x="41577" y="2596"/>
                    <a:pt x="41434" y="2548"/>
                  </a:cubicBezTo>
                  <a:cubicBezTo>
                    <a:pt x="41303" y="2501"/>
                    <a:pt x="41125" y="2477"/>
                    <a:pt x="40958" y="2441"/>
                  </a:cubicBezTo>
                  <a:cubicBezTo>
                    <a:pt x="40637" y="2370"/>
                    <a:pt x="40327" y="2251"/>
                    <a:pt x="39958" y="2251"/>
                  </a:cubicBezTo>
                  <a:cubicBezTo>
                    <a:pt x="39875" y="2262"/>
                    <a:pt x="39779" y="2262"/>
                    <a:pt x="39756" y="2298"/>
                  </a:cubicBezTo>
                  <a:cubicBezTo>
                    <a:pt x="39720" y="2322"/>
                    <a:pt x="39779" y="2358"/>
                    <a:pt x="39851" y="2382"/>
                  </a:cubicBezTo>
                  <a:cubicBezTo>
                    <a:pt x="39922" y="2405"/>
                    <a:pt x="40006" y="2417"/>
                    <a:pt x="40077" y="2441"/>
                  </a:cubicBezTo>
                  <a:cubicBezTo>
                    <a:pt x="40422" y="2560"/>
                    <a:pt x="40113" y="2715"/>
                    <a:pt x="40137" y="2846"/>
                  </a:cubicBezTo>
                  <a:cubicBezTo>
                    <a:pt x="40160" y="3013"/>
                    <a:pt x="40232" y="3120"/>
                    <a:pt x="39946" y="3274"/>
                  </a:cubicBezTo>
                  <a:cubicBezTo>
                    <a:pt x="39898" y="3298"/>
                    <a:pt x="39827" y="3322"/>
                    <a:pt x="39744" y="3310"/>
                  </a:cubicBezTo>
                  <a:cubicBezTo>
                    <a:pt x="39708" y="3310"/>
                    <a:pt x="39672" y="3298"/>
                    <a:pt x="39648" y="3286"/>
                  </a:cubicBezTo>
                  <a:cubicBezTo>
                    <a:pt x="39541" y="3239"/>
                    <a:pt x="39470" y="3191"/>
                    <a:pt x="39363" y="3155"/>
                  </a:cubicBezTo>
                  <a:cubicBezTo>
                    <a:pt x="39256" y="3120"/>
                    <a:pt x="39101" y="3084"/>
                    <a:pt x="38958" y="3084"/>
                  </a:cubicBezTo>
                  <a:cubicBezTo>
                    <a:pt x="38624" y="3096"/>
                    <a:pt x="38589" y="3286"/>
                    <a:pt x="38279" y="3334"/>
                  </a:cubicBezTo>
                  <a:cubicBezTo>
                    <a:pt x="38208" y="3346"/>
                    <a:pt x="38113" y="3346"/>
                    <a:pt x="38041" y="3370"/>
                  </a:cubicBezTo>
                  <a:cubicBezTo>
                    <a:pt x="37970" y="3382"/>
                    <a:pt x="37910" y="3405"/>
                    <a:pt x="37934" y="3441"/>
                  </a:cubicBezTo>
                  <a:cubicBezTo>
                    <a:pt x="37946" y="3453"/>
                    <a:pt x="37982" y="3465"/>
                    <a:pt x="38017" y="3477"/>
                  </a:cubicBezTo>
                  <a:cubicBezTo>
                    <a:pt x="38148" y="3525"/>
                    <a:pt x="38279" y="3560"/>
                    <a:pt x="38398" y="3608"/>
                  </a:cubicBezTo>
                  <a:cubicBezTo>
                    <a:pt x="38458" y="3620"/>
                    <a:pt x="38505" y="3644"/>
                    <a:pt x="38517" y="3667"/>
                  </a:cubicBezTo>
                  <a:cubicBezTo>
                    <a:pt x="38517" y="3691"/>
                    <a:pt x="38470" y="3715"/>
                    <a:pt x="38398" y="3727"/>
                  </a:cubicBezTo>
                  <a:cubicBezTo>
                    <a:pt x="38327" y="3727"/>
                    <a:pt x="38255" y="3727"/>
                    <a:pt x="38184" y="3727"/>
                  </a:cubicBezTo>
                  <a:cubicBezTo>
                    <a:pt x="37910" y="3691"/>
                    <a:pt x="37553" y="3632"/>
                    <a:pt x="37351" y="3560"/>
                  </a:cubicBezTo>
                  <a:cubicBezTo>
                    <a:pt x="37267" y="3536"/>
                    <a:pt x="37184" y="3501"/>
                    <a:pt x="37089" y="3477"/>
                  </a:cubicBezTo>
                  <a:cubicBezTo>
                    <a:pt x="36981" y="3465"/>
                    <a:pt x="36839" y="3465"/>
                    <a:pt x="36803" y="3501"/>
                  </a:cubicBezTo>
                  <a:cubicBezTo>
                    <a:pt x="36827" y="3525"/>
                    <a:pt x="36839" y="3536"/>
                    <a:pt x="36839" y="3560"/>
                  </a:cubicBezTo>
                  <a:cubicBezTo>
                    <a:pt x="36731" y="3584"/>
                    <a:pt x="36541" y="3572"/>
                    <a:pt x="36469" y="3620"/>
                  </a:cubicBezTo>
                  <a:cubicBezTo>
                    <a:pt x="36398" y="3655"/>
                    <a:pt x="36517" y="3715"/>
                    <a:pt x="36648" y="3739"/>
                  </a:cubicBezTo>
                  <a:cubicBezTo>
                    <a:pt x="36767" y="3763"/>
                    <a:pt x="36922" y="3775"/>
                    <a:pt x="37041" y="3810"/>
                  </a:cubicBezTo>
                  <a:cubicBezTo>
                    <a:pt x="37267" y="3870"/>
                    <a:pt x="37231" y="4013"/>
                    <a:pt x="37005" y="4060"/>
                  </a:cubicBezTo>
                  <a:cubicBezTo>
                    <a:pt x="36779" y="4108"/>
                    <a:pt x="36446" y="4072"/>
                    <a:pt x="36267" y="3989"/>
                  </a:cubicBezTo>
                  <a:cubicBezTo>
                    <a:pt x="36184" y="3953"/>
                    <a:pt x="36112" y="3906"/>
                    <a:pt x="35993" y="3906"/>
                  </a:cubicBezTo>
                  <a:cubicBezTo>
                    <a:pt x="35934" y="3906"/>
                    <a:pt x="35874" y="3917"/>
                    <a:pt x="35815" y="3917"/>
                  </a:cubicBezTo>
                  <a:cubicBezTo>
                    <a:pt x="35719" y="3917"/>
                    <a:pt x="35648" y="3882"/>
                    <a:pt x="35588" y="3846"/>
                  </a:cubicBezTo>
                  <a:cubicBezTo>
                    <a:pt x="35386" y="3739"/>
                    <a:pt x="35184" y="3620"/>
                    <a:pt x="35255" y="3501"/>
                  </a:cubicBezTo>
                  <a:cubicBezTo>
                    <a:pt x="35279" y="3429"/>
                    <a:pt x="35386" y="3370"/>
                    <a:pt x="35315" y="3310"/>
                  </a:cubicBezTo>
                  <a:cubicBezTo>
                    <a:pt x="35231" y="3227"/>
                    <a:pt x="34957" y="3215"/>
                    <a:pt x="34731" y="3203"/>
                  </a:cubicBezTo>
                  <a:cubicBezTo>
                    <a:pt x="34410" y="3179"/>
                    <a:pt x="34112" y="3108"/>
                    <a:pt x="33898" y="3013"/>
                  </a:cubicBezTo>
                  <a:cubicBezTo>
                    <a:pt x="33838" y="2989"/>
                    <a:pt x="33791" y="2953"/>
                    <a:pt x="33814" y="2929"/>
                  </a:cubicBezTo>
                  <a:cubicBezTo>
                    <a:pt x="33850" y="2882"/>
                    <a:pt x="34017" y="2882"/>
                    <a:pt x="34148" y="2882"/>
                  </a:cubicBezTo>
                  <a:cubicBezTo>
                    <a:pt x="34529" y="2882"/>
                    <a:pt x="34934" y="2882"/>
                    <a:pt x="35303" y="2929"/>
                  </a:cubicBezTo>
                  <a:cubicBezTo>
                    <a:pt x="35636" y="2977"/>
                    <a:pt x="35957" y="3036"/>
                    <a:pt x="36303" y="3084"/>
                  </a:cubicBezTo>
                  <a:cubicBezTo>
                    <a:pt x="37267" y="3203"/>
                    <a:pt x="38684" y="3072"/>
                    <a:pt x="38470" y="2715"/>
                  </a:cubicBezTo>
                  <a:cubicBezTo>
                    <a:pt x="38243" y="2358"/>
                    <a:pt x="36815" y="2382"/>
                    <a:pt x="35838" y="2262"/>
                  </a:cubicBezTo>
                  <a:cubicBezTo>
                    <a:pt x="35457" y="2215"/>
                    <a:pt x="35124" y="2131"/>
                    <a:pt x="34779" y="2048"/>
                  </a:cubicBezTo>
                  <a:cubicBezTo>
                    <a:pt x="33969" y="1858"/>
                    <a:pt x="33219" y="1703"/>
                    <a:pt x="32219" y="1774"/>
                  </a:cubicBezTo>
                  <a:cubicBezTo>
                    <a:pt x="32088" y="1786"/>
                    <a:pt x="31886" y="1774"/>
                    <a:pt x="31886" y="1727"/>
                  </a:cubicBezTo>
                  <a:cubicBezTo>
                    <a:pt x="31897" y="1715"/>
                    <a:pt x="31921" y="1703"/>
                    <a:pt x="31957" y="1691"/>
                  </a:cubicBezTo>
                  <a:cubicBezTo>
                    <a:pt x="32064" y="1643"/>
                    <a:pt x="32207" y="1596"/>
                    <a:pt x="32374" y="1596"/>
                  </a:cubicBezTo>
                  <a:cubicBezTo>
                    <a:pt x="32457" y="1596"/>
                    <a:pt x="32528" y="1608"/>
                    <a:pt x="32600" y="1608"/>
                  </a:cubicBezTo>
                  <a:cubicBezTo>
                    <a:pt x="32683" y="1620"/>
                    <a:pt x="32779" y="1608"/>
                    <a:pt x="32790" y="1584"/>
                  </a:cubicBezTo>
                  <a:cubicBezTo>
                    <a:pt x="32814" y="1548"/>
                    <a:pt x="32743" y="1524"/>
                    <a:pt x="32671" y="1512"/>
                  </a:cubicBezTo>
                  <a:cubicBezTo>
                    <a:pt x="32612" y="1500"/>
                    <a:pt x="32528" y="1500"/>
                    <a:pt x="32457" y="1500"/>
                  </a:cubicBezTo>
                  <a:cubicBezTo>
                    <a:pt x="32171" y="1453"/>
                    <a:pt x="32017" y="1310"/>
                    <a:pt x="31719" y="1334"/>
                  </a:cubicBezTo>
                  <a:cubicBezTo>
                    <a:pt x="31719" y="1358"/>
                    <a:pt x="31707" y="1393"/>
                    <a:pt x="31659" y="1429"/>
                  </a:cubicBezTo>
                  <a:cubicBezTo>
                    <a:pt x="31600" y="1453"/>
                    <a:pt x="31469" y="1465"/>
                    <a:pt x="31409" y="1441"/>
                  </a:cubicBezTo>
                  <a:cubicBezTo>
                    <a:pt x="31338" y="1417"/>
                    <a:pt x="31374" y="1369"/>
                    <a:pt x="31374" y="1334"/>
                  </a:cubicBezTo>
                  <a:cubicBezTo>
                    <a:pt x="31374" y="1286"/>
                    <a:pt x="31278" y="1250"/>
                    <a:pt x="31147" y="1239"/>
                  </a:cubicBezTo>
                  <a:cubicBezTo>
                    <a:pt x="31028" y="1215"/>
                    <a:pt x="30885" y="1239"/>
                    <a:pt x="30826" y="1274"/>
                  </a:cubicBezTo>
                  <a:cubicBezTo>
                    <a:pt x="30790" y="1298"/>
                    <a:pt x="30778" y="1334"/>
                    <a:pt x="30766" y="1358"/>
                  </a:cubicBezTo>
                  <a:cubicBezTo>
                    <a:pt x="30707" y="1429"/>
                    <a:pt x="30528" y="1489"/>
                    <a:pt x="30314" y="1512"/>
                  </a:cubicBezTo>
                  <a:cubicBezTo>
                    <a:pt x="30409" y="1453"/>
                    <a:pt x="30493" y="1393"/>
                    <a:pt x="30540" y="1322"/>
                  </a:cubicBezTo>
                  <a:cubicBezTo>
                    <a:pt x="30552" y="1310"/>
                    <a:pt x="30564" y="1286"/>
                    <a:pt x="30528" y="1274"/>
                  </a:cubicBezTo>
                  <a:cubicBezTo>
                    <a:pt x="30504" y="1274"/>
                    <a:pt x="30457" y="1274"/>
                    <a:pt x="30421" y="1274"/>
                  </a:cubicBezTo>
                  <a:cubicBezTo>
                    <a:pt x="30266" y="1286"/>
                    <a:pt x="30159" y="1346"/>
                    <a:pt x="30100" y="1393"/>
                  </a:cubicBezTo>
                  <a:cubicBezTo>
                    <a:pt x="30052" y="1453"/>
                    <a:pt x="30028" y="1500"/>
                    <a:pt x="29981" y="1560"/>
                  </a:cubicBezTo>
                  <a:cubicBezTo>
                    <a:pt x="29885" y="1655"/>
                    <a:pt x="29707" y="1727"/>
                    <a:pt x="29516" y="1798"/>
                  </a:cubicBezTo>
                  <a:cubicBezTo>
                    <a:pt x="29480" y="1727"/>
                    <a:pt x="29504" y="1524"/>
                    <a:pt x="29373" y="1465"/>
                  </a:cubicBezTo>
                  <a:cubicBezTo>
                    <a:pt x="29266" y="1417"/>
                    <a:pt x="28814" y="1405"/>
                    <a:pt x="28683" y="1441"/>
                  </a:cubicBezTo>
                  <a:cubicBezTo>
                    <a:pt x="28611" y="1465"/>
                    <a:pt x="28576" y="1489"/>
                    <a:pt x="28540" y="1524"/>
                  </a:cubicBezTo>
                  <a:cubicBezTo>
                    <a:pt x="28492" y="1560"/>
                    <a:pt x="28421" y="1608"/>
                    <a:pt x="28326" y="1631"/>
                  </a:cubicBezTo>
                  <a:cubicBezTo>
                    <a:pt x="28218" y="1643"/>
                    <a:pt x="28064" y="1655"/>
                    <a:pt x="27980" y="1620"/>
                  </a:cubicBezTo>
                  <a:cubicBezTo>
                    <a:pt x="27861" y="1584"/>
                    <a:pt x="27861" y="1524"/>
                    <a:pt x="27754" y="1489"/>
                  </a:cubicBezTo>
                  <a:cubicBezTo>
                    <a:pt x="27647" y="1465"/>
                    <a:pt x="27445" y="1477"/>
                    <a:pt x="27397" y="1524"/>
                  </a:cubicBezTo>
                  <a:cubicBezTo>
                    <a:pt x="27373" y="1548"/>
                    <a:pt x="27373" y="1560"/>
                    <a:pt x="27373" y="1584"/>
                  </a:cubicBezTo>
                  <a:cubicBezTo>
                    <a:pt x="27385" y="1762"/>
                    <a:pt x="27290" y="1810"/>
                    <a:pt x="26790" y="1858"/>
                  </a:cubicBezTo>
                  <a:cubicBezTo>
                    <a:pt x="26409" y="1881"/>
                    <a:pt x="26004" y="1870"/>
                    <a:pt x="25623" y="1905"/>
                  </a:cubicBezTo>
                  <a:cubicBezTo>
                    <a:pt x="25575" y="1917"/>
                    <a:pt x="25528" y="1917"/>
                    <a:pt x="25492" y="1929"/>
                  </a:cubicBezTo>
                  <a:cubicBezTo>
                    <a:pt x="25456" y="1953"/>
                    <a:pt x="25456" y="1977"/>
                    <a:pt x="25444" y="2001"/>
                  </a:cubicBezTo>
                  <a:cubicBezTo>
                    <a:pt x="25409" y="2048"/>
                    <a:pt x="25242" y="2072"/>
                    <a:pt x="25111" y="2108"/>
                  </a:cubicBezTo>
                  <a:cubicBezTo>
                    <a:pt x="24968" y="2131"/>
                    <a:pt x="24825" y="2179"/>
                    <a:pt x="24873" y="2227"/>
                  </a:cubicBezTo>
                  <a:cubicBezTo>
                    <a:pt x="25004" y="2215"/>
                    <a:pt x="25135" y="2274"/>
                    <a:pt x="25099" y="2322"/>
                  </a:cubicBezTo>
                  <a:cubicBezTo>
                    <a:pt x="25063" y="2370"/>
                    <a:pt x="24932" y="2405"/>
                    <a:pt x="24801" y="2429"/>
                  </a:cubicBezTo>
                  <a:cubicBezTo>
                    <a:pt x="24694" y="2441"/>
                    <a:pt x="24551" y="2453"/>
                    <a:pt x="24527" y="2489"/>
                  </a:cubicBezTo>
                  <a:cubicBezTo>
                    <a:pt x="24516" y="2512"/>
                    <a:pt x="24551" y="2524"/>
                    <a:pt x="24563" y="2548"/>
                  </a:cubicBezTo>
                  <a:cubicBezTo>
                    <a:pt x="24647" y="2655"/>
                    <a:pt x="24420" y="2774"/>
                    <a:pt x="24135" y="2786"/>
                  </a:cubicBezTo>
                  <a:cubicBezTo>
                    <a:pt x="24051" y="2786"/>
                    <a:pt x="23956" y="2786"/>
                    <a:pt x="23885" y="2798"/>
                  </a:cubicBezTo>
                  <a:cubicBezTo>
                    <a:pt x="23754" y="2822"/>
                    <a:pt x="23694" y="2870"/>
                    <a:pt x="23635" y="2917"/>
                  </a:cubicBezTo>
                  <a:cubicBezTo>
                    <a:pt x="23515" y="3048"/>
                    <a:pt x="23396" y="3167"/>
                    <a:pt x="23265" y="3286"/>
                  </a:cubicBezTo>
                  <a:cubicBezTo>
                    <a:pt x="22861" y="3346"/>
                    <a:pt x="22361" y="3417"/>
                    <a:pt x="22051" y="3525"/>
                  </a:cubicBezTo>
                  <a:cubicBezTo>
                    <a:pt x="21634" y="3679"/>
                    <a:pt x="21289" y="3858"/>
                    <a:pt x="20920" y="4025"/>
                  </a:cubicBezTo>
                  <a:cubicBezTo>
                    <a:pt x="20634" y="4156"/>
                    <a:pt x="20360" y="4287"/>
                    <a:pt x="19991" y="4370"/>
                  </a:cubicBezTo>
                  <a:cubicBezTo>
                    <a:pt x="19622" y="4465"/>
                    <a:pt x="19158" y="4501"/>
                    <a:pt x="18824" y="4596"/>
                  </a:cubicBezTo>
                  <a:cubicBezTo>
                    <a:pt x="18574" y="4668"/>
                    <a:pt x="18408" y="4787"/>
                    <a:pt x="18122" y="4834"/>
                  </a:cubicBezTo>
                  <a:cubicBezTo>
                    <a:pt x="18015" y="4846"/>
                    <a:pt x="17908" y="4846"/>
                    <a:pt x="17800" y="4870"/>
                  </a:cubicBezTo>
                  <a:cubicBezTo>
                    <a:pt x="17705" y="4882"/>
                    <a:pt x="17610" y="4918"/>
                    <a:pt x="17610" y="4965"/>
                  </a:cubicBezTo>
                  <a:cubicBezTo>
                    <a:pt x="17622" y="5001"/>
                    <a:pt x="17753" y="5037"/>
                    <a:pt x="17777" y="5072"/>
                  </a:cubicBezTo>
                  <a:cubicBezTo>
                    <a:pt x="17800" y="5120"/>
                    <a:pt x="17705" y="5156"/>
                    <a:pt x="17646" y="5203"/>
                  </a:cubicBezTo>
                  <a:cubicBezTo>
                    <a:pt x="17479" y="5334"/>
                    <a:pt x="17836" y="5501"/>
                    <a:pt x="18229" y="5465"/>
                  </a:cubicBezTo>
                  <a:cubicBezTo>
                    <a:pt x="18348" y="5525"/>
                    <a:pt x="18134" y="5608"/>
                    <a:pt x="17967" y="5668"/>
                  </a:cubicBezTo>
                  <a:cubicBezTo>
                    <a:pt x="17789" y="5727"/>
                    <a:pt x="17634" y="5834"/>
                    <a:pt x="17800" y="5882"/>
                  </a:cubicBezTo>
                  <a:cubicBezTo>
                    <a:pt x="17884" y="5822"/>
                    <a:pt x="18086" y="5799"/>
                    <a:pt x="18241" y="5822"/>
                  </a:cubicBezTo>
                  <a:cubicBezTo>
                    <a:pt x="18384" y="5846"/>
                    <a:pt x="18443" y="5918"/>
                    <a:pt x="18372" y="5977"/>
                  </a:cubicBezTo>
                  <a:cubicBezTo>
                    <a:pt x="18289" y="6049"/>
                    <a:pt x="18050" y="6084"/>
                    <a:pt x="17991" y="6156"/>
                  </a:cubicBezTo>
                  <a:cubicBezTo>
                    <a:pt x="17920" y="6239"/>
                    <a:pt x="18134" y="6311"/>
                    <a:pt x="18360" y="6322"/>
                  </a:cubicBezTo>
                  <a:cubicBezTo>
                    <a:pt x="19348" y="6394"/>
                    <a:pt x="20206" y="5846"/>
                    <a:pt x="21194" y="5918"/>
                  </a:cubicBezTo>
                  <a:cubicBezTo>
                    <a:pt x="21277" y="5918"/>
                    <a:pt x="21372" y="5930"/>
                    <a:pt x="21396" y="5965"/>
                  </a:cubicBezTo>
                  <a:cubicBezTo>
                    <a:pt x="21408" y="5989"/>
                    <a:pt x="21372" y="6013"/>
                    <a:pt x="21349" y="6049"/>
                  </a:cubicBezTo>
                  <a:cubicBezTo>
                    <a:pt x="21253" y="6156"/>
                    <a:pt x="21503" y="6251"/>
                    <a:pt x="21670" y="6346"/>
                  </a:cubicBezTo>
                  <a:cubicBezTo>
                    <a:pt x="22027" y="6513"/>
                    <a:pt x="22170" y="6751"/>
                    <a:pt x="22063" y="6977"/>
                  </a:cubicBezTo>
                  <a:cubicBezTo>
                    <a:pt x="22027" y="7073"/>
                    <a:pt x="21968" y="7180"/>
                    <a:pt x="22170" y="7227"/>
                  </a:cubicBezTo>
                  <a:cubicBezTo>
                    <a:pt x="22420" y="7287"/>
                    <a:pt x="22694" y="7168"/>
                    <a:pt x="22968" y="7120"/>
                  </a:cubicBezTo>
                  <a:cubicBezTo>
                    <a:pt x="23182" y="7073"/>
                    <a:pt x="23444" y="7073"/>
                    <a:pt x="23694" y="7061"/>
                  </a:cubicBezTo>
                  <a:cubicBezTo>
                    <a:pt x="23932" y="7049"/>
                    <a:pt x="24206" y="6989"/>
                    <a:pt x="24254" y="6894"/>
                  </a:cubicBezTo>
                  <a:cubicBezTo>
                    <a:pt x="24111" y="6882"/>
                    <a:pt x="24087" y="6799"/>
                    <a:pt x="24158" y="6739"/>
                  </a:cubicBezTo>
                  <a:cubicBezTo>
                    <a:pt x="24230" y="6692"/>
                    <a:pt x="24361" y="6644"/>
                    <a:pt x="24432" y="6584"/>
                  </a:cubicBezTo>
                  <a:cubicBezTo>
                    <a:pt x="24623" y="6442"/>
                    <a:pt x="24373" y="6275"/>
                    <a:pt x="24420" y="6120"/>
                  </a:cubicBezTo>
                  <a:cubicBezTo>
                    <a:pt x="24527" y="5811"/>
                    <a:pt x="25706" y="5811"/>
                    <a:pt x="25790" y="5525"/>
                  </a:cubicBezTo>
                  <a:cubicBezTo>
                    <a:pt x="25837" y="5370"/>
                    <a:pt x="25492" y="5251"/>
                    <a:pt x="25206" y="5144"/>
                  </a:cubicBezTo>
                  <a:cubicBezTo>
                    <a:pt x="24516" y="4858"/>
                    <a:pt x="24420" y="4287"/>
                    <a:pt x="25420" y="4203"/>
                  </a:cubicBezTo>
                  <a:cubicBezTo>
                    <a:pt x="25742" y="4167"/>
                    <a:pt x="26111" y="4203"/>
                    <a:pt x="26397" y="4144"/>
                  </a:cubicBezTo>
                  <a:cubicBezTo>
                    <a:pt x="26754" y="4072"/>
                    <a:pt x="26802" y="3894"/>
                    <a:pt x="26873" y="3751"/>
                  </a:cubicBezTo>
                  <a:cubicBezTo>
                    <a:pt x="26980" y="3513"/>
                    <a:pt x="27266" y="3274"/>
                    <a:pt x="27837" y="3155"/>
                  </a:cubicBezTo>
                  <a:cubicBezTo>
                    <a:pt x="28421" y="3048"/>
                    <a:pt x="29302" y="3144"/>
                    <a:pt x="29409" y="3382"/>
                  </a:cubicBezTo>
                  <a:cubicBezTo>
                    <a:pt x="29540" y="3644"/>
                    <a:pt x="28730" y="3822"/>
                    <a:pt x="28183" y="4001"/>
                  </a:cubicBezTo>
                  <a:cubicBezTo>
                    <a:pt x="27587" y="4215"/>
                    <a:pt x="27230" y="4537"/>
                    <a:pt x="27433" y="4834"/>
                  </a:cubicBezTo>
                  <a:cubicBezTo>
                    <a:pt x="27635" y="5144"/>
                    <a:pt x="28468" y="5382"/>
                    <a:pt x="29302" y="5334"/>
                  </a:cubicBezTo>
                  <a:cubicBezTo>
                    <a:pt x="30040" y="5299"/>
                    <a:pt x="30743" y="5060"/>
                    <a:pt x="31433" y="5168"/>
                  </a:cubicBezTo>
                  <a:cubicBezTo>
                    <a:pt x="31695" y="5215"/>
                    <a:pt x="31969" y="5310"/>
                    <a:pt x="32219" y="5263"/>
                  </a:cubicBezTo>
                  <a:cubicBezTo>
                    <a:pt x="32493" y="5203"/>
                    <a:pt x="32338" y="5037"/>
                    <a:pt x="32445" y="4929"/>
                  </a:cubicBezTo>
                  <a:cubicBezTo>
                    <a:pt x="32648" y="4703"/>
                    <a:pt x="33588" y="4810"/>
                    <a:pt x="34112" y="4965"/>
                  </a:cubicBezTo>
                  <a:cubicBezTo>
                    <a:pt x="34398" y="5037"/>
                    <a:pt x="34707" y="5144"/>
                    <a:pt x="34636" y="5275"/>
                  </a:cubicBezTo>
                  <a:cubicBezTo>
                    <a:pt x="34576" y="5382"/>
                    <a:pt x="34243" y="5430"/>
                    <a:pt x="33957" y="5453"/>
                  </a:cubicBezTo>
                  <a:cubicBezTo>
                    <a:pt x="32731" y="5596"/>
                    <a:pt x="31457" y="5727"/>
                    <a:pt x="30159" y="5680"/>
                  </a:cubicBezTo>
                  <a:cubicBezTo>
                    <a:pt x="29695" y="5668"/>
                    <a:pt x="29111" y="5644"/>
                    <a:pt x="28861" y="5787"/>
                  </a:cubicBezTo>
                  <a:cubicBezTo>
                    <a:pt x="28516" y="6001"/>
                    <a:pt x="29219" y="6406"/>
                    <a:pt x="28588" y="6501"/>
                  </a:cubicBezTo>
                  <a:cubicBezTo>
                    <a:pt x="28326" y="6537"/>
                    <a:pt x="28040" y="6477"/>
                    <a:pt x="27766" y="6477"/>
                  </a:cubicBezTo>
                  <a:cubicBezTo>
                    <a:pt x="27087" y="6489"/>
                    <a:pt x="26921" y="6834"/>
                    <a:pt x="26968" y="7096"/>
                  </a:cubicBezTo>
                  <a:cubicBezTo>
                    <a:pt x="26599" y="7013"/>
                    <a:pt x="26135" y="7144"/>
                    <a:pt x="25921" y="7275"/>
                  </a:cubicBezTo>
                  <a:cubicBezTo>
                    <a:pt x="25694" y="7418"/>
                    <a:pt x="25575" y="7596"/>
                    <a:pt x="25230" y="7692"/>
                  </a:cubicBezTo>
                  <a:cubicBezTo>
                    <a:pt x="24539" y="7894"/>
                    <a:pt x="23587" y="7680"/>
                    <a:pt x="22742" y="7716"/>
                  </a:cubicBezTo>
                  <a:cubicBezTo>
                    <a:pt x="22051" y="7739"/>
                    <a:pt x="21206" y="7930"/>
                    <a:pt x="20753" y="7727"/>
                  </a:cubicBezTo>
                  <a:cubicBezTo>
                    <a:pt x="20563" y="7644"/>
                    <a:pt x="20420" y="7525"/>
                    <a:pt x="20479" y="7406"/>
                  </a:cubicBezTo>
                  <a:cubicBezTo>
                    <a:pt x="20515" y="7335"/>
                    <a:pt x="20575" y="7263"/>
                    <a:pt x="20539" y="7192"/>
                  </a:cubicBezTo>
                  <a:cubicBezTo>
                    <a:pt x="20527" y="7156"/>
                    <a:pt x="20491" y="7132"/>
                    <a:pt x="20491" y="7096"/>
                  </a:cubicBezTo>
                  <a:cubicBezTo>
                    <a:pt x="20515" y="7049"/>
                    <a:pt x="20634" y="7001"/>
                    <a:pt x="20694" y="6954"/>
                  </a:cubicBezTo>
                  <a:cubicBezTo>
                    <a:pt x="20813" y="6858"/>
                    <a:pt x="20551" y="6739"/>
                    <a:pt x="20634" y="6632"/>
                  </a:cubicBezTo>
                  <a:cubicBezTo>
                    <a:pt x="20670" y="6573"/>
                    <a:pt x="20789" y="6537"/>
                    <a:pt x="20860" y="6489"/>
                  </a:cubicBezTo>
                  <a:cubicBezTo>
                    <a:pt x="20920" y="6430"/>
                    <a:pt x="20920" y="6358"/>
                    <a:pt x="20789" y="6346"/>
                  </a:cubicBezTo>
                  <a:cubicBezTo>
                    <a:pt x="20706" y="6334"/>
                    <a:pt x="20610" y="6346"/>
                    <a:pt x="20527" y="6358"/>
                  </a:cubicBezTo>
                  <a:cubicBezTo>
                    <a:pt x="20420" y="6370"/>
                    <a:pt x="20325" y="6394"/>
                    <a:pt x="20229" y="6406"/>
                  </a:cubicBezTo>
                  <a:cubicBezTo>
                    <a:pt x="20003" y="6453"/>
                    <a:pt x="19777" y="6489"/>
                    <a:pt x="19634" y="6561"/>
                  </a:cubicBezTo>
                  <a:cubicBezTo>
                    <a:pt x="19527" y="6620"/>
                    <a:pt x="19491" y="6692"/>
                    <a:pt x="19444" y="6763"/>
                  </a:cubicBezTo>
                  <a:cubicBezTo>
                    <a:pt x="19408" y="6834"/>
                    <a:pt x="19360" y="6906"/>
                    <a:pt x="19313" y="6989"/>
                  </a:cubicBezTo>
                  <a:cubicBezTo>
                    <a:pt x="19289" y="7037"/>
                    <a:pt x="19265" y="7073"/>
                    <a:pt x="19277" y="7120"/>
                  </a:cubicBezTo>
                  <a:cubicBezTo>
                    <a:pt x="19289" y="7180"/>
                    <a:pt x="19372" y="7227"/>
                    <a:pt x="19444" y="7275"/>
                  </a:cubicBezTo>
                  <a:cubicBezTo>
                    <a:pt x="19634" y="7406"/>
                    <a:pt x="19789" y="7561"/>
                    <a:pt x="19753" y="7716"/>
                  </a:cubicBezTo>
                  <a:cubicBezTo>
                    <a:pt x="19670" y="8037"/>
                    <a:pt x="18717" y="8120"/>
                    <a:pt x="18074" y="8239"/>
                  </a:cubicBezTo>
                  <a:cubicBezTo>
                    <a:pt x="17562" y="8335"/>
                    <a:pt x="17050" y="8454"/>
                    <a:pt x="16538" y="8549"/>
                  </a:cubicBezTo>
                  <a:cubicBezTo>
                    <a:pt x="16145" y="8620"/>
                    <a:pt x="15812" y="8704"/>
                    <a:pt x="15467" y="8811"/>
                  </a:cubicBezTo>
                  <a:cubicBezTo>
                    <a:pt x="15383" y="8847"/>
                    <a:pt x="15205" y="8870"/>
                    <a:pt x="15145" y="8918"/>
                  </a:cubicBezTo>
                  <a:cubicBezTo>
                    <a:pt x="15098" y="8954"/>
                    <a:pt x="15193" y="8989"/>
                    <a:pt x="15157" y="9025"/>
                  </a:cubicBezTo>
                  <a:cubicBezTo>
                    <a:pt x="15098" y="9097"/>
                    <a:pt x="15002" y="9144"/>
                    <a:pt x="14872" y="9192"/>
                  </a:cubicBezTo>
                  <a:cubicBezTo>
                    <a:pt x="14824" y="9204"/>
                    <a:pt x="14788" y="9216"/>
                    <a:pt x="14741" y="9228"/>
                  </a:cubicBezTo>
                  <a:cubicBezTo>
                    <a:pt x="14526" y="9287"/>
                    <a:pt x="14324" y="9347"/>
                    <a:pt x="14121" y="9394"/>
                  </a:cubicBezTo>
                  <a:cubicBezTo>
                    <a:pt x="14038" y="9418"/>
                    <a:pt x="13967" y="9442"/>
                    <a:pt x="13883" y="9454"/>
                  </a:cubicBezTo>
                  <a:cubicBezTo>
                    <a:pt x="13669" y="9490"/>
                    <a:pt x="13419" y="9490"/>
                    <a:pt x="13252" y="9430"/>
                  </a:cubicBezTo>
                  <a:cubicBezTo>
                    <a:pt x="13205" y="9418"/>
                    <a:pt x="13157" y="9406"/>
                    <a:pt x="13097" y="9406"/>
                  </a:cubicBezTo>
                  <a:cubicBezTo>
                    <a:pt x="12978" y="9394"/>
                    <a:pt x="12895" y="9454"/>
                    <a:pt x="12907" y="9501"/>
                  </a:cubicBezTo>
                  <a:cubicBezTo>
                    <a:pt x="12919" y="9549"/>
                    <a:pt x="12990" y="9585"/>
                    <a:pt x="13050" y="9621"/>
                  </a:cubicBezTo>
                  <a:cubicBezTo>
                    <a:pt x="13109" y="9656"/>
                    <a:pt x="13157" y="9704"/>
                    <a:pt x="13097" y="9740"/>
                  </a:cubicBezTo>
                  <a:cubicBezTo>
                    <a:pt x="13026" y="9799"/>
                    <a:pt x="12836" y="9811"/>
                    <a:pt x="12669" y="9823"/>
                  </a:cubicBezTo>
                  <a:cubicBezTo>
                    <a:pt x="12216" y="9823"/>
                    <a:pt x="11264" y="9787"/>
                    <a:pt x="11181" y="10073"/>
                  </a:cubicBezTo>
                  <a:cubicBezTo>
                    <a:pt x="11169" y="10109"/>
                    <a:pt x="11204" y="10156"/>
                    <a:pt x="11312" y="10168"/>
                  </a:cubicBezTo>
                  <a:cubicBezTo>
                    <a:pt x="11347" y="10168"/>
                    <a:pt x="11395" y="10156"/>
                    <a:pt x="11431" y="10156"/>
                  </a:cubicBezTo>
                  <a:cubicBezTo>
                    <a:pt x="11562" y="10156"/>
                    <a:pt x="11657" y="10204"/>
                    <a:pt x="11681" y="10252"/>
                  </a:cubicBezTo>
                  <a:cubicBezTo>
                    <a:pt x="11835" y="10513"/>
                    <a:pt x="12050" y="10502"/>
                    <a:pt x="12645" y="10597"/>
                  </a:cubicBezTo>
                  <a:cubicBezTo>
                    <a:pt x="13097" y="10668"/>
                    <a:pt x="13252" y="10835"/>
                    <a:pt x="13300" y="11025"/>
                  </a:cubicBezTo>
                  <a:cubicBezTo>
                    <a:pt x="13359" y="11264"/>
                    <a:pt x="13407" y="11525"/>
                    <a:pt x="13074" y="11752"/>
                  </a:cubicBezTo>
                  <a:cubicBezTo>
                    <a:pt x="13026" y="11787"/>
                    <a:pt x="12967" y="11823"/>
                    <a:pt x="12883" y="11847"/>
                  </a:cubicBezTo>
                  <a:cubicBezTo>
                    <a:pt x="12669" y="11895"/>
                    <a:pt x="12431" y="11835"/>
                    <a:pt x="12205" y="11847"/>
                  </a:cubicBezTo>
                  <a:cubicBezTo>
                    <a:pt x="12109" y="11847"/>
                    <a:pt x="12014" y="11859"/>
                    <a:pt x="11931" y="11859"/>
                  </a:cubicBezTo>
                  <a:cubicBezTo>
                    <a:pt x="11835" y="11859"/>
                    <a:pt x="11740" y="11847"/>
                    <a:pt x="11657" y="11847"/>
                  </a:cubicBezTo>
                  <a:cubicBezTo>
                    <a:pt x="10752" y="11776"/>
                    <a:pt x="9811" y="11776"/>
                    <a:pt x="8859" y="11847"/>
                  </a:cubicBezTo>
                  <a:cubicBezTo>
                    <a:pt x="8597" y="11871"/>
                    <a:pt x="8275" y="11906"/>
                    <a:pt x="8144" y="12014"/>
                  </a:cubicBezTo>
                  <a:cubicBezTo>
                    <a:pt x="8085" y="12049"/>
                    <a:pt x="8073" y="12097"/>
                    <a:pt x="8061" y="12145"/>
                  </a:cubicBezTo>
                  <a:cubicBezTo>
                    <a:pt x="8037" y="12264"/>
                    <a:pt x="8061" y="12395"/>
                    <a:pt x="8144" y="12514"/>
                  </a:cubicBezTo>
                  <a:cubicBezTo>
                    <a:pt x="8192" y="12573"/>
                    <a:pt x="8264" y="12645"/>
                    <a:pt x="8192" y="12716"/>
                  </a:cubicBezTo>
                  <a:cubicBezTo>
                    <a:pt x="8144" y="12776"/>
                    <a:pt x="8049" y="12811"/>
                    <a:pt x="7966" y="12859"/>
                  </a:cubicBezTo>
                  <a:cubicBezTo>
                    <a:pt x="7430" y="13145"/>
                    <a:pt x="7918" y="13371"/>
                    <a:pt x="7799" y="13657"/>
                  </a:cubicBezTo>
                  <a:cubicBezTo>
                    <a:pt x="7752" y="13788"/>
                    <a:pt x="7430" y="13942"/>
                    <a:pt x="7609" y="14050"/>
                  </a:cubicBezTo>
                  <a:cubicBezTo>
                    <a:pt x="7752" y="14133"/>
                    <a:pt x="8097" y="14097"/>
                    <a:pt x="8359" y="14038"/>
                  </a:cubicBezTo>
                  <a:cubicBezTo>
                    <a:pt x="8609" y="13990"/>
                    <a:pt x="8942" y="13931"/>
                    <a:pt x="9121" y="14002"/>
                  </a:cubicBezTo>
                  <a:cubicBezTo>
                    <a:pt x="9323" y="14073"/>
                    <a:pt x="9204" y="14252"/>
                    <a:pt x="9418" y="14323"/>
                  </a:cubicBezTo>
                  <a:cubicBezTo>
                    <a:pt x="9692" y="14419"/>
                    <a:pt x="10169" y="14240"/>
                    <a:pt x="10538" y="14276"/>
                  </a:cubicBezTo>
                  <a:cubicBezTo>
                    <a:pt x="10621" y="14288"/>
                    <a:pt x="10704" y="14300"/>
                    <a:pt x="10788" y="14312"/>
                  </a:cubicBezTo>
                  <a:cubicBezTo>
                    <a:pt x="11133" y="14371"/>
                    <a:pt x="11514" y="14300"/>
                    <a:pt x="11812" y="14192"/>
                  </a:cubicBezTo>
                  <a:cubicBezTo>
                    <a:pt x="11966" y="14145"/>
                    <a:pt x="12097" y="14038"/>
                    <a:pt x="12252" y="14002"/>
                  </a:cubicBezTo>
                  <a:cubicBezTo>
                    <a:pt x="12359" y="13978"/>
                    <a:pt x="12526" y="13990"/>
                    <a:pt x="12621" y="13954"/>
                  </a:cubicBezTo>
                  <a:cubicBezTo>
                    <a:pt x="12728" y="13931"/>
                    <a:pt x="12836" y="13847"/>
                    <a:pt x="12919" y="13800"/>
                  </a:cubicBezTo>
                  <a:cubicBezTo>
                    <a:pt x="12943" y="13776"/>
                    <a:pt x="12978" y="13752"/>
                    <a:pt x="13014" y="13740"/>
                  </a:cubicBezTo>
                  <a:cubicBezTo>
                    <a:pt x="13062" y="13716"/>
                    <a:pt x="13109" y="13704"/>
                    <a:pt x="13169" y="13681"/>
                  </a:cubicBezTo>
                  <a:cubicBezTo>
                    <a:pt x="13443" y="13597"/>
                    <a:pt x="13669" y="13490"/>
                    <a:pt x="13824" y="13371"/>
                  </a:cubicBezTo>
                  <a:cubicBezTo>
                    <a:pt x="13836" y="13347"/>
                    <a:pt x="13859" y="13335"/>
                    <a:pt x="13859" y="13323"/>
                  </a:cubicBezTo>
                  <a:cubicBezTo>
                    <a:pt x="13848" y="13264"/>
                    <a:pt x="13621" y="13252"/>
                    <a:pt x="13633" y="13204"/>
                  </a:cubicBezTo>
                  <a:cubicBezTo>
                    <a:pt x="13633" y="13180"/>
                    <a:pt x="13657" y="13169"/>
                    <a:pt x="13681" y="13157"/>
                  </a:cubicBezTo>
                  <a:cubicBezTo>
                    <a:pt x="13717" y="13121"/>
                    <a:pt x="13717" y="13073"/>
                    <a:pt x="13717" y="13038"/>
                  </a:cubicBezTo>
                  <a:cubicBezTo>
                    <a:pt x="13752" y="12859"/>
                    <a:pt x="14014" y="12680"/>
                    <a:pt x="14383" y="12573"/>
                  </a:cubicBezTo>
                  <a:cubicBezTo>
                    <a:pt x="14586" y="12514"/>
                    <a:pt x="14752" y="12526"/>
                    <a:pt x="14955" y="12490"/>
                  </a:cubicBezTo>
                  <a:cubicBezTo>
                    <a:pt x="15157" y="12454"/>
                    <a:pt x="15264" y="12371"/>
                    <a:pt x="15455" y="12335"/>
                  </a:cubicBezTo>
                  <a:cubicBezTo>
                    <a:pt x="15514" y="12323"/>
                    <a:pt x="15586" y="12323"/>
                    <a:pt x="15634" y="12311"/>
                  </a:cubicBezTo>
                  <a:cubicBezTo>
                    <a:pt x="15824" y="12264"/>
                    <a:pt x="15895" y="12168"/>
                    <a:pt x="15907" y="12085"/>
                  </a:cubicBezTo>
                  <a:cubicBezTo>
                    <a:pt x="15907" y="12002"/>
                    <a:pt x="15884" y="11918"/>
                    <a:pt x="15979" y="11835"/>
                  </a:cubicBezTo>
                  <a:cubicBezTo>
                    <a:pt x="16122" y="11728"/>
                    <a:pt x="16479" y="11680"/>
                    <a:pt x="16765" y="11692"/>
                  </a:cubicBezTo>
                  <a:cubicBezTo>
                    <a:pt x="17062" y="11704"/>
                    <a:pt x="17324" y="11764"/>
                    <a:pt x="17598" y="11799"/>
                  </a:cubicBezTo>
                  <a:cubicBezTo>
                    <a:pt x="17646" y="11811"/>
                    <a:pt x="17693" y="11811"/>
                    <a:pt x="17741" y="11799"/>
                  </a:cubicBezTo>
                  <a:cubicBezTo>
                    <a:pt x="17777" y="11799"/>
                    <a:pt x="17800" y="11776"/>
                    <a:pt x="17824" y="11764"/>
                  </a:cubicBezTo>
                  <a:cubicBezTo>
                    <a:pt x="18027" y="11645"/>
                    <a:pt x="18420" y="11573"/>
                    <a:pt x="18753" y="11609"/>
                  </a:cubicBezTo>
                  <a:cubicBezTo>
                    <a:pt x="18753" y="11442"/>
                    <a:pt x="19146" y="11275"/>
                    <a:pt x="19574" y="11287"/>
                  </a:cubicBezTo>
                  <a:cubicBezTo>
                    <a:pt x="19777" y="11287"/>
                    <a:pt x="19955" y="11335"/>
                    <a:pt x="20098" y="11383"/>
                  </a:cubicBezTo>
                  <a:cubicBezTo>
                    <a:pt x="20194" y="11418"/>
                    <a:pt x="20277" y="11454"/>
                    <a:pt x="20277" y="11514"/>
                  </a:cubicBezTo>
                  <a:cubicBezTo>
                    <a:pt x="20265" y="11537"/>
                    <a:pt x="20253" y="11561"/>
                    <a:pt x="20253" y="11573"/>
                  </a:cubicBezTo>
                  <a:cubicBezTo>
                    <a:pt x="20265" y="11597"/>
                    <a:pt x="20289" y="11609"/>
                    <a:pt x="20313" y="11621"/>
                  </a:cubicBezTo>
                  <a:cubicBezTo>
                    <a:pt x="20456" y="11692"/>
                    <a:pt x="20646" y="11752"/>
                    <a:pt x="20765" y="11823"/>
                  </a:cubicBezTo>
                  <a:cubicBezTo>
                    <a:pt x="20884" y="11883"/>
                    <a:pt x="20968" y="11954"/>
                    <a:pt x="21087" y="12026"/>
                  </a:cubicBezTo>
                  <a:cubicBezTo>
                    <a:pt x="21634" y="12323"/>
                    <a:pt x="22361" y="12549"/>
                    <a:pt x="23158" y="12752"/>
                  </a:cubicBezTo>
                  <a:cubicBezTo>
                    <a:pt x="23277" y="12776"/>
                    <a:pt x="23396" y="12811"/>
                    <a:pt x="23492" y="12847"/>
                  </a:cubicBezTo>
                  <a:cubicBezTo>
                    <a:pt x="23575" y="12907"/>
                    <a:pt x="23623" y="12966"/>
                    <a:pt x="23658" y="13026"/>
                  </a:cubicBezTo>
                  <a:cubicBezTo>
                    <a:pt x="23730" y="13157"/>
                    <a:pt x="23801" y="13288"/>
                    <a:pt x="23658" y="13407"/>
                  </a:cubicBezTo>
                  <a:cubicBezTo>
                    <a:pt x="23599" y="13454"/>
                    <a:pt x="23504" y="13502"/>
                    <a:pt x="23539" y="13550"/>
                  </a:cubicBezTo>
                  <a:cubicBezTo>
                    <a:pt x="23587" y="13609"/>
                    <a:pt x="23754" y="13621"/>
                    <a:pt x="23873" y="13597"/>
                  </a:cubicBezTo>
                  <a:cubicBezTo>
                    <a:pt x="23980" y="13573"/>
                    <a:pt x="24051" y="13514"/>
                    <a:pt x="24111" y="13466"/>
                  </a:cubicBezTo>
                  <a:cubicBezTo>
                    <a:pt x="24397" y="13204"/>
                    <a:pt x="24099" y="12954"/>
                    <a:pt x="24397" y="12704"/>
                  </a:cubicBezTo>
                  <a:cubicBezTo>
                    <a:pt x="24575" y="12752"/>
                    <a:pt x="24742" y="12788"/>
                    <a:pt x="24908" y="12835"/>
                  </a:cubicBezTo>
                  <a:cubicBezTo>
                    <a:pt x="24968" y="12847"/>
                    <a:pt x="25028" y="12859"/>
                    <a:pt x="25087" y="12859"/>
                  </a:cubicBezTo>
                  <a:cubicBezTo>
                    <a:pt x="25230" y="12859"/>
                    <a:pt x="25325" y="12788"/>
                    <a:pt x="25278" y="12728"/>
                  </a:cubicBezTo>
                  <a:cubicBezTo>
                    <a:pt x="25242" y="12668"/>
                    <a:pt x="25111" y="12633"/>
                    <a:pt x="24992" y="12597"/>
                  </a:cubicBezTo>
                  <a:cubicBezTo>
                    <a:pt x="24670" y="12502"/>
                    <a:pt x="24337" y="12407"/>
                    <a:pt x="23968" y="12335"/>
                  </a:cubicBezTo>
                  <a:cubicBezTo>
                    <a:pt x="23908" y="12323"/>
                    <a:pt x="23849" y="12311"/>
                    <a:pt x="23837" y="12287"/>
                  </a:cubicBezTo>
                  <a:cubicBezTo>
                    <a:pt x="23837" y="12264"/>
                    <a:pt x="23861" y="12252"/>
                    <a:pt x="23873" y="12228"/>
                  </a:cubicBezTo>
                  <a:cubicBezTo>
                    <a:pt x="23896" y="12204"/>
                    <a:pt x="23825" y="12168"/>
                    <a:pt x="23742" y="12157"/>
                  </a:cubicBezTo>
                  <a:cubicBezTo>
                    <a:pt x="23658" y="12145"/>
                    <a:pt x="23563" y="12145"/>
                    <a:pt x="23468" y="12145"/>
                  </a:cubicBezTo>
                  <a:cubicBezTo>
                    <a:pt x="23182" y="12145"/>
                    <a:pt x="22849" y="12073"/>
                    <a:pt x="22718" y="11978"/>
                  </a:cubicBezTo>
                  <a:cubicBezTo>
                    <a:pt x="22634" y="11906"/>
                    <a:pt x="22622" y="11835"/>
                    <a:pt x="22563" y="11764"/>
                  </a:cubicBezTo>
                  <a:cubicBezTo>
                    <a:pt x="22468" y="11645"/>
                    <a:pt x="22206" y="11561"/>
                    <a:pt x="21932" y="11502"/>
                  </a:cubicBezTo>
                  <a:cubicBezTo>
                    <a:pt x="21813" y="11478"/>
                    <a:pt x="21682" y="11442"/>
                    <a:pt x="21587" y="11406"/>
                  </a:cubicBezTo>
                  <a:cubicBezTo>
                    <a:pt x="21479" y="11359"/>
                    <a:pt x="21420" y="11299"/>
                    <a:pt x="21479" y="11240"/>
                  </a:cubicBezTo>
                  <a:cubicBezTo>
                    <a:pt x="21515" y="11192"/>
                    <a:pt x="21634" y="11156"/>
                    <a:pt x="21634" y="11109"/>
                  </a:cubicBezTo>
                  <a:cubicBezTo>
                    <a:pt x="21634" y="11073"/>
                    <a:pt x="21563" y="11037"/>
                    <a:pt x="21503" y="11002"/>
                  </a:cubicBezTo>
                  <a:cubicBezTo>
                    <a:pt x="21265" y="10835"/>
                    <a:pt x="22015" y="10799"/>
                    <a:pt x="22277" y="10787"/>
                  </a:cubicBezTo>
                  <a:cubicBezTo>
                    <a:pt x="22325" y="10775"/>
                    <a:pt x="22384" y="10775"/>
                    <a:pt x="22432" y="10787"/>
                  </a:cubicBezTo>
                  <a:cubicBezTo>
                    <a:pt x="22527" y="10811"/>
                    <a:pt x="22515" y="10871"/>
                    <a:pt x="22480" y="10906"/>
                  </a:cubicBezTo>
                  <a:cubicBezTo>
                    <a:pt x="22444" y="10942"/>
                    <a:pt x="22396" y="10990"/>
                    <a:pt x="22408" y="11025"/>
                  </a:cubicBezTo>
                  <a:cubicBezTo>
                    <a:pt x="22420" y="11073"/>
                    <a:pt x="22503" y="11109"/>
                    <a:pt x="22611" y="11097"/>
                  </a:cubicBezTo>
                  <a:cubicBezTo>
                    <a:pt x="22789" y="11085"/>
                    <a:pt x="22753" y="10954"/>
                    <a:pt x="22920" y="10930"/>
                  </a:cubicBezTo>
                  <a:cubicBezTo>
                    <a:pt x="23075" y="11025"/>
                    <a:pt x="23218" y="11133"/>
                    <a:pt x="23349" y="11240"/>
                  </a:cubicBezTo>
                  <a:cubicBezTo>
                    <a:pt x="23408" y="11275"/>
                    <a:pt x="23444" y="11335"/>
                    <a:pt x="23361" y="11371"/>
                  </a:cubicBezTo>
                  <a:cubicBezTo>
                    <a:pt x="23337" y="11383"/>
                    <a:pt x="23301" y="11383"/>
                    <a:pt x="23289" y="11395"/>
                  </a:cubicBezTo>
                  <a:cubicBezTo>
                    <a:pt x="23230" y="11430"/>
                    <a:pt x="23325" y="11466"/>
                    <a:pt x="23420" y="11466"/>
                  </a:cubicBezTo>
                  <a:cubicBezTo>
                    <a:pt x="23515" y="11478"/>
                    <a:pt x="23611" y="11466"/>
                    <a:pt x="23694" y="11490"/>
                  </a:cubicBezTo>
                  <a:cubicBezTo>
                    <a:pt x="23742" y="11502"/>
                    <a:pt x="23777" y="11525"/>
                    <a:pt x="23813" y="11549"/>
                  </a:cubicBezTo>
                  <a:cubicBezTo>
                    <a:pt x="23896" y="11585"/>
                    <a:pt x="24016" y="11597"/>
                    <a:pt x="24123" y="11609"/>
                  </a:cubicBezTo>
                  <a:cubicBezTo>
                    <a:pt x="24706" y="11668"/>
                    <a:pt x="24885" y="11895"/>
                    <a:pt x="25468" y="11978"/>
                  </a:cubicBezTo>
                  <a:cubicBezTo>
                    <a:pt x="25659" y="12002"/>
                    <a:pt x="25861" y="12026"/>
                    <a:pt x="26028" y="12061"/>
                  </a:cubicBezTo>
                  <a:cubicBezTo>
                    <a:pt x="26206" y="12109"/>
                    <a:pt x="26325" y="12192"/>
                    <a:pt x="26254" y="12276"/>
                  </a:cubicBezTo>
                  <a:cubicBezTo>
                    <a:pt x="26218" y="12299"/>
                    <a:pt x="26159" y="12335"/>
                    <a:pt x="26135" y="12359"/>
                  </a:cubicBezTo>
                  <a:cubicBezTo>
                    <a:pt x="26087" y="12442"/>
                    <a:pt x="26325" y="12514"/>
                    <a:pt x="26337" y="12597"/>
                  </a:cubicBezTo>
                  <a:cubicBezTo>
                    <a:pt x="26349" y="12633"/>
                    <a:pt x="26325" y="12657"/>
                    <a:pt x="26313" y="12692"/>
                  </a:cubicBezTo>
                  <a:cubicBezTo>
                    <a:pt x="26302" y="12883"/>
                    <a:pt x="26956" y="12942"/>
                    <a:pt x="27111" y="13121"/>
                  </a:cubicBezTo>
                  <a:cubicBezTo>
                    <a:pt x="27147" y="13169"/>
                    <a:pt x="27159" y="13216"/>
                    <a:pt x="27206" y="13252"/>
                  </a:cubicBezTo>
                  <a:cubicBezTo>
                    <a:pt x="27290" y="13311"/>
                    <a:pt x="27480" y="13347"/>
                    <a:pt x="27528" y="13419"/>
                  </a:cubicBezTo>
                  <a:cubicBezTo>
                    <a:pt x="27564" y="13466"/>
                    <a:pt x="27504" y="13526"/>
                    <a:pt x="27492" y="13573"/>
                  </a:cubicBezTo>
                  <a:cubicBezTo>
                    <a:pt x="27468" y="13633"/>
                    <a:pt x="27528" y="13704"/>
                    <a:pt x="27671" y="13704"/>
                  </a:cubicBezTo>
                  <a:cubicBezTo>
                    <a:pt x="27516" y="13704"/>
                    <a:pt x="27635" y="13847"/>
                    <a:pt x="27706" y="13871"/>
                  </a:cubicBezTo>
                  <a:cubicBezTo>
                    <a:pt x="27837" y="13895"/>
                    <a:pt x="28135" y="13835"/>
                    <a:pt x="28230" y="13800"/>
                  </a:cubicBezTo>
                  <a:cubicBezTo>
                    <a:pt x="28492" y="13716"/>
                    <a:pt x="28528" y="13621"/>
                    <a:pt x="28492" y="13490"/>
                  </a:cubicBezTo>
                  <a:cubicBezTo>
                    <a:pt x="28397" y="13216"/>
                    <a:pt x="27837" y="12942"/>
                    <a:pt x="28099" y="12668"/>
                  </a:cubicBezTo>
                  <a:cubicBezTo>
                    <a:pt x="28540" y="12204"/>
                    <a:pt x="30564" y="12609"/>
                    <a:pt x="31409" y="12252"/>
                  </a:cubicBezTo>
                  <a:cubicBezTo>
                    <a:pt x="31624" y="12168"/>
                    <a:pt x="31719" y="12037"/>
                    <a:pt x="31802" y="11906"/>
                  </a:cubicBezTo>
                  <a:cubicBezTo>
                    <a:pt x="32005" y="11609"/>
                    <a:pt x="32183" y="10716"/>
                    <a:pt x="32779" y="10525"/>
                  </a:cubicBezTo>
                  <a:cubicBezTo>
                    <a:pt x="33267" y="10382"/>
                    <a:pt x="34803" y="10442"/>
                    <a:pt x="34767" y="10787"/>
                  </a:cubicBezTo>
                  <a:cubicBezTo>
                    <a:pt x="34767" y="10835"/>
                    <a:pt x="34731" y="10883"/>
                    <a:pt x="34743" y="10930"/>
                  </a:cubicBezTo>
                  <a:cubicBezTo>
                    <a:pt x="34755" y="11037"/>
                    <a:pt x="35029" y="11121"/>
                    <a:pt x="35303" y="11144"/>
                  </a:cubicBezTo>
                  <a:cubicBezTo>
                    <a:pt x="35576" y="11168"/>
                    <a:pt x="35850" y="11144"/>
                    <a:pt x="36112" y="11109"/>
                  </a:cubicBezTo>
                  <a:cubicBezTo>
                    <a:pt x="36350" y="11085"/>
                    <a:pt x="36577" y="11061"/>
                    <a:pt x="36815" y="11037"/>
                  </a:cubicBezTo>
                  <a:cubicBezTo>
                    <a:pt x="36874" y="11037"/>
                    <a:pt x="36946" y="11025"/>
                    <a:pt x="36981" y="11014"/>
                  </a:cubicBezTo>
                  <a:cubicBezTo>
                    <a:pt x="37100" y="10966"/>
                    <a:pt x="37005" y="10883"/>
                    <a:pt x="36862" y="10847"/>
                  </a:cubicBezTo>
                  <a:cubicBezTo>
                    <a:pt x="36719" y="10811"/>
                    <a:pt x="36553" y="10811"/>
                    <a:pt x="36386" y="10811"/>
                  </a:cubicBezTo>
                  <a:cubicBezTo>
                    <a:pt x="35981" y="10787"/>
                    <a:pt x="35541" y="10704"/>
                    <a:pt x="35422" y="10561"/>
                  </a:cubicBezTo>
                  <a:cubicBezTo>
                    <a:pt x="36517" y="10680"/>
                    <a:pt x="37434" y="10263"/>
                    <a:pt x="38541" y="10240"/>
                  </a:cubicBezTo>
                  <a:cubicBezTo>
                    <a:pt x="38589" y="10240"/>
                    <a:pt x="38648" y="10240"/>
                    <a:pt x="38696" y="10252"/>
                  </a:cubicBezTo>
                  <a:cubicBezTo>
                    <a:pt x="38827" y="10275"/>
                    <a:pt x="38839" y="10347"/>
                    <a:pt x="38779" y="10406"/>
                  </a:cubicBezTo>
                  <a:cubicBezTo>
                    <a:pt x="38541" y="10644"/>
                    <a:pt x="37732" y="10775"/>
                    <a:pt x="37755" y="11049"/>
                  </a:cubicBezTo>
                  <a:cubicBezTo>
                    <a:pt x="37779" y="11204"/>
                    <a:pt x="38101" y="11335"/>
                    <a:pt x="38422" y="11442"/>
                  </a:cubicBezTo>
                  <a:cubicBezTo>
                    <a:pt x="38708" y="11549"/>
                    <a:pt x="39017" y="11633"/>
                    <a:pt x="39351" y="11716"/>
                  </a:cubicBezTo>
                  <a:cubicBezTo>
                    <a:pt x="39684" y="11799"/>
                    <a:pt x="40053" y="11895"/>
                    <a:pt x="40196" y="12037"/>
                  </a:cubicBezTo>
                  <a:cubicBezTo>
                    <a:pt x="40327" y="12192"/>
                    <a:pt x="40148" y="12347"/>
                    <a:pt x="39863" y="12442"/>
                  </a:cubicBezTo>
                  <a:cubicBezTo>
                    <a:pt x="38946" y="12740"/>
                    <a:pt x="38160" y="12395"/>
                    <a:pt x="37136" y="12395"/>
                  </a:cubicBezTo>
                  <a:cubicBezTo>
                    <a:pt x="36124" y="12383"/>
                    <a:pt x="35207" y="12585"/>
                    <a:pt x="34195" y="12597"/>
                  </a:cubicBezTo>
                  <a:cubicBezTo>
                    <a:pt x="33171" y="12597"/>
                    <a:pt x="31921" y="12430"/>
                    <a:pt x="31266" y="12740"/>
                  </a:cubicBezTo>
                  <a:cubicBezTo>
                    <a:pt x="30743" y="12990"/>
                    <a:pt x="30993" y="13395"/>
                    <a:pt x="31409" y="13692"/>
                  </a:cubicBezTo>
                  <a:cubicBezTo>
                    <a:pt x="31600" y="13835"/>
                    <a:pt x="31814" y="13883"/>
                    <a:pt x="32112" y="13978"/>
                  </a:cubicBezTo>
                  <a:cubicBezTo>
                    <a:pt x="32338" y="14050"/>
                    <a:pt x="32469" y="14145"/>
                    <a:pt x="32707" y="14228"/>
                  </a:cubicBezTo>
                  <a:cubicBezTo>
                    <a:pt x="32898" y="14288"/>
                    <a:pt x="33195" y="14323"/>
                    <a:pt x="33386" y="14264"/>
                  </a:cubicBezTo>
                  <a:cubicBezTo>
                    <a:pt x="33552" y="14216"/>
                    <a:pt x="33600" y="14121"/>
                    <a:pt x="33671" y="14050"/>
                  </a:cubicBezTo>
                  <a:cubicBezTo>
                    <a:pt x="33743" y="13966"/>
                    <a:pt x="33898" y="13895"/>
                    <a:pt x="34100" y="13907"/>
                  </a:cubicBezTo>
                  <a:cubicBezTo>
                    <a:pt x="34243" y="13919"/>
                    <a:pt x="34350" y="13966"/>
                    <a:pt x="34433" y="14014"/>
                  </a:cubicBezTo>
                  <a:cubicBezTo>
                    <a:pt x="34564" y="14085"/>
                    <a:pt x="34695" y="14169"/>
                    <a:pt x="34886" y="14228"/>
                  </a:cubicBezTo>
                  <a:cubicBezTo>
                    <a:pt x="35076" y="14288"/>
                    <a:pt x="35338" y="14312"/>
                    <a:pt x="35517" y="14264"/>
                  </a:cubicBezTo>
                  <a:cubicBezTo>
                    <a:pt x="35731" y="14204"/>
                    <a:pt x="35743" y="14073"/>
                    <a:pt x="35910" y="13990"/>
                  </a:cubicBezTo>
                  <a:cubicBezTo>
                    <a:pt x="36053" y="13919"/>
                    <a:pt x="36350" y="13895"/>
                    <a:pt x="36577" y="13942"/>
                  </a:cubicBezTo>
                  <a:cubicBezTo>
                    <a:pt x="37160" y="14073"/>
                    <a:pt x="36672" y="14312"/>
                    <a:pt x="36791" y="14502"/>
                  </a:cubicBezTo>
                  <a:cubicBezTo>
                    <a:pt x="36886" y="14669"/>
                    <a:pt x="37458" y="14812"/>
                    <a:pt x="37041" y="15002"/>
                  </a:cubicBezTo>
                  <a:cubicBezTo>
                    <a:pt x="36934" y="15050"/>
                    <a:pt x="36779" y="15074"/>
                    <a:pt x="36684" y="15121"/>
                  </a:cubicBezTo>
                  <a:cubicBezTo>
                    <a:pt x="36612" y="15169"/>
                    <a:pt x="36577" y="15216"/>
                    <a:pt x="36589" y="15276"/>
                  </a:cubicBezTo>
                  <a:cubicBezTo>
                    <a:pt x="36600" y="15324"/>
                    <a:pt x="36660" y="15371"/>
                    <a:pt x="36696" y="15419"/>
                  </a:cubicBezTo>
                  <a:cubicBezTo>
                    <a:pt x="36755" y="15514"/>
                    <a:pt x="36719" y="15621"/>
                    <a:pt x="36612" y="15705"/>
                  </a:cubicBezTo>
                  <a:cubicBezTo>
                    <a:pt x="36422" y="15836"/>
                    <a:pt x="36053" y="15895"/>
                    <a:pt x="35696" y="15955"/>
                  </a:cubicBezTo>
                  <a:cubicBezTo>
                    <a:pt x="35005" y="16062"/>
                    <a:pt x="34410" y="15990"/>
                    <a:pt x="33707" y="16014"/>
                  </a:cubicBezTo>
                  <a:cubicBezTo>
                    <a:pt x="33076" y="16050"/>
                    <a:pt x="32528" y="16086"/>
                    <a:pt x="31874" y="16050"/>
                  </a:cubicBezTo>
                  <a:cubicBezTo>
                    <a:pt x="31290" y="16014"/>
                    <a:pt x="30731" y="15943"/>
                    <a:pt x="30195" y="15847"/>
                  </a:cubicBezTo>
                  <a:cubicBezTo>
                    <a:pt x="29778" y="15776"/>
                    <a:pt x="29147" y="15752"/>
                    <a:pt x="28802" y="15633"/>
                  </a:cubicBezTo>
                  <a:cubicBezTo>
                    <a:pt x="28707" y="15597"/>
                    <a:pt x="28623" y="15562"/>
                    <a:pt x="28528" y="15526"/>
                  </a:cubicBezTo>
                  <a:cubicBezTo>
                    <a:pt x="28242" y="15419"/>
                    <a:pt x="27814" y="15419"/>
                    <a:pt x="27433" y="15419"/>
                  </a:cubicBezTo>
                  <a:cubicBezTo>
                    <a:pt x="27266" y="15419"/>
                    <a:pt x="27099" y="15419"/>
                    <a:pt x="26944" y="15443"/>
                  </a:cubicBezTo>
                  <a:cubicBezTo>
                    <a:pt x="26742" y="15478"/>
                    <a:pt x="26587" y="15574"/>
                    <a:pt x="26575" y="15669"/>
                  </a:cubicBezTo>
                  <a:cubicBezTo>
                    <a:pt x="26575" y="15764"/>
                    <a:pt x="26706" y="15859"/>
                    <a:pt x="26897" y="15907"/>
                  </a:cubicBezTo>
                  <a:cubicBezTo>
                    <a:pt x="26290" y="16109"/>
                    <a:pt x="26171" y="16121"/>
                    <a:pt x="26409" y="16431"/>
                  </a:cubicBezTo>
                  <a:cubicBezTo>
                    <a:pt x="26040" y="16502"/>
                    <a:pt x="25075" y="16371"/>
                    <a:pt x="24682" y="16312"/>
                  </a:cubicBezTo>
                  <a:cubicBezTo>
                    <a:pt x="24361" y="16264"/>
                    <a:pt x="24146" y="16145"/>
                    <a:pt x="23932" y="16038"/>
                  </a:cubicBezTo>
                  <a:cubicBezTo>
                    <a:pt x="23706" y="15919"/>
                    <a:pt x="23468" y="15800"/>
                    <a:pt x="23242" y="15681"/>
                  </a:cubicBezTo>
                  <a:cubicBezTo>
                    <a:pt x="22968" y="15550"/>
                    <a:pt x="22634" y="15395"/>
                    <a:pt x="22194" y="15395"/>
                  </a:cubicBezTo>
                  <a:cubicBezTo>
                    <a:pt x="22003" y="15395"/>
                    <a:pt x="21813" y="15419"/>
                    <a:pt x="21622" y="15431"/>
                  </a:cubicBezTo>
                  <a:cubicBezTo>
                    <a:pt x="21253" y="15443"/>
                    <a:pt x="20932" y="15359"/>
                    <a:pt x="20634" y="15288"/>
                  </a:cubicBezTo>
                  <a:cubicBezTo>
                    <a:pt x="20539" y="15264"/>
                    <a:pt x="20432" y="15240"/>
                    <a:pt x="20384" y="15193"/>
                  </a:cubicBezTo>
                  <a:cubicBezTo>
                    <a:pt x="20277" y="15097"/>
                    <a:pt x="20515" y="14978"/>
                    <a:pt x="20503" y="14871"/>
                  </a:cubicBezTo>
                  <a:cubicBezTo>
                    <a:pt x="20491" y="14812"/>
                    <a:pt x="20396" y="14764"/>
                    <a:pt x="20372" y="14704"/>
                  </a:cubicBezTo>
                  <a:cubicBezTo>
                    <a:pt x="20313" y="14550"/>
                    <a:pt x="20646" y="14419"/>
                    <a:pt x="20896" y="14312"/>
                  </a:cubicBezTo>
                  <a:cubicBezTo>
                    <a:pt x="21146" y="14192"/>
                    <a:pt x="21289" y="13978"/>
                    <a:pt x="20968" y="13919"/>
                  </a:cubicBezTo>
                  <a:cubicBezTo>
                    <a:pt x="20872" y="13895"/>
                    <a:pt x="20753" y="13907"/>
                    <a:pt x="20646" y="13907"/>
                  </a:cubicBezTo>
                  <a:cubicBezTo>
                    <a:pt x="19753" y="13931"/>
                    <a:pt x="18824" y="13907"/>
                    <a:pt x="17943" y="13990"/>
                  </a:cubicBezTo>
                  <a:cubicBezTo>
                    <a:pt x="16562" y="14121"/>
                    <a:pt x="15133" y="14264"/>
                    <a:pt x="13895" y="14585"/>
                  </a:cubicBezTo>
                  <a:cubicBezTo>
                    <a:pt x="13550" y="14681"/>
                    <a:pt x="13205" y="14788"/>
                    <a:pt x="12824" y="14859"/>
                  </a:cubicBezTo>
                  <a:cubicBezTo>
                    <a:pt x="12240" y="14954"/>
                    <a:pt x="11657" y="14895"/>
                    <a:pt x="11109" y="14835"/>
                  </a:cubicBezTo>
                  <a:cubicBezTo>
                    <a:pt x="10847" y="14812"/>
                    <a:pt x="10073" y="14633"/>
                    <a:pt x="9799" y="14728"/>
                  </a:cubicBezTo>
                  <a:cubicBezTo>
                    <a:pt x="9716" y="14752"/>
                    <a:pt x="9680" y="14800"/>
                    <a:pt x="9645" y="14835"/>
                  </a:cubicBezTo>
                  <a:cubicBezTo>
                    <a:pt x="9347" y="15157"/>
                    <a:pt x="8335" y="15657"/>
                    <a:pt x="7644" y="15859"/>
                  </a:cubicBezTo>
                  <a:cubicBezTo>
                    <a:pt x="7073" y="16038"/>
                    <a:pt x="6287" y="16228"/>
                    <a:pt x="6299" y="16502"/>
                  </a:cubicBezTo>
                  <a:cubicBezTo>
                    <a:pt x="6299" y="16645"/>
                    <a:pt x="6537" y="16752"/>
                    <a:pt x="6585" y="16895"/>
                  </a:cubicBezTo>
                  <a:cubicBezTo>
                    <a:pt x="6680" y="17217"/>
                    <a:pt x="5799" y="17491"/>
                    <a:pt x="5120" y="17717"/>
                  </a:cubicBezTo>
                  <a:cubicBezTo>
                    <a:pt x="3680" y="18217"/>
                    <a:pt x="2727" y="18943"/>
                    <a:pt x="1810" y="19657"/>
                  </a:cubicBezTo>
                  <a:cubicBezTo>
                    <a:pt x="1525" y="19872"/>
                    <a:pt x="882" y="20241"/>
                    <a:pt x="1108" y="20467"/>
                  </a:cubicBezTo>
                  <a:cubicBezTo>
                    <a:pt x="1239" y="20598"/>
                    <a:pt x="1489" y="20669"/>
                    <a:pt x="1656" y="20789"/>
                  </a:cubicBezTo>
                  <a:cubicBezTo>
                    <a:pt x="2013" y="21039"/>
                    <a:pt x="1882" y="21408"/>
                    <a:pt x="1608" y="21729"/>
                  </a:cubicBezTo>
                  <a:cubicBezTo>
                    <a:pt x="1334" y="22063"/>
                    <a:pt x="941" y="22384"/>
                    <a:pt x="775" y="22717"/>
                  </a:cubicBezTo>
                  <a:cubicBezTo>
                    <a:pt x="644" y="22979"/>
                    <a:pt x="655" y="23253"/>
                    <a:pt x="334" y="23491"/>
                  </a:cubicBezTo>
                  <a:cubicBezTo>
                    <a:pt x="227" y="23575"/>
                    <a:pt x="72" y="23658"/>
                    <a:pt x="36" y="23753"/>
                  </a:cubicBezTo>
                  <a:cubicBezTo>
                    <a:pt x="1" y="23848"/>
                    <a:pt x="84" y="23932"/>
                    <a:pt x="179" y="24003"/>
                  </a:cubicBezTo>
                  <a:cubicBezTo>
                    <a:pt x="786" y="24479"/>
                    <a:pt x="1798" y="24730"/>
                    <a:pt x="2572" y="25134"/>
                  </a:cubicBezTo>
                  <a:cubicBezTo>
                    <a:pt x="3394" y="25563"/>
                    <a:pt x="4037" y="26075"/>
                    <a:pt x="4406" y="26670"/>
                  </a:cubicBezTo>
                  <a:cubicBezTo>
                    <a:pt x="4573" y="26944"/>
                    <a:pt x="4775" y="27277"/>
                    <a:pt x="5382" y="27337"/>
                  </a:cubicBezTo>
                  <a:cubicBezTo>
                    <a:pt x="5823" y="27373"/>
                    <a:pt x="6287" y="27242"/>
                    <a:pt x="6740" y="27158"/>
                  </a:cubicBezTo>
                  <a:cubicBezTo>
                    <a:pt x="7668" y="26980"/>
                    <a:pt x="8645" y="26992"/>
                    <a:pt x="9597" y="26873"/>
                  </a:cubicBezTo>
                  <a:cubicBezTo>
                    <a:pt x="10538" y="26754"/>
                    <a:pt x="11550" y="26420"/>
                    <a:pt x="11669" y="25968"/>
                  </a:cubicBezTo>
                  <a:cubicBezTo>
                    <a:pt x="11669" y="25980"/>
                    <a:pt x="12657" y="26265"/>
                    <a:pt x="12764" y="26277"/>
                  </a:cubicBezTo>
                  <a:cubicBezTo>
                    <a:pt x="13240" y="26277"/>
                    <a:pt x="13526" y="26003"/>
                    <a:pt x="13931" y="25908"/>
                  </a:cubicBezTo>
                  <a:cubicBezTo>
                    <a:pt x="14324" y="25813"/>
                    <a:pt x="14776" y="25872"/>
                    <a:pt x="15169" y="25932"/>
                  </a:cubicBezTo>
                  <a:cubicBezTo>
                    <a:pt x="15538" y="25992"/>
                    <a:pt x="15931" y="26063"/>
                    <a:pt x="16062" y="26242"/>
                  </a:cubicBezTo>
                  <a:cubicBezTo>
                    <a:pt x="16145" y="26337"/>
                    <a:pt x="16122" y="26444"/>
                    <a:pt x="16134" y="26551"/>
                  </a:cubicBezTo>
                  <a:cubicBezTo>
                    <a:pt x="16145" y="26658"/>
                    <a:pt x="16193" y="26765"/>
                    <a:pt x="16372" y="26825"/>
                  </a:cubicBezTo>
                  <a:cubicBezTo>
                    <a:pt x="16919" y="26980"/>
                    <a:pt x="17622" y="26742"/>
                    <a:pt x="18181" y="26765"/>
                  </a:cubicBezTo>
                  <a:cubicBezTo>
                    <a:pt x="18789" y="26801"/>
                    <a:pt x="19098" y="27158"/>
                    <a:pt x="19063" y="27432"/>
                  </a:cubicBezTo>
                  <a:cubicBezTo>
                    <a:pt x="19039" y="27658"/>
                    <a:pt x="18551" y="27849"/>
                    <a:pt x="18789" y="28051"/>
                  </a:cubicBezTo>
                  <a:cubicBezTo>
                    <a:pt x="18920" y="28158"/>
                    <a:pt x="19146" y="28254"/>
                    <a:pt x="19146" y="28397"/>
                  </a:cubicBezTo>
                  <a:cubicBezTo>
                    <a:pt x="19146" y="28551"/>
                    <a:pt x="18812" y="28682"/>
                    <a:pt x="18693" y="28837"/>
                  </a:cubicBezTo>
                  <a:cubicBezTo>
                    <a:pt x="18551" y="29004"/>
                    <a:pt x="18693" y="29206"/>
                    <a:pt x="18920" y="29349"/>
                  </a:cubicBezTo>
                  <a:cubicBezTo>
                    <a:pt x="19146" y="29492"/>
                    <a:pt x="19444" y="29611"/>
                    <a:pt x="19658" y="29754"/>
                  </a:cubicBezTo>
                  <a:cubicBezTo>
                    <a:pt x="19884" y="29921"/>
                    <a:pt x="20015" y="30111"/>
                    <a:pt x="20182" y="30290"/>
                  </a:cubicBezTo>
                  <a:cubicBezTo>
                    <a:pt x="20479" y="30611"/>
                    <a:pt x="20944" y="30885"/>
                    <a:pt x="21301" y="31195"/>
                  </a:cubicBezTo>
                  <a:cubicBezTo>
                    <a:pt x="21670" y="31504"/>
                    <a:pt x="21944" y="31873"/>
                    <a:pt x="21801" y="32242"/>
                  </a:cubicBezTo>
                  <a:cubicBezTo>
                    <a:pt x="21753" y="32385"/>
                    <a:pt x="21646" y="32516"/>
                    <a:pt x="21634" y="32647"/>
                  </a:cubicBezTo>
                  <a:cubicBezTo>
                    <a:pt x="21622" y="32861"/>
                    <a:pt x="21801" y="33052"/>
                    <a:pt x="21908" y="33242"/>
                  </a:cubicBezTo>
                  <a:cubicBezTo>
                    <a:pt x="22682" y="34766"/>
                    <a:pt x="18884" y="36350"/>
                    <a:pt x="20551" y="37934"/>
                  </a:cubicBezTo>
                  <a:cubicBezTo>
                    <a:pt x="20860" y="38231"/>
                    <a:pt x="21301" y="38481"/>
                    <a:pt x="21646" y="38779"/>
                  </a:cubicBezTo>
                  <a:cubicBezTo>
                    <a:pt x="22087" y="39172"/>
                    <a:pt x="22361" y="39612"/>
                    <a:pt x="22432" y="40089"/>
                  </a:cubicBezTo>
                  <a:cubicBezTo>
                    <a:pt x="22527" y="40767"/>
                    <a:pt x="22111" y="41553"/>
                    <a:pt x="22575" y="42208"/>
                  </a:cubicBezTo>
                  <a:cubicBezTo>
                    <a:pt x="22932" y="42720"/>
                    <a:pt x="23527" y="43291"/>
                    <a:pt x="24170" y="43708"/>
                  </a:cubicBezTo>
                  <a:cubicBezTo>
                    <a:pt x="24444" y="43887"/>
                    <a:pt x="24647" y="44101"/>
                    <a:pt x="24813" y="44327"/>
                  </a:cubicBezTo>
                  <a:cubicBezTo>
                    <a:pt x="25159" y="44744"/>
                    <a:pt x="25432" y="45244"/>
                    <a:pt x="25170" y="45696"/>
                  </a:cubicBezTo>
                  <a:cubicBezTo>
                    <a:pt x="25123" y="45792"/>
                    <a:pt x="25063" y="45875"/>
                    <a:pt x="25028" y="45970"/>
                  </a:cubicBezTo>
                  <a:cubicBezTo>
                    <a:pt x="24825" y="46470"/>
                    <a:pt x="25432" y="47113"/>
                    <a:pt x="26194" y="47328"/>
                  </a:cubicBezTo>
                  <a:cubicBezTo>
                    <a:pt x="27421" y="47685"/>
                    <a:pt x="28718" y="47018"/>
                    <a:pt x="29921" y="46649"/>
                  </a:cubicBezTo>
                  <a:cubicBezTo>
                    <a:pt x="30945" y="46327"/>
                    <a:pt x="32124" y="46220"/>
                    <a:pt x="33183" y="45958"/>
                  </a:cubicBezTo>
                  <a:cubicBezTo>
                    <a:pt x="34695" y="45577"/>
                    <a:pt x="35862" y="44839"/>
                    <a:pt x="36493" y="43994"/>
                  </a:cubicBezTo>
                  <a:cubicBezTo>
                    <a:pt x="36708" y="43696"/>
                    <a:pt x="36862" y="43398"/>
                    <a:pt x="36958" y="43089"/>
                  </a:cubicBezTo>
                  <a:cubicBezTo>
                    <a:pt x="37041" y="42767"/>
                    <a:pt x="36898" y="42517"/>
                    <a:pt x="36910" y="42208"/>
                  </a:cubicBezTo>
                  <a:cubicBezTo>
                    <a:pt x="36922" y="42005"/>
                    <a:pt x="37065" y="41803"/>
                    <a:pt x="37351" y="41708"/>
                  </a:cubicBezTo>
                  <a:cubicBezTo>
                    <a:pt x="37589" y="41613"/>
                    <a:pt x="37910" y="41613"/>
                    <a:pt x="38196" y="41565"/>
                  </a:cubicBezTo>
                  <a:cubicBezTo>
                    <a:pt x="38613" y="41482"/>
                    <a:pt x="38946" y="41303"/>
                    <a:pt x="39101" y="41065"/>
                  </a:cubicBezTo>
                  <a:cubicBezTo>
                    <a:pt x="39339" y="40684"/>
                    <a:pt x="39148" y="40029"/>
                    <a:pt x="38922" y="39648"/>
                  </a:cubicBezTo>
                  <a:cubicBezTo>
                    <a:pt x="38744" y="39350"/>
                    <a:pt x="38458" y="39065"/>
                    <a:pt x="38446" y="38755"/>
                  </a:cubicBezTo>
                  <a:cubicBezTo>
                    <a:pt x="38446" y="38410"/>
                    <a:pt x="38910" y="38195"/>
                    <a:pt x="39172" y="37886"/>
                  </a:cubicBezTo>
                  <a:cubicBezTo>
                    <a:pt x="39434" y="37576"/>
                    <a:pt x="40006" y="37350"/>
                    <a:pt x="40649" y="37326"/>
                  </a:cubicBezTo>
                  <a:cubicBezTo>
                    <a:pt x="40982" y="37314"/>
                    <a:pt x="41351" y="37350"/>
                    <a:pt x="41637" y="37267"/>
                  </a:cubicBezTo>
                  <a:cubicBezTo>
                    <a:pt x="41899" y="37207"/>
                    <a:pt x="42053" y="37064"/>
                    <a:pt x="42184" y="36921"/>
                  </a:cubicBezTo>
                  <a:cubicBezTo>
                    <a:pt x="43292" y="35648"/>
                    <a:pt x="42565" y="34302"/>
                    <a:pt x="41934" y="32992"/>
                  </a:cubicBezTo>
                  <a:cubicBezTo>
                    <a:pt x="41434" y="31957"/>
                    <a:pt x="41065" y="30861"/>
                    <a:pt x="41887" y="29992"/>
                  </a:cubicBezTo>
                  <a:cubicBezTo>
                    <a:pt x="42375" y="29456"/>
                    <a:pt x="43256" y="29075"/>
                    <a:pt x="44042" y="28659"/>
                  </a:cubicBezTo>
                  <a:cubicBezTo>
                    <a:pt x="46114" y="27575"/>
                    <a:pt x="46387" y="26265"/>
                    <a:pt x="48257" y="25182"/>
                  </a:cubicBezTo>
                  <a:cubicBezTo>
                    <a:pt x="48566" y="25003"/>
                    <a:pt x="48888" y="24801"/>
                    <a:pt x="48923" y="24563"/>
                  </a:cubicBezTo>
                  <a:cubicBezTo>
                    <a:pt x="48959" y="24313"/>
                    <a:pt x="48578" y="24003"/>
                    <a:pt x="48042" y="23979"/>
                  </a:cubicBezTo>
                  <a:cubicBezTo>
                    <a:pt x="47840" y="23968"/>
                    <a:pt x="47638" y="23991"/>
                    <a:pt x="47447" y="24027"/>
                  </a:cubicBezTo>
                  <a:cubicBezTo>
                    <a:pt x="46221" y="24218"/>
                    <a:pt x="43887" y="24896"/>
                    <a:pt x="43042" y="23896"/>
                  </a:cubicBezTo>
                  <a:cubicBezTo>
                    <a:pt x="43006" y="23872"/>
                    <a:pt x="42982" y="23837"/>
                    <a:pt x="42994" y="23801"/>
                  </a:cubicBezTo>
                  <a:cubicBezTo>
                    <a:pt x="43018" y="23765"/>
                    <a:pt x="43077" y="23741"/>
                    <a:pt x="43101" y="23706"/>
                  </a:cubicBezTo>
                  <a:cubicBezTo>
                    <a:pt x="43185" y="23622"/>
                    <a:pt x="43101" y="23515"/>
                    <a:pt x="43018" y="23432"/>
                  </a:cubicBezTo>
                  <a:cubicBezTo>
                    <a:pt x="42649" y="23051"/>
                    <a:pt x="42208" y="22646"/>
                    <a:pt x="41399" y="22479"/>
                  </a:cubicBezTo>
                  <a:cubicBezTo>
                    <a:pt x="41268" y="22455"/>
                    <a:pt x="41137" y="22444"/>
                    <a:pt x="41018" y="22408"/>
                  </a:cubicBezTo>
                  <a:cubicBezTo>
                    <a:pt x="40732" y="22301"/>
                    <a:pt x="40708" y="22122"/>
                    <a:pt x="40625" y="21979"/>
                  </a:cubicBezTo>
                  <a:cubicBezTo>
                    <a:pt x="40279" y="21348"/>
                    <a:pt x="38672" y="20920"/>
                    <a:pt x="38529" y="20300"/>
                  </a:cubicBezTo>
                  <a:cubicBezTo>
                    <a:pt x="38470" y="20038"/>
                    <a:pt x="38660" y="19729"/>
                    <a:pt x="38220" y="19538"/>
                  </a:cubicBezTo>
                  <a:cubicBezTo>
                    <a:pt x="38017" y="19455"/>
                    <a:pt x="37732" y="19419"/>
                    <a:pt x="37541" y="19336"/>
                  </a:cubicBezTo>
                  <a:cubicBezTo>
                    <a:pt x="37136" y="19145"/>
                    <a:pt x="37410" y="18836"/>
                    <a:pt x="37220" y="18598"/>
                  </a:cubicBezTo>
                  <a:cubicBezTo>
                    <a:pt x="37089" y="18431"/>
                    <a:pt x="36755" y="18312"/>
                    <a:pt x="36481" y="18181"/>
                  </a:cubicBezTo>
                  <a:cubicBezTo>
                    <a:pt x="36017" y="17967"/>
                    <a:pt x="35874" y="17633"/>
                    <a:pt x="35660" y="17360"/>
                  </a:cubicBezTo>
                  <a:cubicBezTo>
                    <a:pt x="35565" y="17264"/>
                    <a:pt x="35493" y="17157"/>
                    <a:pt x="35386" y="17062"/>
                  </a:cubicBezTo>
                  <a:cubicBezTo>
                    <a:pt x="35279" y="16967"/>
                    <a:pt x="34969" y="16836"/>
                    <a:pt x="34945" y="16740"/>
                  </a:cubicBezTo>
                  <a:cubicBezTo>
                    <a:pt x="34934" y="16693"/>
                    <a:pt x="35053" y="16645"/>
                    <a:pt x="35148" y="16669"/>
                  </a:cubicBezTo>
                  <a:cubicBezTo>
                    <a:pt x="35172" y="16681"/>
                    <a:pt x="35184" y="16693"/>
                    <a:pt x="35195" y="16705"/>
                  </a:cubicBezTo>
                  <a:cubicBezTo>
                    <a:pt x="35410" y="16871"/>
                    <a:pt x="35696" y="17026"/>
                    <a:pt x="36017" y="17157"/>
                  </a:cubicBezTo>
                  <a:cubicBezTo>
                    <a:pt x="36065" y="17181"/>
                    <a:pt x="36148" y="17193"/>
                    <a:pt x="36184" y="17169"/>
                  </a:cubicBezTo>
                  <a:cubicBezTo>
                    <a:pt x="36196" y="17157"/>
                    <a:pt x="36184" y="17145"/>
                    <a:pt x="36196" y="17133"/>
                  </a:cubicBezTo>
                  <a:cubicBezTo>
                    <a:pt x="36196" y="17098"/>
                    <a:pt x="36267" y="17086"/>
                    <a:pt x="36338" y="17086"/>
                  </a:cubicBezTo>
                  <a:cubicBezTo>
                    <a:pt x="36410" y="17086"/>
                    <a:pt x="36481" y="17098"/>
                    <a:pt x="36541" y="17110"/>
                  </a:cubicBezTo>
                  <a:cubicBezTo>
                    <a:pt x="36696" y="17145"/>
                    <a:pt x="36862" y="17181"/>
                    <a:pt x="36958" y="17252"/>
                  </a:cubicBezTo>
                  <a:cubicBezTo>
                    <a:pt x="37017" y="17276"/>
                    <a:pt x="37041" y="17312"/>
                    <a:pt x="37077" y="17348"/>
                  </a:cubicBezTo>
                  <a:cubicBezTo>
                    <a:pt x="37315" y="17598"/>
                    <a:pt x="37982" y="17776"/>
                    <a:pt x="38184" y="18026"/>
                  </a:cubicBezTo>
                  <a:cubicBezTo>
                    <a:pt x="38220" y="18074"/>
                    <a:pt x="38232" y="18122"/>
                    <a:pt x="38255" y="18181"/>
                  </a:cubicBezTo>
                  <a:cubicBezTo>
                    <a:pt x="38303" y="18288"/>
                    <a:pt x="38422" y="18383"/>
                    <a:pt x="38589" y="18467"/>
                  </a:cubicBezTo>
                  <a:cubicBezTo>
                    <a:pt x="38744" y="18550"/>
                    <a:pt x="38946" y="18610"/>
                    <a:pt x="39101" y="18681"/>
                  </a:cubicBezTo>
                  <a:cubicBezTo>
                    <a:pt x="39791" y="19026"/>
                    <a:pt x="39303" y="19503"/>
                    <a:pt x="39827" y="19872"/>
                  </a:cubicBezTo>
                  <a:cubicBezTo>
                    <a:pt x="40018" y="20003"/>
                    <a:pt x="40339" y="20086"/>
                    <a:pt x="40601" y="20205"/>
                  </a:cubicBezTo>
                  <a:cubicBezTo>
                    <a:pt x="41125" y="20408"/>
                    <a:pt x="41411" y="20705"/>
                    <a:pt x="41613" y="20991"/>
                  </a:cubicBezTo>
                  <a:cubicBezTo>
                    <a:pt x="41708" y="21134"/>
                    <a:pt x="41720" y="21324"/>
                    <a:pt x="41851" y="21467"/>
                  </a:cubicBezTo>
                  <a:cubicBezTo>
                    <a:pt x="41982" y="21586"/>
                    <a:pt x="42220" y="21670"/>
                    <a:pt x="42304" y="21812"/>
                  </a:cubicBezTo>
                  <a:cubicBezTo>
                    <a:pt x="42339" y="21884"/>
                    <a:pt x="42351" y="21955"/>
                    <a:pt x="42363" y="22027"/>
                  </a:cubicBezTo>
                  <a:cubicBezTo>
                    <a:pt x="42375" y="22170"/>
                    <a:pt x="42375" y="22313"/>
                    <a:pt x="42375" y="22455"/>
                  </a:cubicBezTo>
                  <a:cubicBezTo>
                    <a:pt x="42375" y="22515"/>
                    <a:pt x="42363" y="22586"/>
                    <a:pt x="42399" y="22646"/>
                  </a:cubicBezTo>
                  <a:cubicBezTo>
                    <a:pt x="42470" y="22813"/>
                    <a:pt x="43756" y="23408"/>
                    <a:pt x="43970" y="23289"/>
                  </a:cubicBezTo>
                  <a:cubicBezTo>
                    <a:pt x="44078" y="23229"/>
                    <a:pt x="44018" y="23134"/>
                    <a:pt x="43958" y="23063"/>
                  </a:cubicBezTo>
                  <a:cubicBezTo>
                    <a:pt x="45482" y="23170"/>
                    <a:pt x="47006" y="22944"/>
                    <a:pt x="47935" y="22467"/>
                  </a:cubicBezTo>
                  <a:cubicBezTo>
                    <a:pt x="48149" y="22348"/>
                    <a:pt x="48352" y="22217"/>
                    <a:pt x="48685" y="22193"/>
                  </a:cubicBezTo>
                  <a:cubicBezTo>
                    <a:pt x="48888" y="22170"/>
                    <a:pt x="49114" y="22193"/>
                    <a:pt x="49316" y="22170"/>
                  </a:cubicBezTo>
                  <a:cubicBezTo>
                    <a:pt x="49543" y="22146"/>
                    <a:pt x="49709" y="22063"/>
                    <a:pt x="49852" y="21979"/>
                  </a:cubicBezTo>
                  <a:cubicBezTo>
                    <a:pt x="50852" y="21443"/>
                    <a:pt x="51840" y="20920"/>
                    <a:pt x="52817" y="20408"/>
                  </a:cubicBezTo>
                  <a:cubicBezTo>
                    <a:pt x="53102" y="20253"/>
                    <a:pt x="53388" y="20086"/>
                    <a:pt x="53364" y="19884"/>
                  </a:cubicBezTo>
                  <a:cubicBezTo>
                    <a:pt x="53317" y="19479"/>
                    <a:pt x="52340" y="19205"/>
                    <a:pt x="51698" y="18967"/>
                  </a:cubicBezTo>
                  <a:cubicBezTo>
                    <a:pt x="51340" y="18836"/>
                    <a:pt x="50995" y="18657"/>
                    <a:pt x="51007" y="18467"/>
                  </a:cubicBezTo>
                  <a:cubicBezTo>
                    <a:pt x="51007" y="18407"/>
                    <a:pt x="51019" y="18312"/>
                    <a:pt x="50864" y="18288"/>
                  </a:cubicBezTo>
                  <a:cubicBezTo>
                    <a:pt x="50745" y="18264"/>
                    <a:pt x="50662" y="18324"/>
                    <a:pt x="50614" y="18372"/>
                  </a:cubicBezTo>
                  <a:cubicBezTo>
                    <a:pt x="50424" y="18550"/>
                    <a:pt x="50150" y="18717"/>
                    <a:pt x="49816" y="18848"/>
                  </a:cubicBezTo>
                  <a:cubicBezTo>
                    <a:pt x="49745" y="18872"/>
                    <a:pt x="49662" y="18895"/>
                    <a:pt x="49566" y="18884"/>
                  </a:cubicBezTo>
                  <a:cubicBezTo>
                    <a:pt x="49412" y="18872"/>
                    <a:pt x="49316" y="18764"/>
                    <a:pt x="49162" y="18764"/>
                  </a:cubicBezTo>
                  <a:cubicBezTo>
                    <a:pt x="48816" y="18764"/>
                    <a:pt x="48519" y="18931"/>
                    <a:pt x="48149" y="18907"/>
                  </a:cubicBezTo>
                  <a:cubicBezTo>
                    <a:pt x="47554" y="18884"/>
                    <a:pt x="47685" y="18669"/>
                    <a:pt x="47792" y="18514"/>
                  </a:cubicBezTo>
                  <a:cubicBezTo>
                    <a:pt x="47840" y="18443"/>
                    <a:pt x="47840" y="18360"/>
                    <a:pt x="47780" y="18276"/>
                  </a:cubicBezTo>
                  <a:cubicBezTo>
                    <a:pt x="47768" y="18253"/>
                    <a:pt x="47745" y="18217"/>
                    <a:pt x="47697" y="18205"/>
                  </a:cubicBezTo>
                  <a:cubicBezTo>
                    <a:pt x="47530" y="18133"/>
                    <a:pt x="47328" y="18217"/>
                    <a:pt x="47292" y="18300"/>
                  </a:cubicBezTo>
                  <a:cubicBezTo>
                    <a:pt x="47257" y="18383"/>
                    <a:pt x="47245" y="18491"/>
                    <a:pt x="47066" y="18514"/>
                  </a:cubicBezTo>
                  <a:cubicBezTo>
                    <a:pt x="46887" y="18550"/>
                    <a:pt x="46661" y="18455"/>
                    <a:pt x="46625" y="18360"/>
                  </a:cubicBezTo>
                  <a:cubicBezTo>
                    <a:pt x="46590" y="18276"/>
                    <a:pt x="46673" y="18193"/>
                    <a:pt x="46745" y="18122"/>
                  </a:cubicBezTo>
                  <a:cubicBezTo>
                    <a:pt x="46816" y="18038"/>
                    <a:pt x="46887" y="17955"/>
                    <a:pt x="46816" y="17872"/>
                  </a:cubicBezTo>
                  <a:cubicBezTo>
                    <a:pt x="46733" y="17764"/>
                    <a:pt x="46495" y="17705"/>
                    <a:pt x="46280" y="17645"/>
                  </a:cubicBezTo>
                  <a:cubicBezTo>
                    <a:pt x="45840" y="17502"/>
                    <a:pt x="44304" y="16752"/>
                    <a:pt x="45292" y="16598"/>
                  </a:cubicBezTo>
                  <a:cubicBezTo>
                    <a:pt x="45506" y="16562"/>
                    <a:pt x="45756" y="16598"/>
                    <a:pt x="45983" y="16633"/>
                  </a:cubicBezTo>
                  <a:cubicBezTo>
                    <a:pt x="46840" y="16800"/>
                    <a:pt x="47447" y="17181"/>
                    <a:pt x="47780" y="17574"/>
                  </a:cubicBezTo>
                  <a:cubicBezTo>
                    <a:pt x="47888" y="17693"/>
                    <a:pt x="47983" y="17824"/>
                    <a:pt x="48173" y="17931"/>
                  </a:cubicBezTo>
                  <a:cubicBezTo>
                    <a:pt x="48423" y="18062"/>
                    <a:pt x="48816" y="18145"/>
                    <a:pt x="49197" y="18169"/>
                  </a:cubicBezTo>
                  <a:cubicBezTo>
                    <a:pt x="49578" y="18181"/>
                    <a:pt x="49935" y="18133"/>
                    <a:pt x="50233" y="18050"/>
                  </a:cubicBezTo>
                  <a:cubicBezTo>
                    <a:pt x="50352" y="18026"/>
                    <a:pt x="50459" y="17991"/>
                    <a:pt x="50590" y="17979"/>
                  </a:cubicBezTo>
                  <a:cubicBezTo>
                    <a:pt x="51043" y="17919"/>
                    <a:pt x="51590" y="18145"/>
                    <a:pt x="51721" y="18360"/>
                  </a:cubicBezTo>
                  <a:cubicBezTo>
                    <a:pt x="51745" y="18395"/>
                    <a:pt x="51757" y="18443"/>
                    <a:pt x="51817" y="18479"/>
                  </a:cubicBezTo>
                  <a:cubicBezTo>
                    <a:pt x="51900" y="18526"/>
                    <a:pt x="52055" y="18550"/>
                    <a:pt x="52186" y="18562"/>
                  </a:cubicBezTo>
                  <a:cubicBezTo>
                    <a:pt x="53043" y="18657"/>
                    <a:pt x="53936" y="18788"/>
                    <a:pt x="54793" y="18872"/>
                  </a:cubicBezTo>
                  <a:cubicBezTo>
                    <a:pt x="55615" y="18955"/>
                    <a:pt x="56341" y="18788"/>
                    <a:pt x="57163" y="18860"/>
                  </a:cubicBezTo>
                  <a:cubicBezTo>
                    <a:pt x="57841" y="18919"/>
                    <a:pt x="58425" y="19134"/>
                    <a:pt x="58901" y="19384"/>
                  </a:cubicBezTo>
                  <a:cubicBezTo>
                    <a:pt x="59151" y="19503"/>
                    <a:pt x="59389" y="19681"/>
                    <a:pt x="59651" y="19800"/>
                  </a:cubicBezTo>
                  <a:cubicBezTo>
                    <a:pt x="59996" y="19955"/>
                    <a:pt x="60353" y="19919"/>
                    <a:pt x="60746" y="19907"/>
                  </a:cubicBezTo>
                  <a:cubicBezTo>
                    <a:pt x="60794" y="19896"/>
                    <a:pt x="60842" y="19896"/>
                    <a:pt x="60877" y="19907"/>
                  </a:cubicBezTo>
                  <a:cubicBezTo>
                    <a:pt x="60984" y="19943"/>
                    <a:pt x="60925" y="20003"/>
                    <a:pt x="60865" y="20027"/>
                  </a:cubicBezTo>
                  <a:cubicBezTo>
                    <a:pt x="60532" y="20181"/>
                    <a:pt x="59984" y="20384"/>
                    <a:pt x="60437" y="20658"/>
                  </a:cubicBezTo>
                  <a:cubicBezTo>
                    <a:pt x="60592" y="20741"/>
                    <a:pt x="60830" y="20800"/>
                    <a:pt x="61044" y="20800"/>
                  </a:cubicBezTo>
                  <a:cubicBezTo>
                    <a:pt x="61520" y="20800"/>
                    <a:pt x="61735" y="20455"/>
                    <a:pt x="62175" y="20527"/>
                  </a:cubicBezTo>
                  <a:cubicBezTo>
                    <a:pt x="62532" y="20586"/>
                    <a:pt x="62556" y="20812"/>
                    <a:pt x="62532" y="20955"/>
                  </a:cubicBezTo>
                  <a:cubicBezTo>
                    <a:pt x="62294" y="22086"/>
                    <a:pt x="64723" y="23301"/>
                    <a:pt x="65652" y="24551"/>
                  </a:cubicBezTo>
                  <a:cubicBezTo>
                    <a:pt x="66033" y="25075"/>
                    <a:pt x="66342" y="25706"/>
                    <a:pt x="67402" y="25992"/>
                  </a:cubicBezTo>
                  <a:cubicBezTo>
                    <a:pt x="68426" y="25456"/>
                    <a:pt x="68843" y="24670"/>
                    <a:pt x="68557" y="23837"/>
                  </a:cubicBezTo>
                  <a:cubicBezTo>
                    <a:pt x="68497" y="23682"/>
                    <a:pt x="68295" y="23491"/>
                    <a:pt x="68569" y="23384"/>
                  </a:cubicBezTo>
                  <a:cubicBezTo>
                    <a:pt x="68735" y="23325"/>
                    <a:pt x="69021" y="23336"/>
                    <a:pt x="69164" y="23253"/>
                  </a:cubicBezTo>
                  <a:cubicBezTo>
                    <a:pt x="69343" y="23158"/>
                    <a:pt x="69188" y="22955"/>
                    <a:pt x="69355" y="22848"/>
                  </a:cubicBezTo>
                  <a:cubicBezTo>
                    <a:pt x="69438" y="22789"/>
                    <a:pt x="69605" y="22765"/>
                    <a:pt x="69771" y="22741"/>
                  </a:cubicBezTo>
                  <a:cubicBezTo>
                    <a:pt x="70640" y="22610"/>
                    <a:pt x="71093" y="22372"/>
                    <a:pt x="71593" y="22063"/>
                  </a:cubicBezTo>
                  <a:cubicBezTo>
                    <a:pt x="71962" y="21836"/>
                    <a:pt x="72212" y="21479"/>
                    <a:pt x="73034" y="21515"/>
                  </a:cubicBezTo>
                  <a:cubicBezTo>
                    <a:pt x="73165" y="21527"/>
                    <a:pt x="73295" y="21539"/>
                    <a:pt x="73415" y="21539"/>
                  </a:cubicBezTo>
                  <a:cubicBezTo>
                    <a:pt x="73831" y="21527"/>
                    <a:pt x="73855" y="21277"/>
                    <a:pt x="74129" y="21158"/>
                  </a:cubicBezTo>
                  <a:cubicBezTo>
                    <a:pt x="74427" y="21027"/>
                    <a:pt x="75105" y="21086"/>
                    <a:pt x="75510" y="21289"/>
                  </a:cubicBezTo>
                  <a:cubicBezTo>
                    <a:pt x="75736" y="21408"/>
                    <a:pt x="75879" y="21551"/>
                    <a:pt x="76105" y="21670"/>
                  </a:cubicBezTo>
                  <a:cubicBezTo>
                    <a:pt x="76248" y="21741"/>
                    <a:pt x="76427" y="21801"/>
                    <a:pt x="76582" y="21872"/>
                  </a:cubicBezTo>
                  <a:cubicBezTo>
                    <a:pt x="77486" y="22253"/>
                    <a:pt x="77998" y="22825"/>
                    <a:pt x="77784" y="23241"/>
                  </a:cubicBezTo>
                  <a:cubicBezTo>
                    <a:pt x="77737" y="23336"/>
                    <a:pt x="77653" y="23456"/>
                    <a:pt x="77808" y="23575"/>
                  </a:cubicBezTo>
                  <a:cubicBezTo>
                    <a:pt x="78118" y="23801"/>
                    <a:pt x="79380" y="23932"/>
                    <a:pt x="79570" y="23765"/>
                  </a:cubicBezTo>
                  <a:cubicBezTo>
                    <a:pt x="79653" y="23694"/>
                    <a:pt x="79784" y="23610"/>
                    <a:pt x="80011" y="23658"/>
                  </a:cubicBezTo>
                  <a:cubicBezTo>
                    <a:pt x="80118" y="23694"/>
                    <a:pt x="80201" y="23741"/>
                    <a:pt x="80284" y="23801"/>
                  </a:cubicBezTo>
                  <a:cubicBezTo>
                    <a:pt x="80654" y="24075"/>
                    <a:pt x="81046" y="24360"/>
                    <a:pt x="81154" y="24634"/>
                  </a:cubicBezTo>
                  <a:cubicBezTo>
                    <a:pt x="81189" y="24741"/>
                    <a:pt x="81189" y="24849"/>
                    <a:pt x="81296" y="24956"/>
                  </a:cubicBezTo>
                  <a:cubicBezTo>
                    <a:pt x="81368" y="25015"/>
                    <a:pt x="81463" y="25075"/>
                    <a:pt x="81547" y="25134"/>
                  </a:cubicBezTo>
                  <a:cubicBezTo>
                    <a:pt x="81666" y="25230"/>
                    <a:pt x="81749" y="25325"/>
                    <a:pt x="81820" y="25420"/>
                  </a:cubicBezTo>
                  <a:cubicBezTo>
                    <a:pt x="82166" y="25849"/>
                    <a:pt x="82380" y="26277"/>
                    <a:pt x="82451" y="26682"/>
                  </a:cubicBezTo>
                  <a:cubicBezTo>
                    <a:pt x="82487" y="26873"/>
                    <a:pt x="82487" y="27063"/>
                    <a:pt x="82666" y="27254"/>
                  </a:cubicBezTo>
                  <a:cubicBezTo>
                    <a:pt x="82880" y="27480"/>
                    <a:pt x="83285" y="27682"/>
                    <a:pt x="83630" y="27885"/>
                  </a:cubicBezTo>
                  <a:cubicBezTo>
                    <a:pt x="84214" y="28230"/>
                    <a:pt x="84678" y="28611"/>
                    <a:pt x="84999" y="28992"/>
                  </a:cubicBezTo>
                  <a:cubicBezTo>
                    <a:pt x="85261" y="29313"/>
                    <a:pt x="85440" y="29659"/>
                    <a:pt x="85916" y="29968"/>
                  </a:cubicBezTo>
                  <a:cubicBezTo>
                    <a:pt x="86369" y="30254"/>
                    <a:pt x="87000" y="30456"/>
                    <a:pt x="87619" y="30635"/>
                  </a:cubicBezTo>
                  <a:cubicBezTo>
                    <a:pt x="87869" y="30706"/>
                    <a:pt x="88131" y="30778"/>
                    <a:pt x="88357" y="30802"/>
                  </a:cubicBezTo>
                  <a:cubicBezTo>
                    <a:pt x="88595" y="30814"/>
                    <a:pt x="88797" y="30742"/>
                    <a:pt x="88762" y="30623"/>
                  </a:cubicBezTo>
                  <a:cubicBezTo>
                    <a:pt x="88702" y="30468"/>
                    <a:pt x="88345" y="30337"/>
                    <a:pt x="88107" y="30194"/>
                  </a:cubicBezTo>
                  <a:cubicBezTo>
                    <a:pt x="87631" y="29921"/>
                    <a:pt x="87547" y="29599"/>
                    <a:pt x="87238" y="29301"/>
                  </a:cubicBezTo>
                  <a:cubicBezTo>
                    <a:pt x="86761" y="28849"/>
                    <a:pt x="85833" y="28516"/>
                    <a:pt x="85095" y="28147"/>
                  </a:cubicBezTo>
                  <a:cubicBezTo>
                    <a:pt x="84440" y="27813"/>
                    <a:pt x="83916" y="27420"/>
                    <a:pt x="83594" y="27027"/>
                  </a:cubicBezTo>
                  <a:cubicBezTo>
                    <a:pt x="83452" y="26849"/>
                    <a:pt x="83344" y="26670"/>
                    <a:pt x="83309" y="26504"/>
                  </a:cubicBezTo>
                  <a:cubicBezTo>
                    <a:pt x="83273" y="26337"/>
                    <a:pt x="83368" y="26158"/>
                    <a:pt x="83178" y="25980"/>
                  </a:cubicBezTo>
                  <a:cubicBezTo>
                    <a:pt x="83130" y="25932"/>
                    <a:pt x="83059" y="25884"/>
                    <a:pt x="83011" y="25837"/>
                  </a:cubicBezTo>
                  <a:cubicBezTo>
                    <a:pt x="82844" y="25682"/>
                    <a:pt x="82940" y="25551"/>
                    <a:pt x="83035" y="25432"/>
                  </a:cubicBezTo>
                  <a:cubicBezTo>
                    <a:pt x="83059" y="25396"/>
                    <a:pt x="83094" y="25349"/>
                    <a:pt x="83178" y="25337"/>
                  </a:cubicBezTo>
                  <a:cubicBezTo>
                    <a:pt x="83297" y="25325"/>
                    <a:pt x="83463" y="25372"/>
                    <a:pt x="83606" y="25420"/>
                  </a:cubicBezTo>
                  <a:cubicBezTo>
                    <a:pt x="84166" y="25646"/>
                    <a:pt x="84475" y="25980"/>
                    <a:pt x="84928" y="26253"/>
                  </a:cubicBezTo>
                  <a:cubicBezTo>
                    <a:pt x="85416" y="26563"/>
                    <a:pt x="86071" y="26801"/>
                    <a:pt x="86642" y="27087"/>
                  </a:cubicBezTo>
                  <a:cubicBezTo>
                    <a:pt x="86845" y="27194"/>
                    <a:pt x="87047" y="27313"/>
                    <a:pt x="87083" y="27420"/>
                  </a:cubicBezTo>
                  <a:cubicBezTo>
                    <a:pt x="87107" y="27492"/>
                    <a:pt x="87071" y="27551"/>
                    <a:pt x="87059" y="27623"/>
                  </a:cubicBezTo>
                  <a:cubicBezTo>
                    <a:pt x="87059" y="27682"/>
                    <a:pt x="87119" y="27777"/>
                    <a:pt x="87262" y="27825"/>
                  </a:cubicBezTo>
                  <a:cubicBezTo>
                    <a:pt x="87381" y="27873"/>
                    <a:pt x="87512" y="27873"/>
                    <a:pt x="87607" y="27849"/>
                  </a:cubicBezTo>
                  <a:cubicBezTo>
                    <a:pt x="87916" y="27789"/>
                    <a:pt x="87976" y="27575"/>
                    <a:pt x="87750" y="27385"/>
                  </a:cubicBezTo>
                  <a:cubicBezTo>
                    <a:pt x="87714" y="27349"/>
                    <a:pt x="87654" y="27301"/>
                    <a:pt x="87666" y="27266"/>
                  </a:cubicBezTo>
                  <a:cubicBezTo>
                    <a:pt x="87678" y="27242"/>
                    <a:pt x="87714" y="27230"/>
                    <a:pt x="87762" y="27230"/>
                  </a:cubicBezTo>
                  <a:cubicBezTo>
                    <a:pt x="88571" y="27039"/>
                    <a:pt x="89512" y="26920"/>
                    <a:pt x="89238" y="26289"/>
                  </a:cubicBezTo>
                  <a:cubicBezTo>
                    <a:pt x="88976" y="25694"/>
                    <a:pt x="87952" y="25075"/>
                    <a:pt x="87059" y="24503"/>
                  </a:cubicBezTo>
                  <a:cubicBezTo>
                    <a:pt x="86178" y="23944"/>
                    <a:pt x="85309" y="23289"/>
                    <a:pt x="85476" y="22789"/>
                  </a:cubicBezTo>
                  <a:cubicBezTo>
                    <a:pt x="85571" y="22455"/>
                    <a:pt x="86392" y="22408"/>
                    <a:pt x="87166" y="22479"/>
                  </a:cubicBezTo>
                  <a:cubicBezTo>
                    <a:pt x="87333" y="22491"/>
                    <a:pt x="87535" y="22527"/>
                    <a:pt x="87654" y="22610"/>
                  </a:cubicBezTo>
                  <a:cubicBezTo>
                    <a:pt x="87773" y="22682"/>
                    <a:pt x="87773" y="22753"/>
                    <a:pt x="87762" y="22813"/>
                  </a:cubicBezTo>
                  <a:cubicBezTo>
                    <a:pt x="87750" y="22884"/>
                    <a:pt x="87738" y="22955"/>
                    <a:pt x="87833" y="23027"/>
                  </a:cubicBezTo>
                  <a:cubicBezTo>
                    <a:pt x="87928" y="23098"/>
                    <a:pt x="88166" y="23158"/>
                    <a:pt x="88214" y="23098"/>
                  </a:cubicBezTo>
                  <a:cubicBezTo>
                    <a:pt x="88238" y="23075"/>
                    <a:pt x="88214" y="23027"/>
                    <a:pt x="88250" y="23003"/>
                  </a:cubicBezTo>
                  <a:cubicBezTo>
                    <a:pt x="88285" y="22979"/>
                    <a:pt x="88416" y="23003"/>
                    <a:pt x="88512" y="23003"/>
                  </a:cubicBezTo>
                  <a:cubicBezTo>
                    <a:pt x="88786" y="23015"/>
                    <a:pt x="88833" y="22872"/>
                    <a:pt x="88928" y="22777"/>
                  </a:cubicBezTo>
                  <a:cubicBezTo>
                    <a:pt x="89036" y="22670"/>
                    <a:pt x="89238" y="22610"/>
                    <a:pt x="89452" y="22563"/>
                  </a:cubicBezTo>
                  <a:cubicBezTo>
                    <a:pt x="89964" y="22444"/>
                    <a:pt x="90548" y="22396"/>
                    <a:pt x="91131" y="22336"/>
                  </a:cubicBezTo>
                  <a:cubicBezTo>
                    <a:pt x="91667" y="22277"/>
                    <a:pt x="92095" y="22110"/>
                    <a:pt x="92476" y="21955"/>
                  </a:cubicBezTo>
                  <a:cubicBezTo>
                    <a:pt x="92786" y="21836"/>
                    <a:pt x="92798" y="21598"/>
                    <a:pt x="93084" y="21479"/>
                  </a:cubicBezTo>
                  <a:cubicBezTo>
                    <a:pt x="93286" y="21396"/>
                    <a:pt x="93619" y="21372"/>
                    <a:pt x="93786" y="21277"/>
                  </a:cubicBezTo>
                  <a:cubicBezTo>
                    <a:pt x="94143" y="21062"/>
                    <a:pt x="93655" y="20562"/>
                    <a:pt x="94072" y="20372"/>
                  </a:cubicBezTo>
                  <a:cubicBezTo>
                    <a:pt x="94227" y="20300"/>
                    <a:pt x="94501" y="20241"/>
                    <a:pt x="94334" y="20110"/>
                  </a:cubicBezTo>
                  <a:cubicBezTo>
                    <a:pt x="94191" y="20003"/>
                    <a:pt x="93822" y="19907"/>
                    <a:pt x="93798" y="19812"/>
                  </a:cubicBezTo>
                  <a:cubicBezTo>
                    <a:pt x="93786" y="19729"/>
                    <a:pt x="94024" y="19729"/>
                    <a:pt x="93989" y="19646"/>
                  </a:cubicBezTo>
                  <a:cubicBezTo>
                    <a:pt x="93977" y="19610"/>
                    <a:pt x="93905" y="19562"/>
                    <a:pt x="93834" y="19526"/>
                  </a:cubicBezTo>
                  <a:cubicBezTo>
                    <a:pt x="93072" y="19098"/>
                    <a:pt x="92155" y="18657"/>
                    <a:pt x="91476" y="18217"/>
                  </a:cubicBezTo>
                  <a:cubicBezTo>
                    <a:pt x="91095" y="17979"/>
                    <a:pt x="90905" y="17669"/>
                    <a:pt x="90964" y="17467"/>
                  </a:cubicBezTo>
                  <a:cubicBezTo>
                    <a:pt x="91012" y="17276"/>
                    <a:pt x="91429" y="17205"/>
                    <a:pt x="91726" y="17121"/>
                  </a:cubicBezTo>
                  <a:cubicBezTo>
                    <a:pt x="91798" y="17086"/>
                    <a:pt x="91893" y="17062"/>
                    <a:pt x="92000" y="17062"/>
                  </a:cubicBezTo>
                  <a:cubicBezTo>
                    <a:pt x="92215" y="17062"/>
                    <a:pt x="92524" y="17145"/>
                    <a:pt x="92655" y="17098"/>
                  </a:cubicBezTo>
                  <a:cubicBezTo>
                    <a:pt x="92750" y="17050"/>
                    <a:pt x="92631" y="16931"/>
                    <a:pt x="92453" y="16859"/>
                  </a:cubicBezTo>
                  <a:cubicBezTo>
                    <a:pt x="92262" y="16788"/>
                    <a:pt x="92048" y="16764"/>
                    <a:pt x="91857" y="16740"/>
                  </a:cubicBezTo>
                  <a:cubicBezTo>
                    <a:pt x="91512" y="16717"/>
                    <a:pt x="91191" y="16705"/>
                    <a:pt x="90905" y="16729"/>
                  </a:cubicBezTo>
                  <a:cubicBezTo>
                    <a:pt x="90702" y="16752"/>
                    <a:pt x="90488" y="16788"/>
                    <a:pt x="90238" y="16740"/>
                  </a:cubicBezTo>
                  <a:cubicBezTo>
                    <a:pt x="89976" y="16693"/>
                    <a:pt x="89738" y="16586"/>
                    <a:pt x="89571" y="16478"/>
                  </a:cubicBezTo>
                  <a:cubicBezTo>
                    <a:pt x="89500" y="16431"/>
                    <a:pt x="89464" y="16383"/>
                    <a:pt x="89393" y="16336"/>
                  </a:cubicBezTo>
                  <a:cubicBezTo>
                    <a:pt x="89321" y="16276"/>
                    <a:pt x="89202" y="16240"/>
                    <a:pt x="89131" y="16193"/>
                  </a:cubicBezTo>
                  <a:cubicBezTo>
                    <a:pt x="89047" y="16133"/>
                    <a:pt x="89000" y="16074"/>
                    <a:pt x="89047" y="16038"/>
                  </a:cubicBezTo>
                  <a:cubicBezTo>
                    <a:pt x="89071" y="16014"/>
                    <a:pt x="89131" y="16002"/>
                    <a:pt x="89202" y="16002"/>
                  </a:cubicBezTo>
                  <a:cubicBezTo>
                    <a:pt x="89262" y="16014"/>
                    <a:pt x="89321" y="16026"/>
                    <a:pt x="89369" y="16026"/>
                  </a:cubicBezTo>
                  <a:cubicBezTo>
                    <a:pt x="89631" y="16050"/>
                    <a:pt x="89774" y="15895"/>
                    <a:pt x="89893" y="15836"/>
                  </a:cubicBezTo>
                  <a:cubicBezTo>
                    <a:pt x="90095" y="15740"/>
                    <a:pt x="90310" y="15645"/>
                    <a:pt x="90488" y="15550"/>
                  </a:cubicBezTo>
                  <a:cubicBezTo>
                    <a:pt x="90536" y="15526"/>
                    <a:pt x="90583" y="15502"/>
                    <a:pt x="90655" y="15478"/>
                  </a:cubicBezTo>
                  <a:cubicBezTo>
                    <a:pt x="90774" y="15466"/>
                    <a:pt x="90941" y="15478"/>
                    <a:pt x="91095" y="15490"/>
                  </a:cubicBezTo>
                  <a:cubicBezTo>
                    <a:pt x="91226" y="15502"/>
                    <a:pt x="91357" y="15502"/>
                    <a:pt x="91488" y="15538"/>
                  </a:cubicBezTo>
                  <a:cubicBezTo>
                    <a:pt x="91619" y="15574"/>
                    <a:pt x="91750" y="15633"/>
                    <a:pt x="91774" y="15693"/>
                  </a:cubicBezTo>
                  <a:cubicBezTo>
                    <a:pt x="91786" y="15740"/>
                    <a:pt x="91714" y="15764"/>
                    <a:pt x="91655" y="15788"/>
                  </a:cubicBezTo>
                  <a:cubicBezTo>
                    <a:pt x="91357" y="15919"/>
                    <a:pt x="91333" y="16038"/>
                    <a:pt x="91607" y="16276"/>
                  </a:cubicBezTo>
                  <a:cubicBezTo>
                    <a:pt x="92060" y="16109"/>
                    <a:pt x="93060" y="15859"/>
                    <a:pt x="93881" y="16383"/>
                  </a:cubicBezTo>
                  <a:cubicBezTo>
                    <a:pt x="94036" y="16478"/>
                    <a:pt x="94120" y="16598"/>
                    <a:pt x="93977" y="16633"/>
                  </a:cubicBezTo>
                  <a:cubicBezTo>
                    <a:pt x="93893" y="16657"/>
                    <a:pt x="93774" y="16645"/>
                    <a:pt x="93691" y="16669"/>
                  </a:cubicBezTo>
                  <a:cubicBezTo>
                    <a:pt x="93524" y="16717"/>
                    <a:pt x="93810" y="16907"/>
                    <a:pt x="94096" y="16979"/>
                  </a:cubicBezTo>
                  <a:cubicBezTo>
                    <a:pt x="94381" y="17050"/>
                    <a:pt x="94655" y="17050"/>
                    <a:pt x="94941" y="17110"/>
                  </a:cubicBezTo>
                  <a:cubicBezTo>
                    <a:pt x="95227" y="17157"/>
                    <a:pt x="95572" y="17300"/>
                    <a:pt x="95560" y="17407"/>
                  </a:cubicBezTo>
                  <a:cubicBezTo>
                    <a:pt x="95560" y="17455"/>
                    <a:pt x="95477" y="17479"/>
                    <a:pt x="95465" y="17526"/>
                  </a:cubicBezTo>
                  <a:cubicBezTo>
                    <a:pt x="95453" y="17621"/>
                    <a:pt x="95703" y="17741"/>
                    <a:pt x="95834" y="17848"/>
                  </a:cubicBezTo>
                  <a:cubicBezTo>
                    <a:pt x="96108" y="18086"/>
                    <a:pt x="95822" y="18241"/>
                    <a:pt x="95763" y="18431"/>
                  </a:cubicBezTo>
                  <a:cubicBezTo>
                    <a:pt x="95763" y="18455"/>
                    <a:pt x="95763" y="18479"/>
                    <a:pt x="95798" y="18491"/>
                  </a:cubicBezTo>
                  <a:cubicBezTo>
                    <a:pt x="95834" y="18514"/>
                    <a:pt x="95882" y="18514"/>
                    <a:pt x="95929" y="18526"/>
                  </a:cubicBezTo>
                  <a:cubicBezTo>
                    <a:pt x="96132" y="18550"/>
                    <a:pt x="96536" y="18598"/>
                    <a:pt x="96477" y="18479"/>
                  </a:cubicBezTo>
                  <a:cubicBezTo>
                    <a:pt x="96429" y="18407"/>
                    <a:pt x="96501" y="18360"/>
                    <a:pt x="96620" y="18348"/>
                  </a:cubicBezTo>
                  <a:cubicBezTo>
                    <a:pt x="96763" y="18324"/>
                    <a:pt x="97037" y="18383"/>
                    <a:pt x="97108" y="18312"/>
                  </a:cubicBezTo>
                  <a:cubicBezTo>
                    <a:pt x="97132" y="18300"/>
                    <a:pt x="97132" y="18288"/>
                    <a:pt x="97168" y="18276"/>
                  </a:cubicBezTo>
                  <a:cubicBezTo>
                    <a:pt x="97191" y="18276"/>
                    <a:pt x="97227" y="18288"/>
                    <a:pt x="97263" y="18288"/>
                  </a:cubicBezTo>
                  <a:cubicBezTo>
                    <a:pt x="97394" y="18312"/>
                    <a:pt x="97513" y="18300"/>
                    <a:pt x="97549" y="18264"/>
                  </a:cubicBezTo>
                  <a:cubicBezTo>
                    <a:pt x="97596" y="18229"/>
                    <a:pt x="97584" y="18169"/>
                    <a:pt x="97501" y="18110"/>
                  </a:cubicBezTo>
                  <a:cubicBezTo>
                    <a:pt x="97453" y="18062"/>
                    <a:pt x="97370" y="18026"/>
                    <a:pt x="97298" y="17979"/>
                  </a:cubicBezTo>
                  <a:cubicBezTo>
                    <a:pt x="97060" y="17836"/>
                    <a:pt x="97084" y="17729"/>
                    <a:pt x="96965" y="17598"/>
                  </a:cubicBezTo>
                  <a:cubicBezTo>
                    <a:pt x="96882" y="17491"/>
                    <a:pt x="96715" y="17360"/>
                    <a:pt x="96560" y="17264"/>
                  </a:cubicBezTo>
                  <a:cubicBezTo>
                    <a:pt x="96346" y="17110"/>
                    <a:pt x="95274" y="16455"/>
                    <a:pt x="94846" y="16467"/>
                  </a:cubicBezTo>
                  <a:cubicBezTo>
                    <a:pt x="95679" y="16443"/>
                    <a:pt x="95739" y="16026"/>
                    <a:pt x="96001" y="15716"/>
                  </a:cubicBezTo>
                  <a:cubicBezTo>
                    <a:pt x="96072" y="15621"/>
                    <a:pt x="96263" y="15597"/>
                    <a:pt x="96382" y="15514"/>
                  </a:cubicBezTo>
                  <a:cubicBezTo>
                    <a:pt x="96489" y="15443"/>
                    <a:pt x="96513" y="15347"/>
                    <a:pt x="96632" y="15276"/>
                  </a:cubicBezTo>
                  <a:cubicBezTo>
                    <a:pt x="96703" y="15240"/>
                    <a:pt x="96798" y="15216"/>
                    <a:pt x="96917" y="15193"/>
                  </a:cubicBezTo>
                  <a:cubicBezTo>
                    <a:pt x="97072" y="15157"/>
                    <a:pt x="97334" y="15157"/>
                    <a:pt x="97525" y="15240"/>
                  </a:cubicBezTo>
                  <a:cubicBezTo>
                    <a:pt x="97691" y="15324"/>
                    <a:pt x="97679" y="15407"/>
                    <a:pt x="97703" y="15490"/>
                  </a:cubicBezTo>
                  <a:cubicBezTo>
                    <a:pt x="97715" y="15562"/>
                    <a:pt x="97870" y="15681"/>
                    <a:pt x="98060" y="15705"/>
                  </a:cubicBezTo>
                  <a:cubicBezTo>
                    <a:pt x="98120" y="15705"/>
                    <a:pt x="98168" y="15693"/>
                    <a:pt x="98203" y="15681"/>
                  </a:cubicBezTo>
                  <a:cubicBezTo>
                    <a:pt x="98322" y="15645"/>
                    <a:pt x="98418" y="15586"/>
                    <a:pt x="98501" y="15538"/>
                  </a:cubicBezTo>
                  <a:cubicBezTo>
                    <a:pt x="98846" y="15335"/>
                    <a:pt x="99049" y="15074"/>
                    <a:pt x="99465" y="14895"/>
                  </a:cubicBezTo>
                  <a:cubicBezTo>
                    <a:pt x="99823" y="14740"/>
                    <a:pt x="99989" y="14538"/>
                    <a:pt x="100144" y="14300"/>
                  </a:cubicBezTo>
                  <a:cubicBezTo>
                    <a:pt x="100454" y="13800"/>
                    <a:pt x="100513" y="13240"/>
                    <a:pt x="100299" y="12621"/>
                  </a:cubicBezTo>
                  <a:cubicBezTo>
                    <a:pt x="100204" y="12371"/>
                    <a:pt x="99977" y="12049"/>
                    <a:pt x="99346" y="11835"/>
                  </a:cubicBezTo>
                  <a:cubicBezTo>
                    <a:pt x="98489" y="11549"/>
                    <a:pt x="97382" y="11633"/>
                    <a:pt x="96775" y="11275"/>
                  </a:cubicBezTo>
                  <a:cubicBezTo>
                    <a:pt x="96394" y="11049"/>
                    <a:pt x="96656" y="10859"/>
                    <a:pt x="96929" y="10740"/>
                  </a:cubicBezTo>
                  <a:cubicBezTo>
                    <a:pt x="97632" y="10430"/>
                    <a:pt x="98346" y="10132"/>
                    <a:pt x="99049" y="9823"/>
                  </a:cubicBezTo>
                  <a:cubicBezTo>
                    <a:pt x="99323" y="9704"/>
                    <a:pt x="99656" y="9585"/>
                    <a:pt x="100216" y="9656"/>
                  </a:cubicBezTo>
                  <a:cubicBezTo>
                    <a:pt x="100608" y="9704"/>
                    <a:pt x="101037" y="9835"/>
                    <a:pt x="101442" y="9906"/>
                  </a:cubicBezTo>
                  <a:cubicBezTo>
                    <a:pt x="101978" y="9990"/>
                    <a:pt x="102382" y="9954"/>
                    <a:pt x="102811" y="9942"/>
                  </a:cubicBezTo>
                  <a:cubicBezTo>
                    <a:pt x="103264" y="9942"/>
                    <a:pt x="103787" y="10025"/>
                    <a:pt x="104323" y="10097"/>
                  </a:cubicBezTo>
                  <a:cubicBezTo>
                    <a:pt x="104454" y="10121"/>
                    <a:pt x="104597" y="10132"/>
                    <a:pt x="104740" y="10180"/>
                  </a:cubicBezTo>
                  <a:cubicBezTo>
                    <a:pt x="104871" y="10216"/>
                    <a:pt x="105002" y="10287"/>
                    <a:pt x="104978" y="10335"/>
                  </a:cubicBezTo>
                  <a:cubicBezTo>
                    <a:pt x="104954" y="10394"/>
                    <a:pt x="104668" y="10359"/>
                    <a:pt x="104645" y="10430"/>
                  </a:cubicBezTo>
                  <a:cubicBezTo>
                    <a:pt x="104621" y="10490"/>
                    <a:pt x="104871" y="10585"/>
                    <a:pt x="105061" y="10621"/>
                  </a:cubicBezTo>
                  <a:cubicBezTo>
                    <a:pt x="105538" y="10692"/>
                    <a:pt x="105680" y="10513"/>
                    <a:pt x="106097" y="10525"/>
                  </a:cubicBezTo>
                  <a:cubicBezTo>
                    <a:pt x="106264" y="10525"/>
                    <a:pt x="106478" y="10561"/>
                    <a:pt x="106633" y="10561"/>
                  </a:cubicBezTo>
                  <a:cubicBezTo>
                    <a:pt x="106788" y="10549"/>
                    <a:pt x="106823" y="10466"/>
                    <a:pt x="106645" y="10394"/>
                  </a:cubicBezTo>
                  <a:cubicBezTo>
                    <a:pt x="106538" y="10359"/>
                    <a:pt x="106442" y="10371"/>
                    <a:pt x="106335" y="10359"/>
                  </a:cubicBezTo>
                  <a:cubicBezTo>
                    <a:pt x="106240" y="10359"/>
                    <a:pt x="106097" y="10323"/>
                    <a:pt x="106038" y="10275"/>
                  </a:cubicBezTo>
                  <a:cubicBezTo>
                    <a:pt x="106014" y="10263"/>
                    <a:pt x="106014" y="10252"/>
                    <a:pt x="106014" y="10240"/>
                  </a:cubicBezTo>
                  <a:cubicBezTo>
                    <a:pt x="105990" y="10180"/>
                    <a:pt x="105978" y="10121"/>
                    <a:pt x="106061" y="10097"/>
                  </a:cubicBezTo>
                  <a:cubicBezTo>
                    <a:pt x="106109" y="10073"/>
                    <a:pt x="106192" y="10073"/>
                    <a:pt x="106264" y="10061"/>
                  </a:cubicBezTo>
                  <a:cubicBezTo>
                    <a:pt x="106716" y="10025"/>
                    <a:pt x="106681" y="9799"/>
                    <a:pt x="107074" y="9740"/>
                  </a:cubicBezTo>
                  <a:cubicBezTo>
                    <a:pt x="107431" y="9680"/>
                    <a:pt x="108026" y="9763"/>
                    <a:pt x="108562" y="9918"/>
                  </a:cubicBezTo>
                  <a:cubicBezTo>
                    <a:pt x="109181" y="10097"/>
                    <a:pt x="109562" y="10406"/>
                    <a:pt x="109919" y="10240"/>
                  </a:cubicBezTo>
                  <a:cubicBezTo>
                    <a:pt x="110014" y="10192"/>
                    <a:pt x="110086" y="10132"/>
                    <a:pt x="110229" y="10109"/>
                  </a:cubicBezTo>
                  <a:cubicBezTo>
                    <a:pt x="110383" y="10085"/>
                    <a:pt x="110633" y="10085"/>
                    <a:pt x="110622" y="10013"/>
                  </a:cubicBezTo>
                  <a:cubicBezTo>
                    <a:pt x="110622" y="9978"/>
                    <a:pt x="110586" y="9954"/>
                    <a:pt x="110586" y="9930"/>
                  </a:cubicBezTo>
                  <a:cubicBezTo>
                    <a:pt x="110562" y="9859"/>
                    <a:pt x="110693" y="9823"/>
                    <a:pt x="110836" y="9823"/>
                  </a:cubicBezTo>
                  <a:cubicBezTo>
                    <a:pt x="111086" y="9811"/>
                    <a:pt x="111407" y="9847"/>
                    <a:pt x="111729" y="9918"/>
                  </a:cubicBezTo>
                  <a:cubicBezTo>
                    <a:pt x="111693" y="10013"/>
                    <a:pt x="111562" y="10097"/>
                    <a:pt x="111372" y="10132"/>
                  </a:cubicBezTo>
                  <a:cubicBezTo>
                    <a:pt x="111300" y="10156"/>
                    <a:pt x="111229" y="10168"/>
                    <a:pt x="111193" y="10192"/>
                  </a:cubicBezTo>
                  <a:cubicBezTo>
                    <a:pt x="111145" y="10240"/>
                    <a:pt x="111229" y="10323"/>
                    <a:pt x="111265" y="10394"/>
                  </a:cubicBezTo>
                  <a:cubicBezTo>
                    <a:pt x="111312" y="10466"/>
                    <a:pt x="111300" y="10537"/>
                    <a:pt x="111145" y="10525"/>
                  </a:cubicBezTo>
                  <a:cubicBezTo>
                    <a:pt x="110991" y="10525"/>
                    <a:pt x="110764" y="10442"/>
                    <a:pt x="110622" y="10442"/>
                  </a:cubicBezTo>
                  <a:cubicBezTo>
                    <a:pt x="110550" y="10442"/>
                    <a:pt x="110514" y="10478"/>
                    <a:pt x="110491" y="10490"/>
                  </a:cubicBezTo>
                  <a:cubicBezTo>
                    <a:pt x="110336" y="10621"/>
                    <a:pt x="110217" y="10752"/>
                    <a:pt x="109919" y="10823"/>
                  </a:cubicBezTo>
                  <a:cubicBezTo>
                    <a:pt x="109657" y="10894"/>
                    <a:pt x="109324" y="10930"/>
                    <a:pt x="109229" y="11073"/>
                  </a:cubicBezTo>
                  <a:cubicBezTo>
                    <a:pt x="109169" y="11144"/>
                    <a:pt x="109181" y="11264"/>
                    <a:pt x="108967" y="11275"/>
                  </a:cubicBezTo>
                  <a:cubicBezTo>
                    <a:pt x="108895" y="11275"/>
                    <a:pt x="108788" y="11264"/>
                    <a:pt x="108717" y="11264"/>
                  </a:cubicBezTo>
                  <a:cubicBezTo>
                    <a:pt x="108419" y="11299"/>
                    <a:pt x="108788" y="11561"/>
                    <a:pt x="108621" y="11656"/>
                  </a:cubicBezTo>
                  <a:cubicBezTo>
                    <a:pt x="108550" y="11704"/>
                    <a:pt x="108371" y="11692"/>
                    <a:pt x="108240" y="11716"/>
                  </a:cubicBezTo>
                  <a:cubicBezTo>
                    <a:pt x="107895" y="11776"/>
                    <a:pt x="108014" y="12014"/>
                    <a:pt x="108240" y="12240"/>
                  </a:cubicBezTo>
                  <a:cubicBezTo>
                    <a:pt x="108848" y="12847"/>
                    <a:pt x="109360" y="13442"/>
                    <a:pt x="110098" y="14085"/>
                  </a:cubicBezTo>
                  <a:cubicBezTo>
                    <a:pt x="110181" y="14145"/>
                    <a:pt x="110288" y="14228"/>
                    <a:pt x="110443" y="14264"/>
                  </a:cubicBezTo>
                  <a:cubicBezTo>
                    <a:pt x="110562" y="14288"/>
                    <a:pt x="110622" y="14264"/>
                    <a:pt x="110669" y="14240"/>
                  </a:cubicBezTo>
                  <a:cubicBezTo>
                    <a:pt x="110764" y="14192"/>
                    <a:pt x="110848" y="14145"/>
                    <a:pt x="110943" y="14109"/>
                  </a:cubicBezTo>
                  <a:cubicBezTo>
                    <a:pt x="110991" y="14085"/>
                    <a:pt x="111026" y="14062"/>
                    <a:pt x="111014" y="14026"/>
                  </a:cubicBezTo>
                  <a:cubicBezTo>
                    <a:pt x="110991" y="13990"/>
                    <a:pt x="110919" y="13942"/>
                    <a:pt x="110860" y="13895"/>
                  </a:cubicBezTo>
                  <a:cubicBezTo>
                    <a:pt x="110764" y="13823"/>
                    <a:pt x="110681" y="13752"/>
                    <a:pt x="110693" y="13704"/>
                  </a:cubicBezTo>
                  <a:cubicBezTo>
                    <a:pt x="110717" y="13657"/>
                    <a:pt x="110848" y="13633"/>
                    <a:pt x="111003" y="13681"/>
                  </a:cubicBezTo>
                  <a:cubicBezTo>
                    <a:pt x="111074" y="13704"/>
                    <a:pt x="111145" y="13728"/>
                    <a:pt x="111205" y="13752"/>
                  </a:cubicBezTo>
                  <a:cubicBezTo>
                    <a:pt x="111467" y="13835"/>
                    <a:pt x="111634" y="13752"/>
                    <a:pt x="111574" y="13657"/>
                  </a:cubicBezTo>
                  <a:cubicBezTo>
                    <a:pt x="111515" y="13550"/>
                    <a:pt x="111336" y="13430"/>
                    <a:pt x="111265" y="13323"/>
                  </a:cubicBezTo>
                  <a:cubicBezTo>
                    <a:pt x="111181" y="13216"/>
                    <a:pt x="111300" y="13121"/>
                    <a:pt x="111550" y="13192"/>
                  </a:cubicBezTo>
                  <a:cubicBezTo>
                    <a:pt x="111812" y="13300"/>
                    <a:pt x="112157" y="13347"/>
                    <a:pt x="112312" y="13300"/>
                  </a:cubicBezTo>
                  <a:cubicBezTo>
                    <a:pt x="112467" y="13264"/>
                    <a:pt x="112419" y="13121"/>
                    <a:pt x="112205" y="13002"/>
                  </a:cubicBezTo>
                  <a:cubicBezTo>
                    <a:pt x="112146" y="12978"/>
                    <a:pt x="112086" y="12942"/>
                    <a:pt x="112050" y="12919"/>
                  </a:cubicBezTo>
                  <a:cubicBezTo>
                    <a:pt x="111907" y="12823"/>
                    <a:pt x="112003" y="12752"/>
                    <a:pt x="112146" y="12740"/>
                  </a:cubicBezTo>
                  <a:cubicBezTo>
                    <a:pt x="112288" y="12716"/>
                    <a:pt x="112491" y="12728"/>
                    <a:pt x="112610" y="12692"/>
                  </a:cubicBezTo>
                  <a:cubicBezTo>
                    <a:pt x="112729" y="12657"/>
                    <a:pt x="112729" y="12561"/>
                    <a:pt x="112527" y="12478"/>
                  </a:cubicBezTo>
                  <a:cubicBezTo>
                    <a:pt x="112455" y="12442"/>
                    <a:pt x="112384" y="12430"/>
                    <a:pt x="112312" y="12407"/>
                  </a:cubicBezTo>
                  <a:cubicBezTo>
                    <a:pt x="111896" y="12264"/>
                    <a:pt x="111979" y="12168"/>
                    <a:pt x="111907" y="12049"/>
                  </a:cubicBezTo>
                  <a:cubicBezTo>
                    <a:pt x="111836" y="11918"/>
                    <a:pt x="111598" y="11752"/>
                    <a:pt x="111443" y="11597"/>
                  </a:cubicBezTo>
                  <a:cubicBezTo>
                    <a:pt x="111253" y="11406"/>
                    <a:pt x="111205" y="11240"/>
                    <a:pt x="111288" y="11109"/>
                  </a:cubicBezTo>
                  <a:cubicBezTo>
                    <a:pt x="111324" y="11061"/>
                    <a:pt x="111395" y="10942"/>
                    <a:pt x="111550" y="10954"/>
                  </a:cubicBezTo>
                  <a:cubicBezTo>
                    <a:pt x="111741" y="10966"/>
                    <a:pt x="111884" y="11061"/>
                    <a:pt x="112086" y="11121"/>
                  </a:cubicBezTo>
                  <a:cubicBezTo>
                    <a:pt x="112122" y="11061"/>
                    <a:pt x="112146" y="10990"/>
                    <a:pt x="112253" y="10942"/>
                  </a:cubicBezTo>
                  <a:cubicBezTo>
                    <a:pt x="112348" y="10906"/>
                    <a:pt x="112538" y="10894"/>
                    <a:pt x="112765" y="10942"/>
                  </a:cubicBezTo>
                  <a:cubicBezTo>
                    <a:pt x="112777" y="11014"/>
                    <a:pt x="112824" y="11097"/>
                    <a:pt x="112931" y="11180"/>
                  </a:cubicBezTo>
                  <a:cubicBezTo>
                    <a:pt x="113241" y="11204"/>
                    <a:pt x="113443" y="11144"/>
                    <a:pt x="113431" y="11025"/>
                  </a:cubicBezTo>
                  <a:cubicBezTo>
                    <a:pt x="113431" y="10990"/>
                    <a:pt x="113408" y="10942"/>
                    <a:pt x="113431" y="10918"/>
                  </a:cubicBezTo>
                  <a:cubicBezTo>
                    <a:pt x="113491" y="10823"/>
                    <a:pt x="113860" y="10871"/>
                    <a:pt x="114182" y="10966"/>
                  </a:cubicBezTo>
                  <a:cubicBezTo>
                    <a:pt x="114515" y="11073"/>
                    <a:pt x="114836" y="11216"/>
                    <a:pt x="115039" y="11359"/>
                  </a:cubicBezTo>
                  <a:cubicBezTo>
                    <a:pt x="115110" y="11406"/>
                    <a:pt x="115170" y="11454"/>
                    <a:pt x="115265" y="11502"/>
                  </a:cubicBezTo>
                  <a:cubicBezTo>
                    <a:pt x="115420" y="11573"/>
                    <a:pt x="115622" y="11609"/>
                    <a:pt x="115753" y="11609"/>
                  </a:cubicBezTo>
                  <a:cubicBezTo>
                    <a:pt x="115884" y="11609"/>
                    <a:pt x="115967" y="11573"/>
                    <a:pt x="116039" y="11537"/>
                  </a:cubicBezTo>
                  <a:cubicBezTo>
                    <a:pt x="116348" y="11395"/>
                    <a:pt x="116491" y="11192"/>
                    <a:pt x="116777" y="11037"/>
                  </a:cubicBezTo>
                  <a:cubicBezTo>
                    <a:pt x="117039" y="10906"/>
                    <a:pt x="117468" y="10823"/>
                    <a:pt x="118099" y="10906"/>
                  </a:cubicBezTo>
                  <a:cubicBezTo>
                    <a:pt x="118265" y="10930"/>
                    <a:pt x="119813" y="11228"/>
                    <a:pt x="119825" y="11359"/>
                  </a:cubicBezTo>
                  <a:cubicBezTo>
                    <a:pt x="119789" y="11097"/>
                    <a:pt x="119087" y="10597"/>
                    <a:pt x="118277" y="10359"/>
                  </a:cubicBezTo>
                  <a:cubicBezTo>
                    <a:pt x="118075" y="10299"/>
                    <a:pt x="117884" y="10263"/>
                    <a:pt x="117682" y="10216"/>
                  </a:cubicBezTo>
                  <a:cubicBezTo>
                    <a:pt x="117480" y="10168"/>
                    <a:pt x="117265" y="10109"/>
                    <a:pt x="117110" y="10025"/>
                  </a:cubicBezTo>
                  <a:cubicBezTo>
                    <a:pt x="117039" y="9990"/>
                    <a:pt x="116991" y="9942"/>
                    <a:pt x="117015" y="9918"/>
                  </a:cubicBezTo>
                  <a:cubicBezTo>
                    <a:pt x="117039" y="9906"/>
                    <a:pt x="117122" y="9906"/>
                    <a:pt x="117206" y="9918"/>
                  </a:cubicBezTo>
                  <a:cubicBezTo>
                    <a:pt x="117491" y="9966"/>
                    <a:pt x="117813" y="10085"/>
                    <a:pt x="118123" y="10168"/>
                  </a:cubicBezTo>
                  <a:cubicBezTo>
                    <a:pt x="118504" y="10252"/>
                    <a:pt x="119575" y="10371"/>
                    <a:pt x="119468" y="10180"/>
                  </a:cubicBezTo>
                  <a:cubicBezTo>
                    <a:pt x="119444" y="10121"/>
                    <a:pt x="119313" y="10037"/>
                    <a:pt x="119194" y="9978"/>
                  </a:cubicBezTo>
                  <a:cubicBezTo>
                    <a:pt x="119075" y="9906"/>
                    <a:pt x="118956" y="9835"/>
                    <a:pt x="118920" y="9775"/>
                  </a:cubicBezTo>
                  <a:cubicBezTo>
                    <a:pt x="118885" y="9704"/>
                    <a:pt x="118968" y="9668"/>
                    <a:pt x="119111" y="9680"/>
                  </a:cubicBezTo>
                  <a:cubicBezTo>
                    <a:pt x="119194" y="9692"/>
                    <a:pt x="119301" y="9716"/>
                    <a:pt x="119396" y="9751"/>
                  </a:cubicBezTo>
                  <a:cubicBezTo>
                    <a:pt x="119718" y="9882"/>
                    <a:pt x="119575" y="10025"/>
                    <a:pt x="119885" y="10168"/>
                  </a:cubicBezTo>
                  <a:cubicBezTo>
                    <a:pt x="120123" y="10263"/>
                    <a:pt x="120373" y="10263"/>
                    <a:pt x="120528" y="10240"/>
                  </a:cubicBezTo>
                  <a:cubicBezTo>
                    <a:pt x="120670" y="10216"/>
                    <a:pt x="120885" y="10192"/>
                    <a:pt x="121135" y="10275"/>
                  </a:cubicBezTo>
                  <a:cubicBezTo>
                    <a:pt x="121504" y="10418"/>
                    <a:pt x="121468" y="10609"/>
                    <a:pt x="121837" y="10752"/>
                  </a:cubicBezTo>
                  <a:cubicBezTo>
                    <a:pt x="122028" y="10811"/>
                    <a:pt x="122206" y="10835"/>
                    <a:pt x="122373" y="10847"/>
                  </a:cubicBezTo>
                  <a:cubicBezTo>
                    <a:pt x="122623" y="10883"/>
                    <a:pt x="122921" y="10942"/>
                    <a:pt x="123206" y="11037"/>
                  </a:cubicBezTo>
                  <a:cubicBezTo>
                    <a:pt x="123433" y="11097"/>
                    <a:pt x="123683" y="11192"/>
                    <a:pt x="123897" y="11228"/>
                  </a:cubicBezTo>
                  <a:cubicBezTo>
                    <a:pt x="124099" y="11252"/>
                    <a:pt x="124207" y="11180"/>
                    <a:pt x="124004" y="11085"/>
                  </a:cubicBezTo>
                  <a:cubicBezTo>
                    <a:pt x="123933" y="11049"/>
                    <a:pt x="123849" y="11025"/>
                    <a:pt x="123778" y="11002"/>
                  </a:cubicBezTo>
                  <a:cubicBezTo>
                    <a:pt x="123635" y="10942"/>
                    <a:pt x="123540" y="10871"/>
                    <a:pt x="123552" y="10823"/>
                  </a:cubicBezTo>
                  <a:cubicBezTo>
                    <a:pt x="123564" y="10680"/>
                    <a:pt x="124588" y="10906"/>
                    <a:pt x="124850" y="10847"/>
                  </a:cubicBezTo>
                  <a:cubicBezTo>
                    <a:pt x="125326" y="10752"/>
                    <a:pt x="124016" y="10442"/>
                    <a:pt x="123635" y="10382"/>
                  </a:cubicBezTo>
                  <a:close/>
                  <a:moveTo>
                    <a:pt x="48126" y="12823"/>
                  </a:moveTo>
                  <a:cubicBezTo>
                    <a:pt x="47911" y="12788"/>
                    <a:pt x="47721" y="12692"/>
                    <a:pt x="47507" y="12716"/>
                  </a:cubicBezTo>
                  <a:cubicBezTo>
                    <a:pt x="47245" y="12740"/>
                    <a:pt x="47364" y="12919"/>
                    <a:pt x="47590" y="13002"/>
                  </a:cubicBezTo>
                  <a:cubicBezTo>
                    <a:pt x="47816" y="13085"/>
                    <a:pt x="48126" y="13157"/>
                    <a:pt x="48197" y="13276"/>
                  </a:cubicBezTo>
                  <a:cubicBezTo>
                    <a:pt x="48304" y="13430"/>
                    <a:pt x="47947" y="13550"/>
                    <a:pt x="48019" y="13704"/>
                  </a:cubicBezTo>
                  <a:cubicBezTo>
                    <a:pt x="48078" y="13800"/>
                    <a:pt x="48304" y="13883"/>
                    <a:pt x="48471" y="13966"/>
                  </a:cubicBezTo>
                  <a:cubicBezTo>
                    <a:pt x="48626" y="14062"/>
                    <a:pt x="48697" y="14204"/>
                    <a:pt x="48471" y="14240"/>
                  </a:cubicBezTo>
                  <a:cubicBezTo>
                    <a:pt x="48388" y="14252"/>
                    <a:pt x="48280" y="14240"/>
                    <a:pt x="48173" y="14240"/>
                  </a:cubicBezTo>
                  <a:cubicBezTo>
                    <a:pt x="47876" y="14240"/>
                    <a:pt x="47638" y="14371"/>
                    <a:pt x="47328" y="14335"/>
                  </a:cubicBezTo>
                  <a:cubicBezTo>
                    <a:pt x="46876" y="14300"/>
                    <a:pt x="46673" y="13966"/>
                    <a:pt x="46233" y="13978"/>
                  </a:cubicBezTo>
                  <a:cubicBezTo>
                    <a:pt x="46042" y="13990"/>
                    <a:pt x="45899" y="14062"/>
                    <a:pt x="45709" y="14050"/>
                  </a:cubicBezTo>
                  <a:cubicBezTo>
                    <a:pt x="45459" y="14050"/>
                    <a:pt x="45292" y="13931"/>
                    <a:pt x="45185" y="13835"/>
                  </a:cubicBezTo>
                  <a:cubicBezTo>
                    <a:pt x="44971" y="13621"/>
                    <a:pt x="44756" y="13383"/>
                    <a:pt x="44947" y="13192"/>
                  </a:cubicBezTo>
                  <a:cubicBezTo>
                    <a:pt x="45078" y="13073"/>
                    <a:pt x="45363" y="12978"/>
                    <a:pt x="45387" y="12847"/>
                  </a:cubicBezTo>
                  <a:cubicBezTo>
                    <a:pt x="45399" y="12680"/>
                    <a:pt x="45030" y="12538"/>
                    <a:pt x="44685" y="12442"/>
                  </a:cubicBezTo>
                  <a:cubicBezTo>
                    <a:pt x="44554" y="12395"/>
                    <a:pt x="44411" y="12359"/>
                    <a:pt x="44339" y="12287"/>
                  </a:cubicBezTo>
                  <a:cubicBezTo>
                    <a:pt x="44268" y="12216"/>
                    <a:pt x="44339" y="12133"/>
                    <a:pt x="44304" y="12049"/>
                  </a:cubicBezTo>
                  <a:cubicBezTo>
                    <a:pt x="44256" y="11906"/>
                    <a:pt x="43899" y="11811"/>
                    <a:pt x="43637" y="11704"/>
                  </a:cubicBezTo>
                  <a:cubicBezTo>
                    <a:pt x="43375" y="11597"/>
                    <a:pt x="43185" y="11406"/>
                    <a:pt x="43458" y="11323"/>
                  </a:cubicBezTo>
                  <a:cubicBezTo>
                    <a:pt x="43232" y="11168"/>
                    <a:pt x="43006" y="10966"/>
                    <a:pt x="43268" y="10835"/>
                  </a:cubicBezTo>
                  <a:cubicBezTo>
                    <a:pt x="43339" y="10799"/>
                    <a:pt x="43435" y="10787"/>
                    <a:pt x="43530" y="10763"/>
                  </a:cubicBezTo>
                  <a:cubicBezTo>
                    <a:pt x="43887" y="10668"/>
                    <a:pt x="45268" y="10549"/>
                    <a:pt x="45340" y="10394"/>
                  </a:cubicBezTo>
                  <a:cubicBezTo>
                    <a:pt x="45387" y="10299"/>
                    <a:pt x="45292" y="10204"/>
                    <a:pt x="45435" y="10132"/>
                  </a:cubicBezTo>
                  <a:cubicBezTo>
                    <a:pt x="45578" y="10073"/>
                    <a:pt x="45947" y="10132"/>
                    <a:pt x="45994" y="10228"/>
                  </a:cubicBezTo>
                  <a:cubicBezTo>
                    <a:pt x="46030" y="10299"/>
                    <a:pt x="45935" y="10406"/>
                    <a:pt x="46114" y="10430"/>
                  </a:cubicBezTo>
                  <a:cubicBezTo>
                    <a:pt x="46209" y="10454"/>
                    <a:pt x="46292" y="10430"/>
                    <a:pt x="46375" y="10418"/>
                  </a:cubicBezTo>
                  <a:cubicBezTo>
                    <a:pt x="46721" y="10371"/>
                    <a:pt x="47090" y="10513"/>
                    <a:pt x="47364" y="10633"/>
                  </a:cubicBezTo>
                  <a:cubicBezTo>
                    <a:pt x="47626" y="10752"/>
                    <a:pt x="47899" y="10883"/>
                    <a:pt x="47911" y="11037"/>
                  </a:cubicBezTo>
                  <a:cubicBezTo>
                    <a:pt x="47911" y="11180"/>
                    <a:pt x="47435" y="11287"/>
                    <a:pt x="47161" y="11168"/>
                  </a:cubicBezTo>
                  <a:cubicBezTo>
                    <a:pt x="47066" y="11133"/>
                    <a:pt x="47006" y="11073"/>
                    <a:pt x="46887" y="11061"/>
                  </a:cubicBezTo>
                  <a:cubicBezTo>
                    <a:pt x="46709" y="11037"/>
                    <a:pt x="46625" y="11133"/>
                    <a:pt x="46649" y="11204"/>
                  </a:cubicBezTo>
                  <a:cubicBezTo>
                    <a:pt x="46673" y="11275"/>
                    <a:pt x="46709" y="11359"/>
                    <a:pt x="46566" y="11395"/>
                  </a:cubicBezTo>
                  <a:cubicBezTo>
                    <a:pt x="46340" y="11454"/>
                    <a:pt x="45983" y="11275"/>
                    <a:pt x="45721" y="11323"/>
                  </a:cubicBezTo>
                  <a:cubicBezTo>
                    <a:pt x="45518" y="11359"/>
                    <a:pt x="45625" y="11502"/>
                    <a:pt x="45840" y="11561"/>
                  </a:cubicBezTo>
                  <a:cubicBezTo>
                    <a:pt x="46054" y="11621"/>
                    <a:pt x="46316" y="11633"/>
                    <a:pt x="46542" y="11680"/>
                  </a:cubicBezTo>
                  <a:cubicBezTo>
                    <a:pt x="47054" y="11787"/>
                    <a:pt x="47257" y="12109"/>
                    <a:pt x="46899" y="12252"/>
                  </a:cubicBezTo>
                  <a:cubicBezTo>
                    <a:pt x="47257" y="12216"/>
                    <a:pt x="47661" y="12192"/>
                    <a:pt x="48042" y="12240"/>
                  </a:cubicBezTo>
                  <a:cubicBezTo>
                    <a:pt x="48435" y="12287"/>
                    <a:pt x="48804" y="12430"/>
                    <a:pt x="48852" y="12597"/>
                  </a:cubicBezTo>
                  <a:cubicBezTo>
                    <a:pt x="48900" y="12752"/>
                    <a:pt x="48507" y="12895"/>
                    <a:pt x="48126" y="128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7999;p28">
              <a:extLst>
                <a:ext uri="{FF2B5EF4-FFF2-40B4-BE49-F238E27FC236}">
                  <a16:creationId xmlns:a16="http://schemas.microsoft.com/office/drawing/2014/main" id="{8800FC88-02F3-AA91-FBAB-1EBD15366BBB}"/>
                </a:ext>
              </a:extLst>
            </p:cNvPr>
            <p:cNvSpPr/>
            <p:nvPr/>
          </p:nvSpPr>
          <p:spPr>
            <a:xfrm>
              <a:off x="4394432" y="3180572"/>
              <a:ext cx="54528" cy="18336"/>
            </a:xfrm>
            <a:custGeom>
              <a:avLst/>
              <a:gdLst/>
              <a:ahLst/>
              <a:cxnLst/>
              <a:rect l="l" t="t" r="r" b="b"/>
              <a:pathLst>
                <a:path w="1704" h="573" extrusionOk="0">
                  <a:moveTo>
                    <a:pt x="691" y="298"/>
                  </a:moveTo>
                  <a:cubicBezTo>
                    <a:pt x="656" y="286"/>
                    <a:pt x="620" y="274"/>
                    <a:pt x="572" y="274"/>
                  </a:cubicBezTo>
                  <a:cubicBezTo>
                    <a:pt x="536" y="274"/>
                    <a:pt x="513" y="286"/>
                    <a:pt x="477" y="286"/>
                  </a:cubicBezTo>
                  <a:cubicBezTo>
                    <a:pt x="417" y="286"/>
                    <a:pt x="382" y="262"/>
                    <a:pt x="346" y="239"/>
                  </a:cubicBezTo>
                  <a:cubicBezTo>
                    <a:pt x="251" y="191"/>
                    <a:pt x="144" y="132"/>
                    <a:pt x="48" y="84"/>
                  </a:cubicBezTo>
                  <a:cubicBezTo>
                    <a:pt x="25" y="60"/>
                    <a:pt x="1" y="48"/>
                    <a:pt x="13" y="24"/>
                  </a:cubicBezTo>
                  <a:cubicBezTo>
                    <a:pt x="25" y="12"/>
                    <a:pt x="96" y="1"/>
                    <a:pt x="144" y="1"/>
                  </a:cubicBezTo>
                  <a:cubicBezTo>
                    <a:pt x="191" y="12"/>
                    <a:pt x="239" y="24"/>
                    <a:pt x="275" y="36"/>
                  </a:cubicBezTo>
                  <a:cubicBezTo>
                    <a:pt x="465" y="84"/>
                    <a:pt x="727" y="96"/>
                    <a:pt x="929" y="48"/>
                  </a:cubicBezTo>
                  <a:cubicBezTo>
                    <a:pt x="965" y="36"/>
                    <a:pt x="989" y="36"/>
                    <a:pt x="1025" y="36"/>
                  </a:cubicBezTo>
                  <a:cubicBezTo>
                    <a:pt x="1120" y="48"/>
                    <a:pt x="1084" y="120"/>
                    <a:pt x="1179" y="120"/>
                  </a:cubicBezTo>
                  <a:cubicBezTo>
                    <a:pt x="1227" y="120"/>
                    <a:pt x="1239" y="84"/>
                    <a:pt x="1275" y="72"/>
                  </a:cubicBezTo>
                  <a:cubicBezTo>
                    <a:pt x="1334" y="36"/>
                    <a:pt x="1489" y="36"/>
                    <a:pt x="1525" y="84"/>
                  </a:cubicBezTo>
                  <a:cubicBezTo>
                    <a:pt x="1549" y="108"/>
                    <a:pt x="1525" y="132"/>
                    <a:pt x="1525" y="155"/>
                  </a:cubicBezTo>
                  <a:cubicBezTo>
                    <a:pt x="1549" y="215"/>
                    <a:pt x="1703" y="262"/>
                    <a:pt x="1632" y="310"/>
                  </a:cubicBezTo>
                  <a:cubicBezTo>
                    <a:pt x="1608" y="334"/>
                    <a:pt x="1560" y="346"/>
                    <a:pt x="1537" y="358"/>
                  </a:cubicBezTo>
                  <a:cubicBezTo>
                    <a:pt x="1489" y="393"/>
                    <a:pt x="1549" y="429"/>
                    <a:pt x="1584" y="465"/>
                  </a:cubicBezTo>
                  <a:cubicBezTo>
                    <a:pt x="1632" y="489"/>
                    <a:pt x="1656" y="536"/>
                    <a:pt x="1584" y="560"/>
                  </a:cubicBezTo>
                  <a:cubicBezTo>
                    <a:pt x="1525" y="572"/>
                    <a:pt x="1441" y="560"/>
                    <a:pt x="1406" y="536"/>
                  </a:cubicBezTo>
                  <a:cubicBezTo>
                    <a:pt x="1358" y="513"/>
                    <a:pt x="1346" y="489"/>
                    <a:pt x="1310" y="465"/>
                  </a:cubicBezTo>
                  <a:cubicBezTo>
                    <a:pt x="1203" y="382"/>
                    <a:pt x="870" y="334"/>
                    <a:pt x="691" y="2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000;p28">
              <a:extLst>
                <a:ext uri="{FF2B5EF4-FFF2-40B4-BE49-F238E27FC236}">
                  <a16:creationId xmlns:a16="http://schemas.microsoft.com/office/drawing/2014/main" id="{245FF8DE-0207-D1FE-074C-21596964E33B}"/>
                </a:ext>
              </a:extLst>
            </p:cNvPr>
            <p:cNvSpPr/>
            <p:nvPr/>
          </p:nvSpPr>
          <p:spPr>
            <a:xfrm>
              <a:off x="4304512" y="3145532"/>
              <a:ext cx="37376" cy="26688"/>
            </a:xfrm>
            <a:custGeom>
              <a:avLst/>
              <a:gdLst/>
              <a:ahLst/>
              <a:cxnLst/>
              <a:rect l="l" t="t" r="r" b="b"/>
              <a:pathLst>
                <a:path w="1168" h="834" extrusionOk="0">
                  <a:moveTo>
                    <a:pt x="84" y="155"/>
                  </a:moveTo>
                  <a:cubicBezTo>
                    <a:pt x="48" y="155"/>
                    <a:pt x="13" y="167"/>
                    <a:pt x="13" y="191"/>
                  </a:cubicBezTo>
                  <a:cubicBezTo>
                    <a:pt x="1" y="214"/>
                    <a:pt x="120" y="226"/>
                    <a:pt x="156" y="250"/>
                  </a:cubicBezTo>
                  <a:cubicBezTo>
                    <a:pt x="179" y="262"/>
                    <a:pt x="156" y="286"/>
                    <a:pt x="168" y="310"/>
                  </a:cubicBezTo>
                  <a:cubicBezTo>
                    <a:pt x="179" y="322"/>
                    <a:pt x="215" y="334"/>
                    <a:pt x="251" y="357"/>
                  </a:cubicBezTo>
                  <a:cubicBezTo>
                    <a:pt x="406" y="429"/>
                    <a:pt x="144" y="560"/>
                    <a:pt x="251" y="655"/>
                  </a:cubicBezTo>
                  <a:cubicBezTo>
                    <a:pt x="263" y="679"/>
                    <a:pt x="298" y="691"/>
                    <a:pt x="322" y="715"/>
                  </a:cubicBezTo>
                  <a:cubicBezTo>
                    <a:pt x="346" y="738"/>
                    <a:pt x="322" y="774"/>
                    <a:pt x="382" y="798"/>
                  </a:cubicBezTo>
                  <a:cubicBezTo>
                    <a:pt x="453" y="834"/>
                    <a:pt x="584" y="810"/>
                    <a:pt x="656" y="774"/>
                  </a:cubicBezTo>
                  <a:cubicBezTo>
                    <a:pt x="727" y="750"/>
                    <a:pt x="787" y="703"/>
                    <a:pt x="870" y="679"/>
                  </a:cubicBezTo>
                  <a:cubicBezTo>
                    <a:pt x="894" y="679"/>
                    <a:pt x="918" y="667"/>
                    <a:pt x="941" y="667"/>
                  </a:cubicBezTo>
                  <a:cubicBezTo>
                    <a:pt x="1025" y="631"/>
                    <a:pt x="965" y="572"/>
                    <a:pt x="965" y="524"/>
                  </a:cubicBezTo>
                  <a:cubicBezTo>
                    <a:pt x="977" y="441"/>
                    <a:pt x="1168" y="369"/>
                    <a:pt x="1084" y="310"/>
                  </a:cubicBezTo>
                  <a:cubicBezTo>
                    <a:pt x="1072" y="286"/>
                    <a:pt x="1037" y="274"/>
                    <a:pt x="1037" y="262"/>
                  </a:cubicBezTo>
                  <a:cubicBezTo>
                    <a:pt x="1037" y="226"/>
                    <a:pt x="1132" y="214"/>
                    <a:pt x="1144" y="179"/>
                  </a:cubicBezTo>
                  <a:cubicBezTo>
                    <a:pt x="1168" y="119"/>
                    <a:pt x="906" y="119"/>
                    <a:pt x="894" y="60"/>
                  </a:cubicBezTo>
                  <a:cubicBezTo>
                    <a:pt x="882" y="36"/>
                    <a:pt x="906" y="24"/>
                    <a:pt x="882" y="12"/>
                  </a:cubicBezTo>
                  <a:cubicBezTo>
                    <a:pt x="858" y="0"/>
                    <a:pt x="822" y="0"/>
                    <a:pt x="799" y="0"/>
                  </a:cubicBezTo>
                  <a:cubicBezTo>
                    <a:pt x="549" y="0"/>
                    <a:pt x="310" y="107"/>
                    <a:pt x="84" y="1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001;p28">
              <a:extLst>
                <a:ext uri="{FF2B5EF4-FFF2-40B4-BE49-F238E27FC236}">
                  <a16:creationId xmlns:a16="http://schemas.microsoft.com/office/drawing/2014/main" id="{4E455CD3-1089-CDF5-7988-F5BC40EF3131}"/>
                </a:ext>
              </a:extLst>
            </p:cNvPr>
            <p:cNvSpPr/>
            <p:nvPr/>
          </p:nvSpPr>
          <p:spPr>
            <a:xfrm>
              <a:off x="4309856" y="3118844"/>
              <a:ext cx="26336" cy="23648"/>
            </a:xfrm>
            <a:custGeom>
              <a:avLst/>
              <a:gdLst/>
              <a:ahLst/>
              <a:cxnLst/>
              <a:rect l="l" t="t" r="r" b="b"/>
              <a:pathLst>
                <a:path w="823" h="739" extrusionOk="0">
                  <a:moveTo>
                    <a:pt x="191" y="298"/>
                  </a:moveTo>
                  <a:cubicBezTo>
                    <a:pt x="143" y="310"/>
                    <a:pt x="84" y="310"/>
                    <a:pt x="60" y="334"/>
                  </a:cubicBezTo>
                  <a:cubicBezTo>
                    <a:pt x="1" y="358"/>
                    <a:pt x="24" y="394"/>
                    <a:pt x="60" y="429"/>
                  </a:cubicBezTo>
                  <a:cubicBezTo>
                    <a:pt x="108" y="453"/>
                    <a:pt x="155" y="477"/>
                    <a:pt x="143" y="513"/>
                  </a:cubicBezTo>
                  <a:cubicBezTo>
                    <a:pt x="143" y="537"/>
                    <a:pt x="96" y="560"/>
                    <a:pt x="60" y="584"/>
                  </a:cubicBezTo>
                  <a:cubicBezTo>
                    <a:pt x="36" y="608"/>
                    <a:pt x="12" y="644"/>
                    <a:pt x="60" y="667"/>
                  </a:cubicBezTo>
                  <a:cubicBezTo>
                    <a:pt x="143" y="691"/>
                    <a:pt x="298" y="644"/>
                    <a:pt x="382" y="667"/>
                  </a:cubicBezTo>
                  <a:cubicBezTo>
                    <a:pt x="417" y="679"/>
                    <a:pt x="429" y="703"/>
                    <a:pt x="465" y="715"/>
                  </a:cubicBezTo>
                  <a:cubicBezTo>
                    <a:pt x="524" y="739"/>
                    <a:pt x="643" y="715"/>
                    <a:pt x="679" y="679"/>
                  </a:cubicBezTo>
                  <a:cubicBezTo>
                    <a:pt x="727" y="656"/>
                    <a:pt x="715" y="620"/>
                    <a:pt x="703" y="584"/>
                  </a:cubicBezTo>
                  <a:cubicBezTo>
                    <a:pt x="679" y="548"/>
                    <a:pt x="655" y="513"/>
                    <a:pt x="679" y="477"/>
                  </a:cubicBezTo>
                  <a:cubicBezTo>
                    <a:pt x="703" y="441"/>
                    <a:pt x="786" y="394"/>
                    <a:pt x="810" y="358"/>
                  </a:cubicBezTo>
                  <a:cubicBezTo>
                    <a:pt x="822" y="286"/>
                    <a:pt x="679" y="239"/>
                    <a:pt x="691" y="167"/>
                  </a:cubicBezTo>
                  <a:cubicBezTo>
                    <a:pt x="691" y="156"/>
                    <a:pt x="703" y="144"/>
                    <a:pt x="703" y="120"/>
                  </a:cubicBezTo>
                  <a:cubicBezTo>
                    <a:pt x="703" y="108"/>
                    <a:pt x="691" y="96"/>
                    <a:pt x="667" y="96"/>
                  </a:cubicBezTo>
                  <a:cubicBezTo>
                    <a:pt x="524" y="1"/>
                    <a:pt x="501" y="120"/>
                    <a:pt x="477" y="144"/>
                  </a:cubicBezTo>
                  <a:cubicBezTo>
                    <a:pt x="429" y="215"/>
                    <a:pt x="382" y="275"/>
                    <a:pt x="191" y="2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002;p28">
              <a:extLst>
                <a:ext uri="{FF2B5EF4-FFF2-40B4-BE49-F238E27FC236}">
                  <a16:creationId xmlns:a16="http://schemas.microsoft.com/office/drawing/2014/main" id="{E5868EC4-2FF3-00AB-F975-8C867D99CAB6}"/>
                </a:ext>
              </a:extLst>
            </p:cNvPr>
            <p:cNvSpPr/>
            <p:nvPr/>
          </p:nvSpPr>
          <p:spPr>
            <a:xfrm>
              <a:off x="5143488" y="3846172"/>
              <a:ext cx="172224" cy="249216"/>
            </a:xfrm>
            <a:custGeom>
              <a:avLst/>
              <a:gdLst/>
              <a:ahLst/>
              <a:cxnLst/>
              <a:rect l="l" t="t" r="r" b="b"/>
              <a:pathLst>
                <a:path w="5382" h="7788" extrusionOk="0">
                  <a:moveTo>
                    <a:pt x="3739" y="1132"/>
                  </a:moveTo>
                  <a:cubicBezTo>
                    <a:pt x="3727" y="1203"/>
                    <a:pt x="3715" y="1275"/>
                    <a:pt x="3620" y="1322"/>
                  </a:cubicBezTo>
                  <a:cubicBezTo>
                    <a:pt x="3501" y="1382"/>
                    <a:pt x="3298" y="1370"/>
                    <a:pt x="3144" y="1406"/>
                  </a:cubicBezTo>
                  <a:cubicBezTo>
                    <a:pt x="2679" y="1525"/>
                    <a:pt x="3084" y="2025"/>
                    <a:pt x="2632" y="2156"/>
                  </a:cubicBezTo>
                  <a:cubicBezTo>
                    <a:pt x="2370" y="2239"/>
                    <a:pt x="2001" y="2132"/>
                    <a:pt x="1715" y="2191"/>
                  </a:cubicBezTo>
                  <a:cubicBezTo>
                    <a:pt x="1429" y="2239"/>
                    <a:pt x="1334" y="2418"/>
                    <a:pt x="1120" y="2525"/>
                  </a:cubicBezTo>
                  <a:cubicBezTo>
                    <a:pt x="774" y="2692"/>
                    <a:pt x="119" y="2715"/>
                    <a:pt x="60" y="2965"/>
                  </a:cubicBezTo>
                  <a:cubicBezTo>
                    <a:pt x="12" y="3132"/>
                    <a:pt x="286" y="3299"/>
                    <a:pt x="465" y="3454"/>
                  </a:cubicBezTo>
                  <a:cubicBezTo>
                    <a:pt x="929" y="3835"/>
                    <a:pt x="953" y="4347"/>
                    <a:pt x="512" y="4692"/>
                  </a:cubicBezTo>
                  <a:cubicBezTo>
                    <a:pt x="381" y="4787"/>
                    <a:pt x="215" y="4882"/>
                    <a:pt x="119" y="4989"/>
                  </a:cubicBezTo>
                  <a:cubicBezTo>
                    <a:pt x="24" y="5108"/>
                    <a:pt x="0" y="5251"/>
                    <a:pt x="12" y="5382"/>
                  </a:cubicBezTo>
                  <a:cubicBezTo>
                    <a:pt x="24" y="6156"/>
                    <a:pt x="631" y="6966"/>
                    <a:pt x="1655" y="7585"/>
                  </a:cubicBezTo>
                  <a:cubicBezTo>
                    <a:pt x="1739" y="7633"/>
                    <a:pt x="1834" y="7692"/>
                    <a:pt x="1941" y="7716"/>
                  </a:cubicBezTo>
                  <a:cubicBezTo>
                    <a:pt x="2227" y="7787"/>
                    <a:pt x="2513" y="7692"/>
                    <a:pt x="2703" y="7585"/>
                  </a:cubicBezTo>
                  <a:cubicBezTo>
                    <a:pt x="3691" y="7037"/>
                    <a:pt x="3691" y="6121"/>
                    <a:pt x="4037" y="5359"/>
                  </a:cubicBezTo>
                  <a:cubicBezTo>
                    <a:pt x="4275" y="4847"/>
                    <a:pt x="4680" y="4382"/>
                    <a:pt x="4680" y="3846"/>
                  </a:cubicBezTo>
                  <a:cubicBezTo>
                    <a:pt x="4668" y="3704"/>
                    <a:pt x="4644" y="3549"/>
                    <a:pt x="4715" y="3418"/>
                  </a:cubicBezTo>
                  <a:cubicBezTo>
                    <a:pt x="4822" y="3239"/>
                    <a:pt x="5144" y="3096"/>
                    <a:pt x="5061" y="2894"/>
                  </a:cubicBezTo>
                  <a:cubicBezTo>
                    <a:pt x="4977" y="2680"/>
                    <a:pt x="4453" y="2489"/>
                    <a:pt x="4560" y="2299"/>
                  </a:cubicBezTo>
                  <a:cubicBezTo>
                    <a:pt x="4632" y="2156"/>
                    <a:pt x="5072" y="2156"/>
                    <a:pt x="5227" y="2299"/>
                  </a:cubicBezTo>
                  <a:cubicBezTo>
                    <a:pt x="5382" y="2251"/>
                    <a:pt x="5358" y="2120"/>
                    <a:pt x="5275" y="2013"/>
                  </a:cubicBezTo>
                  <a:cubicBezTo>
                    <a:pt x="5192" y="1918"/>
                    <a:pt x="5072" y="1822"/>
                    <a:pt x="5037" y="1715"/>
                  </a:cubicBezTo>
                  <a:cubicBezTo>
                    <a:pt x="5001" y="1608"/>
                    <a:pt x="5084" y="1513"/>
                    <a:pt x="5096" y="1406"/>
                  </a:cubicBezTo>
                  <a:cubicBezTo>
                    <a:pt x="5144" y="1168"/>
                    <a:pt x="4870" y="918"/>
                    <a:pt x="4596" y="703"/>
                  </a:cubicBezTo>
                  <a:cubicBezTo>
                    <a:pt x="3775" y="1"/>
                    <a:pt x="3751" y="822"/>
                    <a:pt x="3739" y="1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003;p28">
              <a:extLst>
                <a:ext uri="{FF2B5EF4-FFF2-40B4-BE49-F238E27FC236}">
                  <a16:creationId xmlns:a16="http://schemas.microsoft.com/office/drawing/2014/main" id="{1B0005D6-7C2E-4EB1-C4EB-F92C2CEF764D}"/>
                </a:ext>
              </a:extLst>
            </p:cNvPr>
            <p:cNvSpPr/>
            <p:nvPr/>
          </p:nvSpPr>
          <p:spPr>
            <a:xfrm>
              <a:off x="6282304" y="3648060"/>
              <a:ext cx="334144" cy="193952"/>
            </a:xfrm>
            <a:custGeom>
              <a:avLst/>
              <a:gdLst/>
              <a:ahLst/>
              <a:cxnLst/>
              <a:rect l="l" t="t" r="r" b="b"/>
              <a:pathLst>
                <a:path w="10442" h="6061" extrusionOk="0">
                  <a:moveTo>
                    <a:pt x="214" y="36"/>
                  </a:moveTo>
                  <a:cubicBezTo>
                    <a:pt x="0" y="203"/>
                    <a:pt x="357" y="501"/>
                    <a:pt x="762" y="703"/>
                  </a:cubicBezTo>
                  <a:cubicBezTo>
                    <a:pt x="1024" y="834"/>
                    <a:pt x="1310" y="953"/>
                    <a:pt x="1572" y="1072"/>
                  </a:cubicBezTo>
                  <a:cubicBezTo>
                    <a:pt x="1798" y="1191"/>
                    <a:pt x="1989" y="1310"/>
                    <a:pt x="2215" y="1429"/>
                  </a:cubicBezTo>
                  <a:cubicBezTo>
                    <a:pt x="2405" y="1536"/>
                    <a:pt x="2596" y="1644"/>
                    <a:pt x="2655" y="1763"/>
                  </a:cubicBezTo>
                  <a:cubicBezTo>
                    <a:pt x="2679" y="1810"/>
                    <a:pt x="2679" y="1858"/>
                    <a:pt x="2739" y="1905"/>
                  </a:cubicBezTo>
                  <a:cubicBezTo>
                    <a:pt x="2810" y="1953"/>
                    <a:pt x="2917" y="1977"/>
                    <a:pt x="3024" y="2001"/>
                  </a:cubicBezTo>
                  <a:cubicBezTo>
                    <a:pt x="3727" y="2179"/>
                    <a:pt x="3917" y="2477"/>
                    <a:pt x="4203" y="2787"/>
                  </a:cubicBezTo>
                  <a:cubicBezTo>
                    <a:pt x="4489" y="3108"/>
                    <a:pt x="4965" y="3418"/>
                    <a:pt x="5525" y="3656"/>
                  </a:cubicBezTo>
                  <a:cubicBezTo>
                    <a:pt x="5679" y="3715"/>
                    <a:pt x="5846" y="3775"/>
                    <a:pt x="5906" y="3858"/>
                  </a:cubicBezTo>
                  <a:cubicBezTo>
                    <a:pt x="5941" y="3906"/>
                    <a:pt x="5941" y="3953"/>
                    <a:pt x="5965" y="3989"/>
                  </a:cubicBezTo>
                  <a:cubicBezTo>
                    <a:pt x="6013" y="4120"/>
                    <a:pt x="6203" y="4239"/>
                    <a:pt x="6382" y="4358"/>
                  </a:cubicBezTo>
                  <a:cubicBezTo>
                    <a:pt x="6942" y="4715"/>
                    <a:pt x="7501" y="5073"/>
                    <a:pt x="8061" y="5442"/>
                  </a:cubicBezTo>
                  <a:cubicBezTo>
                    <a:pt x="8418" y="5668"/>
                    <a:pt x="8847" y="5870"/>
                    <a:pt x="9311" y="6025"/>
                  </a:cubicBezTo>
                  <a:cubicBezTo>
                    <a:pt x="9370" y="6037"/>
                    <a:pt x="9418" y="6049"/>
                    <a:pt x="9466" y="6049"/>
                  </a:cubicBezTo>
                  <a:cubicBezTo>
                    <a:pt x="9513" y="6061"/>
                    <a:pt x="9549" y="6037"/>
                    <a:pt x="9537" y="6013"/>
                  </a:cubicBezTo>
                  <a:cubicBezTo>
                    <a:pt x="9537" y="6001"/>
                    <a:pt x="9525" y="5989"/>
                    <a:pt x="9513" y="5977"/>
                  </a:cubicBezTo>
                  <a:cubicBezTo>
                    <a:pt x="9489" y="5942"/>
                    <a:pt x="9513" y="5918"/>
                    <a:pt x="9549" y="5906"/>
                  </a:cubicBezTo>
                  <a:cubicBezTo>
                    <a:pt x="9597" y="5894"/>
                    <a:pt x="9668" y="5906"/>
                    <a:pt x="9716" y="5930"/>
                  </a:cubicBezTo>
                  <a:cubicBezTo>
                    <a:pt x="9775" y="5954"/>
                    <a:pt x="9823" y="5989"/>
                    <a:pt x="9882" y="6013"/>
                  </a:cubicBezTo>
                  <a:cubicBezTo>
                    <a:pt x="9942" y="6037"/>
                    <a:pt x="10025" y="6061"/>
                    <a:pt x="10085" y="6049"/>
                  </a:cubicBezTo>
                  <a:cubicBezTo>
                    <a:pt x="10144" y="6049"/>
                    <a:pt x="10192" y="6025"/>
                    <a:pt x="10192" y="5989"/>
                  </a:cubicBezTo>
                  <a:cubicBezTo>
                    <a:pt x="10180" y="5966"/>
                    <a:pt x="10156" y="5930"/>
                    <a:pt x="10156" y="5906"/>
                  </a:cubicBezTo>
                  <a:cubicBezTo>
                    <a:pt x="10156" y="5870"/>
                    <a:pt x="10192" y="5846"/>
                    <a:pt x="10251" y="5870"/>
                  </a:cubicBezTo>
                  <a:cubicBezTo>
                    <a:pt x="10275" y="5870"/>
                    <a:pt x="10299" y="5882"/>
                    <a:pt x="10335" y="5894"/>
                  </a:cubicBezTo>
                  <a:cubicBezTo>
                    <a:pt x="10394" y="5906"/>
                    <a:pt x="10442" y="5894"/>
                    <a:pt x="10430" y="5858"/>
                  </a:cubicBezTo>
                  <a:cubicBezTo>
                    <a:pt x="10430" y="5787"/>
                    <a:pt x="10240" y="5656"/>
                    <a:pt x="10192" y="5585"/>
                  </a:cubicBezTo>
                  <a:cubicBezTo>
                    <a:pt x="10120" y="5477"/>
                    <a:pt x="10061" y="5358"/>
                    <a:pt x="10144" y="5287"/>
                  </a:cubicBezTo>
                  <a:cubicBezTo>
                    <a:pt x="10156" y="5263"/>
                    <a:pt x="10192" y="5251"/>
                    <a:pt x="10192" y="5227"/>
                  </a:cubicBezTo>
                  <a:cubicBezTo>
                    <a:pt x="10192" y="5204"/>
                    <a:pt x="10168" y="5168"/>
                    <a:pt x="10120" y="5144"/>
                  </a:cubicBezTo>
                  <a:cubicBezTo>
                    <a:pt x="10073" y="5108"/>
                    <a:pt x="9990" y="5084"/>
                    <a:pt x="9930" y="5061"/>
                  </a:cubicBezTo>
                  <a:cubicBezTo>
                    <a:pt x="9644" y="4942"/>
                    <a:pt x="9704" y="4858"/>
                    <a:pt x="9644" y="4739"/>
                  </a:cubicBezTo>
                  <a:cubicBezTo>
                    <a:pt x="9609" y="4692"/>
                    <a:pt x="9525" y="4620"/>
                    <a:pt x="9418" y="4596"/>
                  </a:cubicBezTo>
                  <a:cubicBezTo>
                    <a:pt x="9299" y="4572"/>
                    <a:pt x="9251" y="4632"/>
                    <a:pt x="9132" y="4608"/>
                  </a:cubicBezTo>
                  <a:cubicBezTo>
                    <a:pt x="8989" y="4584"/>
                    <a:pt x="8954" y="4477"/>
                    <a:pt x="8847" y="4406"/>
                  </a:cubicBezTo>
                  <a:cubicBezTo>
                    <a:pt x="8811" y="4382"/>
                    <a:pt x="8751" y="4358"/>
                    <a:pt x="8716" y="4334"/>
                  </a:cubicBezTo>
                  <a:cubicBezTo>
                    <a:pt x="8585" y="4263"/>
                    <a:pt x="8501" y="4168"/>
                    <a:pt x="8501" y="4096"/>
                  </a:cubicBezTo>
                  <a:cubicBezTo>
                    <a:pt x="8501" y="4049"/>
                    <a:pt x="8525" y="4001"/>
                    <a:pt x="8454" y="3953"/>
                  </a:cubicBezTo>
                  <a:cubicBezTo>
                    <a:pt x="8358" y="3894"/>
                    <a:pt x="8215" y="3918"/>
                    <a:pt x="8132" y="3941"/>
                  </a:cubicBezTo>
                  <a:cubicBezTo>
                    <a:pt x="8013" y="3906"/>
                    <a:pt x="7882" y="3870"/>
                    <a:pt x="7775" y="3822"/>
                  </a:cubicBezTo>
                  <a:cubicBezTo>
                    <a:pt x="7656" y="3775"/>
                    <a:pt x="7561" y="3715"/>
                    <a:pt x="7537" y="3644"/>
                  </a:cubicBezTo>
                  <a:cubicBezTo>
                    <a:pt x="7525" y="3596"/>
                    <a:pt x="7561" y="3560"/>
                    <a:pt x="7561" y="3513"/>
                  </a:cubicBezTo>
                  <a:cubicBezTo>
                    <a:pt x="7549" y="3358"/>
                    <a:pt x="7215" y="3191"/>
                    <a:pt x="6965" y="3072"/>
                  </a:cubicBezTo>
                  <a:cubicBezTo>
                    <a:pt x="6739" y="2965"/>
                    <a:pt x="6227" y="2810"/>
                    <a:pt x="6120" y="2679"/>
                  </a:cubicBezTo>
                  <a:cubicBezTo>
                    <a:pt x="6096" y="2644"/>
                    <a:pt x="6084" y="2608"/>
                    <a:pt x="6060" y="2584"/>
                  </a:cubicBezTo>
                  <a:cubicBezTo>
                    <a:pt x="5929" y="2441"/>
                    <a:pt x="5537" y="2358"/>
                    <a:pt x="5382" y="2215"/>
                  </a:cubicBezTo>
                  <a:cubicBezTo>
                    <a:pt x="5334" y="2179"/>
                    <a:pt x="5310" y="2132"/>
                    <a:pt x="5251" y="2108"/>
                  </a:cubicBezTo>
                  <a:cubicBezTo>
                    <a:pt x="5096" y="2036"/>
                    <a:pt x="4882" y="2072"/>
                    <a:pt x="4727" y="2013"/>
                  </a:cubicBezTo>
                  <a:cubicBezTo>
                    <a:pt x="4691" y="1989"/>
                    <a:pt x="4667" y="1977"/>
                    <a:pt x="4644" y="1953"/>
                  </a:cubicBezTo>
                  <a:cubicBezTo>
                    <a:pt x="4572" y="1894"/>
                    <a:pt x="4501" y="1834"/>
                    <a:pt x="4453" y="1763"/>
                  </a:cubicBezTo>
                  <a:cubicBezTo>
                    <a:pt x="4441" y="1739"/>
                    <a:pt x="4429" y="1703"/>
                    <a:pt x="4394" y="1667"/>
                  </a:cubicBezTo>
                  <a:cubicBezTo>
                    <a:pt x="4370" y="1644"/>
                    <a:pt x="4322" y="1608"/>
                    <a:pt x="4263" y="1584"/>
                  </a:cubicBezTo>
                  <a:cubicBezTo>
                    <a:pt x="4203" y="1572"/>
                    <a:pt x="4132" y="1560"/>
                    <a:pt x="4096" y="1536"/>
                  </a:cubicBezTo>
                  <a:cubicBezTo>
                    <a:pt x="4013" y="1513"/>
                    <a:pt x="3965" y="1501"/>
                    <a:pt x="3905" y="1453"/>
                  </a:cubicBezTo>
                  <a:cubicBezTo>
                    <a:pt x="3870" y="1441"/>
                    <a:pt x="3858" y="1405"/>
                    <a:pt x="3822" y="1394"/>
                  </a:cubicBezTo>
                  <a:cubicBezTo>
                    <a:pt x="3703" y="1298"/>
                    <a:pt x="3465" y="1274"/>
                    <a:pt x="3298" y="1203"/>
                  </a:cubicBezTo>
                  <a:cubicBezTo>
                    <a:pt x="3012" y="1084"/>
                    <a:pt x="2953" y="882"/>
                    <a:pt x="2655" y="786"/>
                  </a:cubicBezTo>
                  <a:cubicBezTo>
                    <a:pt x="2584" y="762"/>
                    <a:pt x="2500" y="751"/>
                    <a:pt x="2429" y="715"/>
                  </a:cubicBezTo>
                  <a:cubicBezTo>
                    <a:pt x="2322" y="667"/>
                    <a:pt x="2286" y="596"/>
                    <a:pt x="2215" y="536"/>
                  </a:cubicBezTo>
                  <a:cubicBezTo>
                    <a:pt x="2060" y="417"/>
                    <a:pt x="1762" y="346"/>
                    <a:pt x="1512" y="310"/>
                  </a:cubicBezTo>
                  <a:cubicBezTo>
                    <a:pt x="1250" y="286"/>
                    <a:pt x="988" y="262"/>
                    <a:pt x="762" y="167"/>
                  </a:cubicBezTo>
                  <a:cubicBezTo>
                    <a:pt x="667" y="120"/>
                    <a:pt x="584" y="72"/>
                    <a:pt x="488" y="36"/>
                  </a:cubicBezTo>
                  <a:cubicBezTo>
                    <a:pt x="393" y="12"/>
                    <a:pt x="250" y="0"/>
                    <a:pt x="214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004;p28">
              <a:extLst>
                <a:ext uri="{FF2B5EF4-FFF2-40B4-BE49-F238E27FC236}">
                  <a16:creationId xmlns:a16="http://schemas.microsoft.com/office/drawing/2014/main" id="{0711DF3E-7379-1B6E-EC0B-0201D3498823}"/>
                </a:ext>
              </a:extLst>
            </p:cNvPr>
            <p:cNvSpPr/>
            <p:nvPr/>
          </p:nvSpPr>
          <p:spPr>
            <a:xfrm>
              <a:off x="6635104" y="3687676"/>
              <a:ext cx="223296" cy="152448"/>
            </a:xfrm>
            <a:custGeom>
              <a:avLst/>
              <a:gdLst/>
              <a:ahLst/>
              <a:cxnLst/>
              <a:rect l="l" t="t" r="r" b="b"/>
              <a:pathLst>
                <a:path w="6978" h="4764" extrusionOk="0">
                  <a:moveTo>
                    <a:pt x="3489" y="406"/>
                  </a:moveTo>
                  <a:cubicBezTo>
                    <a:pt x="3489" y="441"/>
                    <a:pt x="3608" y="489"/>
                    <a:pt x="3691" y="501"/>
                  </a:cubicBezTo>
                  <a:cubicBezTo>
                    <a:pt x="3775" y="513"/>
                    <a:pt x="3870" y="525"/>
                    <a:pt x="3953" y="548"/>
                  </a:cubicBezTo>
                  <a:cubicBezTo>
                    <a:pt x="4048" y="596"/>
                    <a:pt x="4072" y="656"/>
                    <a:pt x="4037" y="691"/>
                  </a:cubicBezTo>
                  <a:cubicBezTo>
                    <a:pt x="4013" y="727"/>
                    <a:pt x="3929" y="739"/>
                    <a:pt x="3858" y="751"/>
                  </a:cubicBezTo>
                  <a:cubicBezTo>
                    <a:pt x="3632" y="798"/>
                    <a:pt x="3406" y="834"/>
                    <a:pt x="3191" y="870"/>
                  </a:cubicBezTo>
                  <a:cubicBezTo>
                    <a:pt x="3013" y="894"/>
                    <a:pt x="2834" y="929"/>
                    <a:pt x="2798" y="1037"/>
                  </a:cubicBezTo>
                  <a:cubicBezTo>
                    <a:pt x="2786" y="1072"/>
                    <a:pt x="2810" y="1132"/>
                    <a:pt x="2798" y="1179"/>
                  </a:cubicBezTo>
                  <a:cubicBezTo>
                    <a:pt x="2739" y="1489"/>
                    <a:pt x="1501" y="1239"/>
                    <a:pt x="1393" y="1537"/>
                  </a:cubicBezTo>
                  <a:cubicBezTo>
                    <a:pt x="1358" y="1620"/>
                    <a:pt x="1429" y="1727"/>
                    <a:pt x="1429" y="1810"/>
                  </a:cubicBezTo>
                  <a:cubicBezTo>
                    <a:pt x="1417" y="1906"/>
                    <a:pt x="1262" y="1965"/>
                    <a:pt x="1072" y="1906"/>
                  </a:cubicBezTo>
                  <a:cubicBezTo>
                    <a:pt x="917" y="1846"/>
                    <a:pt x="846" y="1751"/>
                    <a:pt x="715" y="1680"/>
                  </a:cubicBezTo>
                  <a:cubicBezTo>
                    <a:pt x="500" y="1560"/>
                    <a:pt x="179" y="1572"/>
                    <a:pt x="84" y="1668"/>
                  </a:cubicBezTo>
                  <a:cubicBezTo>
                    <a:pt x="0" y="1763"/>
                    <a:pt x="60" y="1906"/>
                    <a:pt x="131" y="2037"/>
                  </a:cubicBezTo>
                  <a:cubicBezTo>
                    <a:pt x="334" y="2442"/>
                    <a:pt x="512" y="2739"/>
                    <a:pt x="1012" y="3156"/>
                  </a:cubicBezTo>
                  <a:cubicBezTo>
                    <a:pt x="1036" y="3180"/>
                    <a:pt x="1060" y="3204"/>
                    <a:pt x="1096" y="3215"/>
                  </a:cubicBezTo>
                  <a:cubicBezTo>
                    <a:pt x="1239" y="3287"/>
                    <a:pt x="1370" y="3239"/>
                    <a:pt x="1429" y="3180"/>
                  </a:cubicBezTo>
                  <a:cubicBezTo>
                    <a:pt x="1679" y="3477"/>
                    <a:pt x="1941" y="3787"/>
                    <a:pt x="2203" y="4096"/>
                  </a:cubicBezTo>
                  <a:cubicBezTo>
                    <a:pt x="2346" y="4061"/>
                    <a:pt x="2501" y="4037"/>
                    <a:pt x="2691" y="4049"/>
                  </a:cubicBezTo>
                  <a:cubicBezTo>
                    <a:pt x="2870" y="4073"/>
                    <a:pt x="3108" y="4132"/>
                    <a:pt x="3239" y="4239"/>
                  </a:cubicBezTo>
                  <a:cubicBezTo>
                    <a:pt x="3322" y="4299"/>
                    <a:pt x="3370" y="4370"/>
                    <a:pt x="3489" y="4406"/>
                  </a:cubicBezTo>
                  <a:cubicBezTo>
                    <a:pt x="3548" y="4430"/>
                    <a:pt x="3620" y="4430"/>
                    <a:pt x="3679" y="4430"/>
                  </a:cubicBezTo>
                  <a:cubicBezTo>
                    <a:pt x="3906" y="4442"/>
                    <a:pt x="4108" y="4418"/>
                    <a:pt x="4287" y="4370"/>
                  </a:cubicBezTo>
                  <a:cubicBezTo>
                    <a:pt x="4394" y="4347"/>
                    <a:pt x="4489" y="4311"/>
                    <a:pt x="4620" y="4311"/>
                  </a:cubicBezTo>
                  <a:cubicBezTo>
                    <a:pt x="4751" y="4311"/>
                    <a:pt x="4941" y="4347"/>
                    <a:pt x="5049" y="4430"/>
                  </a:cubicBezTo>
                  <a:cubicBezTo>
                    <a:pt x="5156" y="4501"/>
                    <a:pt x="5180" y="4608"/>
                    <a:pt x="5322" y="4668"/>
                  </a:cubicBezTo>
                  <a:cubicBezTo>
                    <a:pt x="5477" y="4716"/>
                    <a:pt x="5596" y="4680"/>
                    <a:pt x="5751" y="4704"/>
                  </a:cubicBezTo>
                  <a:cubicBezTo>
                    <a:pt x="5823" y="4728"/>
                    <a:pt x="5906" y="4751"/>
                    <a:pt x="5965" y="4751"/>
                  </a:cubicBezTo>
                  <a:cubicBezTo>
                    <a:pt x="6073" y="4763"/>
                    <a:pt x="6073" y="4692"/>
                    <a:pt x="6084" y="4644"/>
                  </a:cubicBezTo>
                  <a:cubicBezTo>
                    <a:pt x="6132" y="4430"/>
                    <a:pt x="6739" y="4466"/>
                    <a:pt x="6811" y="4263"/>
                  </a:cubicBezTo>
                  <a:cubicBezTo>
                    <a:pt x="6858" y="4108"/>
                    <a:pt x="6573" y="3882"/>
                    <a:pt x="6656" y="3739"/>
                  </a:cubicBezTo>
                  <a:cubicBezTo>
                    <a:pt x="6704" y="3668"/>
                    <a:pt x="6846" y="3632"/>
                    <a:pt x="6882" y="3561"/>
                  </a:cubicBezTo>
                  <a:cubicBezTo>
                    <a:pt x="6942" y="3382"/>
                    <a:pt x="6394" y="3061"/>
                    <a:pt x="6573" y="2918"/>
                  </a:cubicBezTo>
                  <a:cubicBezTo>
                    <a:pt x="6680" y="2846"/>
                    <a:pt x="6977" y="2870"/>
                    <a:pt x="6966" y="2751"/>
                  </a:cubicBezTo>
                  <a:cubicBezTo>
                    <a:pt x="6954" y="2620"/>
                    <a:pt x="6537" y="2501"/>
                    <a:pt x="6346" y="2358"/>
                  </a:cubicBezTo>
                  <a:cubicBezTo>
                    <a:pt x="6156" y="2215"/>
                    <a:pt x="6239" y="2072"/>
                    <a:pt x="6073" y="1930"/>
                  </a:cubicBezTo>
                  <a:cubicBezTo>
                    <a:pt x="5906" y="1775"/>
                    <a:pt x="5513" y="1668"/>
                    <a:pt x="5430" y="1525"/>
                  </a:cubicBezTo>
                  <a:cubicBezTo>
                    <a:pt x="5275" y="1287"/>
                    <a:pt x="6037" y="1346"/>
                    <a:pt x="6049" y="1144"/>
                  </a:cubicBezTo>
                  <a:cubicBezTo>
                    <a:pt x="6049" y="1096"/>
                    <a:pt x="6013" y="1037"/>
                    <a:pt x="5918" y="989"/>
                  </a:cubicBezTo>
                  <a:cubicBezTo>
                    <a:pt x="6144" y="977"/>
                    <a:pt x="6323" y="918"/>
                    <a:pt x="6430" y="834"/>
                  </a:cubicBezTo>
                  <a:cubicBezTo>
                    <a:pt x="6180" y="763"/>
                    <a:pt x="5918" y="691"/>
                    <a:pt x="5703" y="584"/>
                  </a:cubicBezTo>
                  <a:cubicBezTo>
                    <a:pt x="5311" y="382"/>
                    <a:pt x="4941" y="1"/>
                    <a:pt x="4406" y="1"/>
                  </a:cubicBezTo>
                  <a:cubicBezTo>
                    <a:pt x="3989" y="1"/>
                    <a:pt x="3798" y="322"/>
                    <a:pt x="3489" y="4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005;p28">
              <a:extLst>
                <a:ext uri="{FF2B5EF4-FFF2-40B4-BE49-F238E27FC236}">
                  <a16:creationId xmlns:a16="http://schemas.microsoft.com/office/drawing/2014/main" id="{A30DE601-9844-AE0E-0A6A-69792D30C0BA}"/>
                </a:ext>
              </a:extLst>
            </p:cNvPr>
            <p:cNvSpPr/>
            <p:nvPr/>
          </p:nvSpPr>
          <p:spPr>
            <a:xfrm>
              <a:off x="6604992" y="3846172"/>
              <a:ext cx="246912" cy="75488"/>
            </a:xfrm>
            <a:custGeom>
              <a:avLst/>
              <a:gdLst/>
              <a:ahLst/>
              <a:cxnLst/>
              <a:rect l="l" t="t" r="r" b="b"/>
              <a:pathLst>
                <a:path w="7716" h="2359" extrusionOk="0">
                  <a:moveTo>
                    <a:pt x="179" y="167"/>
                  </a:moveTo>
                  <a:cubicBezTo>
                    <a:pt x="263" y="84"/>
                    <a:pt x="465" y="36"/>
                    <a:pt x="715" y="96"/>
                  </a:cubicBezTo>
                  <a:cubicBezTo>
                    <a:pt x="822" y="120"/>
                    <a:pt x="941" y="167"/>
                    <a:pt x="1037" y="156"/>
                  </a:cubicBezTo>
                  <a:cubicBezTo>
                    <a:pt x="1144" y="156"/>
                    <a:pt x="1156" y="84"/>
                    <a:pt x="1239" y="60"/>
                  </a:cubicBezTo>
                  <a:cubicBezTo>
                    <a:pt x="1418" y="1"/>
                    <a:pt x="1727" y="156"/>
                    <a:pt x="1965" y="263"/>
                  </a:cubicBezTo>
                  <a:cubicBezTo>
                    <a:pt x="2418" y="477"/>
                    <a:pt x="2942" y="608"/>
                    <a:pt x="3442" y="715"/>
                  </a:cubicBezTo>
                  <a:cubicBezTo>
                    <a:pt x="3918" y="810"/>
                    <a:pt x="4418" y="894"/>
                    <a:pt x="4787" y="846"/>
                  </a:cubicBezTo>
                  <a:cubicBezTo>
                    <a:pt x="4870" y="834"/>
                    <a:pt x="4942" y="822"/>
                    <a:pt x="5025" y="822"/>
                  </a:cubicBezTo>
                  <a:cubicBezTo>
                    <a:pt x="5311" y="822"/>
                    <a:pt x="5740" y="1013"/>
                    <a:pt x="5811" y="1191"/>
                  </a:cubicBezTo>
                  <a:cubicBezTo>
                    <a:pt x="5823" y="1227"/>
                    <a:pt x="5823" y="1263"/>
                    <a:pt x="5859" y="1310"/>
                  </a:cubicBezTo>
                  <a:cubicBezTo>
                    <a:pt x="5942" y="1406"/>
                    <a:pt x="6168" y="1489"/>
                    <a:pt x="6347" y="1513"/>
                  </a:cubicBezTo>
                  <a:cubicBezTo>
                    <a:pt x="6537" y="1549"/>
                    <a:pt x="6716" y="1560"/>
                    <a:pt x="6894" y="1608"/>
                  </a:cubicBezTo>
                  <a:cubicBezTo>
                    <a:pt x="7085" y="1656"/>
                    <a:pt x="7287" y="1787"/>
                    <a:pt x="7240" y="1858"/>
                  </a:cubicBezTo>
                  <a:cubicBezTo>
                    <a:pt x="7228" y="1882"/>
                    <a:pt x="7192" y="1906"/>
                    <a:pt x="7192" y="1930"/>
                  </a:cubicBezTo>
                  <a:cubicBezTo>
                    <a:pt x="7180" y="2025"/>
                    <a:pt x="7537" y="2120"/>
                    <a:pt x="7621" y="2227"/>
                  </a:cubicBezTo>
                  <a:cubicBezTo>
                    <a:pt x="7716" y="2334"/>
                    <a:pt x="7442" y="2358"/>
                    <a:pt x="7252" y="2287"/>
                  </a:cubicBezTo>
                  <a:cubicBezTo>
                    <a:pt x="7049" y="2215"/>
                    <a:pt x="6906" y="2096"/>
                    <a:pt x="6716" y="2001"/>
                  </a:cubicBezTo>
                  <a:cubicBezTo>
                    <a:pt x="6204" y="1763"/>
                    <a:pt x="5621" y="1799"/>
                    <a:pt x="5049" y="1656"/>
                  </a:cubicBezTo>
                  <a:cubicBezTo>
                    <a:pt x="4632" y="1560"/>
                    <a:pt x="4216" y="1358"/>
                    <a:pt x="3799" y="1299"/>
                  </a:cubicBezTo>
                  <a:cubicBezTo>
                    <a:pt x="3573" y="1263"/>
                    <a:pt x="3370" y="1287"/>
                    <a:pt x="3144" y="1251"/>
                  </a:cubicBezTo>
                  <a:cubicBezTo>
                    <a:pt x="2763" y="1203"/>
                    <a:pt x="2370" y="1025"/>
                    <a:pt x="1977" y="953"/>
                  </a:cubicBezTo>
                  <a:cubicBezTo>
                    <a:pt x="1763" y="918"/>
                    <a:pt x="1560" y="906"/>
                    <a:pt x="1346" y="882"/>
                  </a:cubicBezTo>
                  <a:cubicBezTo>
                    <a:pt x="1120" y="846"/>
                    <a:pt x="870" y="763"/>
                    <a:pt x="751" y="644"/>
                  </a:cubicBezTo>
                  <a:cubicBezTo>
                    <a:pt x="703" y="608"/>
                    <a:pt x="679" y="560"/>
                    <a:pt x="608" y="537"/>
                  </a:cubicBezTo>
                  <a:cubicBezTo>
                    <a:pt x="406" y="441"/>
                    <a:pt x="310" y="596"/>
                    <a:pt x="132" y="489"/>
                  </a:cubicBezTo>
                  <a:cubicBezTo>
                    <a:pt x="1" y="406"/>
                    <a:pt x="132" y="215"/>
                    <a:pt x="179" y="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006;p28">
              <a:extLst>
                <a:ext uri="{FF2B5EF4-FFF2-40B4-BE49-F238E27FC236}">
                  <a16:creationId xmlns:a16="http://schemas.microsoft.com/office/drawing/2014/main" id="{AA4C5903-CC6A-13E5-A183-D905841F07AA}"/>
                </a:ext>
              </a:extLst>
            </p:cNvPr>
            <p:cNvSpPr/>
            <p:nvPr/>
          </p:nvSpPr>
          <p:spPr>
            <a:xfrm>
              <a:off x="6888096" y="3779900"/>
              <a:ext cx="123840" cy="107456"/>
            </a:xfrm>
            <a:custGeom>
              <a:avLst/>
              <a:gdLst/>
              <a:ahLst/>
              <a:cxnLst/>
              <a:rect l="l" t="t" r="r" b="b"/>
              <a:pathLst>
                <a:path w="3870" h="3358" extrusionOk="0">
                  <a:moveTo>
                    <a:pt x="333" y="1286"/>
                  </a:moveTo>
                  <a:cubicBezTo>
                    <a:pt x="357" y="1381"/>
                    <a:pt x="393" y="1476"/>
                    <a:pt x="393" y="1572"/>
                  </a:cubicBezTo>
                  <a:cubicBezTo>
                    <a:pt x="405" y="1679"/>
                    <a:pt x="369" y="1774"/>
                    <a:pt x="405" y="1893"/>
                  </a:cubicBezTo>
                  <a:cubicBezTo>
                    <a:pt x="441" y="2000"/>
                    <a:pt x="560" y="2143"/>
                    <a:pt x="774" y="2238"/>
                  </a:cubicBezTo>
                  <a:cubicBezTo>
                    <a:pt x="822" y="2215"/>
                    <a:pt x="905" y="2215"/>
                    <a:pt x="988" y="2215"/>
                  </a:cubicBezTo>
                  <a:cubicBezTo>
                    <a:pt x="1203" y="2453"/>
                    <a:pt x="1072" y="2643"/>
                    <a:pt x="1084" y="2846"/>
                  </a:cubicBezTo>
                  <a:cubicBezTo>
                    <a:pt x="1084" y="2929"/>
                    <a:pt x="1119" y="3024"/>
                    <a:pt x="1226" y="3119"/>
                  </a:cubicBezTo>
                  <a:cubicBezTo>
                    <a:pt x="1346" y="3215"/>
                    <a:pt x="1584" y="3298"/>
                    <a:pt x="1703" y="3274"/>
                  </a:cubicBezTo>
                  <a:cubicBezTo>
                    <a:pt x="1798" y="3250"/>
                    <a:pt x="1798" y="3191"/>
                    <a:pt x="1846" y="3143"/>
                  </a:cubicBezTo>
                  <a:cubicBezTo>
                    <a:pt x="1893" y="3096"/>
                    <a:pt x="2012" y="3072"/>
                    <a:pt x="2131" y="3131"/>
                  </a:cubicBezTo>
                  <a:cubicBezTo>
                    <a:pt x="2322" y="3060"/>
                    <a:pt x="1834" y="2810"/>
                    <a:pt x="1834" y="2667"/>
                  </a:cubicBezTo>
                  <a:cubicBezTo>
                    <a:pt x="1834" y="2596"/>
                    <a:pt x="1929" y="2572"/>
                    <a:pt x="1929" y="2500"/>
                  </a:cubicBezTo>
                  <a:cubicBezTo>
                    <a:pt x="1917" y="2441"/>
                    <a:pt x="1822" y="2369"/>
                    <a:pt x="1762" y="2310"/>
                  </a:cubicBezTo>
                  <a:cubicBezTo>
                    <a:pt x="1715" y="2238"/>
                    <a:pt x="1703" y="2167"/>
                    <a:pt x="1810" y="2167"/>
                  </a:cubicBezTo>
                  <a:cubicBezTo>
                    <a:pt x="1929" y="2167"/>
                    <a:pt x="2048" y="2250"/>
                    <a:pt x="2131" y="2322"/>
                  </a:cubicBezTo>
                  <a:cubicBezTo>
                    <a:pt x="2524" y="2643"/>
                    <a:pt x="2929" y="2989"/>
                    <a:pt x="2929" y="3274"/>
                  </a:cubicBezTo>
                  <a:cubicBezTo>
                    <a:pt x="3084" y="3358"/>
                    <a:pt x="3286" y="3358"/>
                    <a:pt x="3358" y="3298"/>
                  </a:cubicBezTo>
                  <a:cubicBezTo>
                    <a:pt x="3441" y="3239"/>
                    <a:pt x="3429" y="3143"/>
                    <a:pt x="3477" y="3072"/>
                  </a:cubicBezTo>
                  <a:cubicBezTo>
                    <a:pt x="3524" y="3000"/>
                    <a:pt x="3691" y="2965"/>
                    <a:pt x="3870" y="3036"/>
                  </a:cubicBezTo>
                  <a:cubicBezTo>
                    <a:pt x="3655" y="2869"/>
                    <a:pt x="3453" y="2715"/>
                    <a:pt x="3251" y="2548"/>
                  </a:cubicBezTo>
                  <a:cubicBezTo>
                    <a:pt x="3096" y="2429"/>
                    <a:pt x="2941" y="2310"/>
                    <a:pt x="2762" y="2203"/>
                  </a:cubicBezTo>
                  <a:cubicBezTo>
                    <a:pt x="2441" y="2012"/>
                    <a:pt x="2024" y="1857"/>
                    <a:pt x="1631" y="1786"/>
                  </a:cubicBezTo>
                  <a:cubicBezTo>
                    <a:pt x="1667" y="1607"/>
                    <a:pt x="2274" y="1750"/>
                    <a:pt x="2477" y="1643"/>
                  </a:cubicBezTo>
                  <a:cubicBezTo>
                    <a:pt x="2584" y="1584"/>
                    <a:pt x="2560" y="1488"/>
                    <a:pt x="2619" y="1405"/>
                  </a:cubicBezTo>
                  <a:cubicBezTo>
                    <a:pt x="2667" y="1334"/>
                    <a:pt x="2881" y="1310"/>
                    <a:pt x="3048" y="1405"/>
                  </a:cubicBezTo>
                  <a:cubicBezTo>
                    <a:pt x="3155" y="1393"/>
                    <a:pt x="3000" y="1286"/>
                    <a:pt x="2870" y="1250"/>
                  </a:cubicBezTo>
                  <a:cubicBezTo>
                    <a:pt x="2524" y="1143"/>
                    <a:pt x="2179" y="1119"/>
                    <a:pt x="1953" y="1179"/>
                  </a:cubicBezTo>
                  <a:cubicBezTo>
                    <a:pt x="1893" y="1191"/>
                    <a:pt x="1822" y="1214"/>
                    <a:pt x="1738" y="1191"/>
                  </a:cubicBezTo>
                  <a:cubicBezTo>
                    <a:pt x="1631" y="1167"/>
                    <a:pt x="1548" y="1095"/>
                    <a:pt x="1453" y="1072"/>
                  </a:cubicBezTo>
                  <a:cubicBezTo>
                    <a:pt x="1346" y="1048"/>
                    <a:pt x="1286" y="1084"/>
                    <a:pt x="1203" y="1072"/>
                  </a:cubicBezTo>
                  <a:cubicBezTo>
                    <a:pt x="1024" y="1060"/>
                    <a:pt x="893" y="917"/>
                    <a:pt x="893" y="833"/>
                  </a:cubicBezTo>
                  <a:cubicBezTo>
                    <a:pt x="893" y="750"/>
                    <a:pt x="941" y="679"/>
                    <a:pt x="822" y="583"/>
                  </a:cubicBezTo>
                  <a:cubicBezTo>
                    <a:pt x="774" y="536"/>
                    <a:pt x="667" y="488"/>
                    <a:pt x="679" y="441"/>
                  </a:cubicBezTo>
                  <a:cubicBezTo>
                    <a:pt x="679" y="393"/>
                    <a:pt x="786" y="405"/>
                    <a:pt x="881" y="417"/>
                  </a:cubicBezTo>
                  <a:cubicBezTo>
                    <a:pt x="1274" y="452"/>
                    <a:pt x="1655" y="500"/>
                    <a:pt x="2048" y="548"/>
                  </a:cubicBezTo>
                  <a:cubicBezTo>
                    <a:pt x="2191" y="560"/>
                    <a:pt x="2381" y="595"/>
                    <a:pt x="2500" y="679"/>
                  </a:cubicBezTo>
                  <a:cubicBezTo>
                    <a:pt x="2524" y="703"/>
                    <a:pt x="2560" y="726"/>
                    <a:pt x="2596" y="750"/>
                  </a:cubicBezTo>
                  <a:cubicBezTo>
                    <a:pt x="2691" y="786"/>
                    <a:pt x="2750" y="738"/>
                    <a:pt x="2810" y="726"/>
                  </a:cubicBezTo>
                  <a:cubicBezTo>
                    <a:pt x="2989" y="691"/>
                    <a:pt x="3370" y="845"/>
                    <a:pt x="3477" y="774"/>
                  </a:cubicBezTo>
                  <a:cubicBezTo>
                    <a:pt x="3524" y="738"/>
                    <a:pt x="3477" y="679"/>
                    <a:pt x="3489" y="631"/>
                  </a:cubicBezTo>
                  <a:cubicBezTo>
                    <a:pt x="3512" y="548"/>
                    <a:pt x="3655" y="536"/>
                    <a:pt x="3751" y="488"/>
                  </a:cubicBezTo>
                  <a:cubicBezTo>
                    <a:pt x="3846" y="441"/>
                    <a:pt x="3846" y="322"/>
                    <a:pt x="3667" y="250"/>
                  </a:cubicBezTo>
                  <a:cubicBezTo>
                    <a:pt x="3548" y="202"/>
                    <a:pt x="3417" y="214"/>
                    <a:pt x="3358" y="250"/>
                  </a:cubicBezTo>
                  <a:cubicBezTo>
                    <a:pt x="3298" y="274"/>
                    <a:pt x="3274" y="333"/>
                    <a:pt x="3215" y="369"/>
                  </a:cubicBezTo>
                  <a:cubicBezTo>
                    <a:pt x="3084" y="441"/>
                    <a:pt x="2798" y="417"/>
                    <a:pt x="2536" y="381"/>
                  </a:cubicBezTo>
                  <a:cubicBezTo>
                    <a:pt x="2227" y="345"/>
                    <a:pt x="1905" y="310"/>
                    <a:pt x="1584" y="286"/>
                  </a:cubicBezTo>
                  <a:cubicBezTo>
                    <a:pt x="1512" y="274"/>
                    <a:pt x="1429" y="262"/>
                    <a:pt x="1369" y="226"/>
                  </a:cubicBezTo>
                  <a:cubicBezTo>
                    <a:pt x="1310" y="191"/>
                    <a:pt x="1286" y="155"/>
                    <a:pt x="1238" y="119"/>
                  </a:cubicBezTo>
                  <a:cubicBezTo>
                    <a:pt x="1084" y="0"/>
                    <a:pt x="798" y="0"/>
                    <a:pt x="631" y="36"/>
                  </a:cubicBezTo>
                  <a:cubicBezTo>
                    <a:pt x="274" y="107"/>
                    <a:pt x="0" y="119"/>
                    <a:pt x="48" y="369"/>
                  </a:cubicBezTo>
                  <a:cubicBezTo>
                    <a:pt x="95" y="667"/>
                    <a:pt x="238" y="988"/>
                    <a:pt x="333" y="12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007;p28">
              <a:extLst>
                <a:ext uri="{FF2B5EF4-FFF2-40B4-BE49-F238E27FC236}">
                  <a16:creationId xmlns:a16="http://schemas.microsoft.com/office/drawing/2014/main" id="{48F79AA8-E3EC-0129-068F-5BB92060DB24}"/>
                </a:ext>
              </a:extLst>
            </p:cNvPr>
            <p:cNvSpPr/>
            <p:nvPr/>
          </p:nvSpPr>
          <p:spPr>
            <a:xfrm>
              <a:off x="6716640" y="3434716"/>
              <a:ext cx="41568" cy="51456"/>
            </a:xfrm>
            <a:custGeom>
              <a:avLst/>
              <a:gdLst/>
              <a:ahLst/>
              <a:cxnLst/>
              <a:rect l="l" t="t" r="r" b="b"/>
              <a:pathLst>
                <a:path w="1299" h="1608" extrusionOk="0">
                  <a:moveTo>
                    <a:pt x="477" y="1357"/>
                  </a:moveTo>
                  <a:cubicBezTo>
                    <a:pt x="477" y="1405"/>
                    <a:pt x="405" y="1441"/>
                    <a:pt x="477" y="1488"/>
                  </a:cubicBezTo>
                  <a:cubicBezTo>
                    <a:pt x="512" y="1512"/>
                    <a:pt x="560" y="1536"/>
                    <a:pt x="608" y="1548"/>
                  </a:cubicBezTo>
                  <a:cubicBezTo>
                    <a:pt x="834" y="1607"/>
                    <a:pt x="1072" y="1607"/>
                    <a:pt x="1191" y="1560"/>
                  </a:cubicBezTo>
                  <a:cubicBezTo>
                    <a:pt x="1203" y="1548"/>
                    <a:pt x="1215" y="1536"/>
                    <a:pt x="1227" y="1536"/>
                  </a:cubicBezTo>
                  <a:cubicBezTo>
                    <a:pt x="1298" y="1464"/>
                    <a:pt x="1274" y="1369"/>
                    <a:pt x="1155" y="1274"/>
                  </a:cubicBezTo>
                  <a:cubicBezTo>
                    <a:pt x="1119" y="1250"/>
                    <a:pt x="1060" y="1214"/>
                    <a:pt x="1036" y="1179"/>
                  </a:cubicBezTo>
                  <a:cubicBezTo>
                    <a:pt x="953" y="1072"/>
                    <a:pt x="1167" y="1036"/>
                    <a:pt x="1179" y="941"/>
                  </a:cubicBezTo>
                  <a:cubicBezTo>
                    <a:pt x="1191" y="774"/>
                    <a:pt x="1108" y="595"/>
                    <a:pt x="953" y="405"/>
                  </a:cubicBezTo>
                  <a:cubicBezTo>
                    <a:pt x="941" y="393"/>
                    <a:pt x="524" y="0"/>
                    <a:pt x="477" y="60"/>
                  </a:cubicBezTo>
                  <a:cubicBezTo>
                    <a:pt x="334" y="226"/>
                    <a:pt x="346" y="381"/>
                    <a:pt x="286" y="572"/>
                  </a:cubicBezTo>
                  <a:cubicBezTo>
                    <a:pt x="250" y="714"/>
                    <a:pt x="0" y="786"/>
                    <a:pt x="36" y="953"/>
                  </a:cubicBezTo>
                  <a:cubicBezTo>
                    <a:pt x="72" y="1095"/>
                    <a:pt x="477" y="1250"/>
                    <a:pt x="477" y="1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008;p28">
              <a:extLst>
                <a:ext uri="{FF2B5EF4-FFF2-40B4-BE49-F238E27FC236}">
                  <a16:creationId xmlns:a16="http://schemas.microsoft.com/office/drawing/2014/main" id="{C99F63CF-03D5-A728-70A4-DF3FA9F2866C}"/>
                </a:ext>
              </a:extLst>
            </p:cNvPr>
            <p:cNvSpPr/>
            <p:nvPr/>
          </p:nvSpPr>
          <p:spPr>
            <a:xfrm>
              <a:off x="6496032" y="3489180"/>
              <a:ext cx="62528" cy="26720"/>
            </a:xfrm>
            <a:custGeom>
              <a:avLst/>
              <a:gdLst/>
              <a:ahLst/>
              <a:cxnLst/>
              <a:rect l="l" t="t" r="r" b="b"/>
              <a:pathLst>
                <a:path w="1954" h="835" extrusionOk="0">
                  <a:moveTo>
                    <a:pt x="977" y="36"/>
                  </a:moveTo>
                  <a:cubicBezTo>
                    <a:pt x="739" y="72"/>
                    <a:pt x="501" y="96"/>
                    <a:pt x="274" y="132"/>
                  </a:cubicBezTo>
                  <a:cubicBezTo>
                    <a:pt x="143" y="143"/>
                    <a:pt x="12" y="167"/>
                    <a:pt x="12" y="227"/>
                  </a:cubicBezTo>
                  <a:cubicBezTo>
                    <a:pt x="1" y="358"/>
                    <a:pt x="429" y="489"/>
                    <a:pt x="536" y="620"/>
                  </a:cubicBezTo>
                  <a:cubicBezTo>
                    <a:pt x="572" y="655"/>
                    <a:pt x="584" y="703"/>
                    <a:pt x="644" y="727"/>
                  </a:cubicBezTo>
                  <a:cubicBezTo>
                    <a:pt x="679" y="751"/>
                    <a:pt x="715" y="763"/>
                    <a:pt x="763" y="763"/>
                  </a:cubicBezTo>
                  <a:cubicBezTo>
                    <a:pt x="1036" y="834"/>
                    <a:pt x="1263" y="775"/>
                    <a:pt x="1382" y="691"/>
                  </a:cubicBezTo>
                  <a:cubicBezTo>
                    <a:pt x="1501" y="608"/>
                    <a:pt x="1572" y="501"/>
                    <a:pt x="1751" y="453"/>
                  </a:cubicBezTo>
                  <a:cubicBezTo>
                    <a:pt x="1834" y="429"/>
                    <a:pt x="1953" y="394"/>
                    <a:pt x="1882" y="334"/>
                  </a:cubicBezTo>
                  <a:cubicBezTo>
                    <a:pt x="1810" y="263"/>
                    <a:pt x="1548" y="215"/>
                    <a:pt x="1560" y="155"/>
                  </a:cubicBezTo>
                  <a:cubicBezTo>
                    <a:pt x="1560" y="143"/>
                    <a:pt x="1608" y="132"/>
                    <a:pt x="1608" y="108"/>
                  </a:cubicBezTo>
                  <a:cubicBezTo>
                    <a:pt x="1608" y="72"/>
                    <a:pt x="1489" y="36"/>
                    <a:pt x="1417" y="24"/>
                  </a:cubicBezTo>
                  <a:cubicBezTo>
                    <a:pt x="1263" y="1"/>
                    <a:pt x="1120" y="1"/>
                    <a:pt x="1013" y="2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009;p28">
              <a:extLst>
                <a:ext uri="{FF2B5EF4-FFF2-40B4-BE49-F238E27FC236}">
                  <a16:creationId xmlns:a16="http://schemas.microsoft.com/office/drawing/2014/main" id="{5A14EDDD-8C8D-6DF4-EA89-AEF70A09DAA1}"/>
                </a:ext>
              </a:extLst>
            </p:cNvPr>
            <p:cNvSpPr/>
            <p:nvPr/>
          </p:nvSpPr>
          <p:spPr>
            <a:xfrm>
              <a:off x="6753984" y="3522332"/>
              <a:ext cx="133376" cy="96032"/>
            </a:xfrm>
            <a:custGeom>
              <a:avLst/>
              <a:gdLst/>
              <a:ahLst/>
              <a:cxnLst/>
              <a:rect l="l" t="t" r="r" b="b"/>
              <a:pathLst>
                <a:path w="4168" h="3001" extrusionOk="0">
                  <a:moveTo>
                    <a:pt x="476" y="810"/>
                  </a:moveTo>
                  <a:cubicBezTo>
                    <a:pt x="441" y="881"/>
                    <a:pt x="369" y="929"/>
                    <a:pt x="357" y="1012"/>
                  </a:cubicBezTo>
                  <a:cubicBezTo>
                    <a:pt x="345" y="1084"/>
                    <a:pt x="429" y="1191"/>
                    <a:pt x="607" y="1239"/>
                  </a:cubicBezTo>
                  <a:cubicBezTo>
                    <a:pt x="453" y="1262"/>
                    <a:pt x="226" y="1203"/>
                    <a:pt x="95" y="1108"/>
                  </a:cubicBezTo>
                  <a:cubicBezTo>
                    <a:pt x="0" y="1143"/>
                    <a:pt x="95" y="1251"/>
                    <a:pt x="214" y="1322"/>
                  </a:cubicBezTo>
                  <a:cubicBezTo>
                    <a:pt x="333" y="1382"/>
                    <a:pt x="488" y="1453"/>
                    <a:pt x="584" y="1524"/>
                  </a:cubicBezTo>
                  <a:cubicBezTo>
                    <a:pt x="667" y="1608"/>
                    <a:pt x="679" y="1679"/>
                    <a:pt x="726" y="1751"/>
                  </a:cubicBezTo>
                  <a:cubicBezTo>
                    <a:pt x="786" y="1834"/>
                    <a:pt x="917" y="1929"/>
                    <a:pt x="1072" y="1941"/>
                  </a:cubicBezTo>
                  <a:cubicBezTo>
                    <a:pt x="1095" y="1894"/>
                    <a:pt x="1238" y="1834"/>
                    <a:pt x="1357" y="1905"/>
                  </a:cubicBezTo>
                  <a:cubicBezTo>
                    <a:pt x="1405" y="1929"/>
                    <a:pt x="1417" y="1965"/>
                    <a:pt x="1417" y="1989"/>
                  </a:cubicBezTo>
                  <a:cubicBezTo>
                    <a:pt x="1417" y="2060"/>
                    <a:pt x="1369" y="2120"/>
                    <a:pt x="1405" y="2203"/>
                  </a:cubicBezTo>
                  <a:cubicBezTo>
                    <a:pt x="1429" y="2286"/>
                    <a:pt x="1596" y="2394"/>
                    <a:pt x="1762" y="2417"/>
                  </a:cubicBezTo>
                  <a:cubicBezTo>
                    <a:pt x="1857" y="2429"/>
                    <a:pt x="1917" y="2405"/>
                    <a:pt x="1988" y="2394"/>
                  </a:cubicBezTo>
                  <a:cubicBezTo>
                    <a:pt x="2262" y="2358"/>
                    <a:pt x="2715" y="2441"/>
                    <a:pt x="3012" y="2608"/>
                  </a:cubicBezTo>
                  <a:cubicBezTo>
                    <a:pt x="3084" y="2656"/>
                    <a:pt x="3155" y="2691"/>
                    <a:pt x="3227" y="2739"/>
                  </a:cubicBezTo>
                  <a:cubicBezTo>
                    <a:pt x="3370" y="2810"/>
                    <a:pt x="3536" y="2870"/>
                    <a:pt x="3703" y="2917"/>
                  </a:cubicBezTo>
                  <a:cubicBezTo>
                    <a:pt x="3798" y="2953"/>
                    <a:pt x="3905" y="2989"/>
                    <a:pt x="4001" y="2989"/>
                  </a:cubicBezTo>
                  <a:cubicBezTo>
                    <a:pt x="4096" y="3001"/>
                    <a:pt x="4167" y="2965"/>
                    <a:pt x="4120" y="2917"/>
                  </a:cubicBezTo>
                  <a:cubicBezTo>
                    <a:pt x="3679" y="2763"/>
                    <a:pt x="3572" y="2441"/>
                    <a:pt x="3120" y="2298"/>
                  </a:cubicBezTo>
                  <a:cubicBezTo>
                    <a:pt x="3012" y="2263"/>
                    <a:pt x="2893" y="2251"/>
                    <a:pt x="2786" y="2239"/>
                  </a:cubicBezTo>
                  <a:cubicBezTo>
                    <a:pt x="2393" y="2167"/>
                    <a:pt x="1941" y="2060"/>
                    <a:pt x="1691" y="1870"/>
                  </a:cubicBezTo>
                  <a:cubicBezTo>
                    <a:pt x="1476" y="1703"/>
                    <a:pt x="1500" y="1536"/>
                    <a:pt x="1607" y="1429"/>
                  </a:cubicBezTo>
                  <a:cubicBezTo>
                    <a:pt x="1715" y="1310"/>
                    <a:pt x="1893" y="1227"/>
                    <a:pt x="1977" y="1108"/>
                  </a:cubicBezTo>
                  <a:cubicBezTo>
                    <a:pt x="2048" y="989"/>
                    <a:pt x="1988" y="798"/>
                    <a:pt x="1703" y="655"/>
                  </a:cubicBezTo>
                  <a:cubicBezTo>
                    <a:pt x="1596" y="596"/>
                    <a:pt x="1465" y="548"/>
                    <a:pt x="1417" y="489"/>
                  </a:cubicBezTo>
                  <a:cubicBezTo>
                    <a:pt x="1381" y="429"/>
                    <a:pt x="1441" y="393"/>
                    <a:pt x="1441" y="334"/>
                  </a:cubicBezTo>
                  <a:cubicBezTo>
                    <a:pt x="1429" y="274"/>
                    <a:pt x="1298" y="191"/>
                    <a:pt x="1155" y="155"/>
                  </a:cubicBezTo>
                  <a:cubicBezTo>
                    <a:pt x="1012" y="120"/>
                    <a:pt x="881" y="143"/>
                    <a:pt x="857" y="191"/>
                  </a:cubicBezTo>
                  <a:cubicBezTo>
                    <a:pt x="786" y="381"/>
                    <a:pt x="393" y="0"/>
                    <a:pt x="214" y="155"/>
                  </a:cubicBezTo>
                  <a:cubicBezTo>
                    <a:pt x="72" y="286"/>
                    <a:pt x="548" y="643"/>
                    <a:pt x="476" y="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010;p28">
              <a:extLst>
                <a:ext uri="{FF2B5EF4-FFF2-40B4-BE49-F238E27FC236}">
                  <a16:creationId xmlns:a16="http://schemas.microsoft.com/office/drawing/2014/main" id="{697AF947-0F8B-98D6-5BCC-06031B823600}"/>
                </a:ext>
              </a:extLst>
            </p:cNvPr>
            <p:cNvSpPr/>
            <p:nvPr/>
          </p:nvSpPr>
          <p:spPr>
            <a:xfrm>
              <a:off x="6874368" y="3672444"/>
              <a:ext cx="108224" cy="51840"/>
            </a:xfrm>
            <a:custGeom>
              <a:avLst/>
              <a:gdLst/>
              <a:ahLst/>
              <a:cxnLst/>
              <a:rect l="l" t="t" r="r" b="b"/>
              <a:pathLst>
                <a:path w="3382" h="1620" extrusionOk="0">
                  <a:moveTo>
                    <a:pt x="667" y="36"/>
                  </a:moveTo>
                  <a:cubicBezTo>
                    <a:pt x="620" y="24"/>
                    <a:pt x="572" y="24"/>
                    <a:pt x="536" y="12"/>
                  </a:cubicBezTo>
                  <a:cubicBezTo>
                    <a:pt x="370" y="12"/>
                    <a:pt x="203" y="12"/>
                    <a:pt x="108" y="48"/>
                  </a:cubicBezTo>
                  <a:cubicBezTo>
                    <a:pt x="0" y="96"/>
                    <a:pt x="12" y="191"/>
                    <a:pt x="24" y="286"/>
                  </a:cubicBezTo>
                  <a:cubicBezTo>
                    <a:pt x="36" y="417"/>
                    <a:pt x="60" y="536"/>
                    <a:pt x="72" y="667"/>
                  </a:cubicBezTo>
                  <a:cubicBezTo>
                    <a:pt x="72" y="691"/>
                    <a:pt x="96" y="727"/>
                    <a:pt x="143" y="739"/>
                  </a:cubicBezTo>
                  <a:cubicBezTo>
                    <a:pt x="167" y="751"/>
                    <a:pt x="179" y="751"/>
                    <a:pt x="203" y="751"/>
                  </a:cubicBezTo>
                  <a:cubicBezTo>
                    <a:pt x="381" y="739"/>
                    <a:pt x="465" y="655"/>
                    <a:pt x="560" y="596"/>
                  </a:cubicBezTo>
                  <a:cubicBezTo>
                    <a:pt x="643" y="536"/>
                    <a:pt x="822" y="489"/>
                    <a:pt x="1036" y="548"/>
                  </a:cubicBezTo>
                  <a:cubicBezTo>
                    <a:pt x="1108" y="572"/>
                    <a:pt x="1167" y="596"/>
                    <a:pt x="1227" y="608"/>
                  </a:cubicBezTo>
                  <a:cubicBezTo>
                    <a:pt x="1286" y="620"/>
                    <a:pt x="1346" y="620"/>
                    <a:pt x="1394" y="632"/>
                  </a:cubicBezTo>
                  <a:cubicBezTo>
                    <a:pt x="1524" y="655"/>
                    <a:pt x="1667" y="727"/>
                    <a:pt x="1715" y="798"/>
                  </a:cubicBezTo>
                  <a:cubicBezTo>
                    <a:pt x="1775" y="858"/>
                    <a:pt x="1751" y="917"/>
                    <a:pt x="1703" y="965"/>
                  </a:cubicBezTo>
                  <a:cubicBezTo>
                    <a:pt x="1667" y="989"/>
                    <a:pt x="1632" y="1013"/>
                    <a:pt x="1632" y="1048"/>
                  </a:cubicBezTo>
                  <a:cubicBezTo>
                    <a:pt x="1655" y="1120"/>
                    <a:pt x="1822" y="1191"/>
                    <a:pt x="1965" y="1239"/>
                  </a:cubicBezTo>
                  <a:cubicBezTo>
                    <a:pt x="2108" y="1286"/>
                    <a:pt x="2275" y="1322"/>
                    <a:pt x="2370" y="1405"/>
                  </a:cubicBezTo>
                  <a:cubicBezTo>
                    <a:pt x="2394" y="1417"/>
                    <a:pt x="2417" y="1441"/>
                    <a:pt x="2441" y="1453"/>
                  </a:cubicBezTo>
                  <a:cubicBezTo>
                    <a:pt x="2513" y="1489"/>
                    <a:pt x="2584" y="1477"/>
                    <a:pt x="2656" y="1465"/>
                  </a:cubicBezTo>
                  <a:cubicBezTo>
                    <a:pt x="2798" y="1465"/>
                    <a:pt x="3025" y="1536"/>
                    <a:pt x="3144" y="1620"/>
                  </a:cubicBezTo>
                  <a:cubicBezTo>
                    <a:pt x="3251" y="1596"/>
                    <a:pt x="3322" y="1536"/>
                    <a:pt x="3370" y="1477"/>
                  </a:cubicBezTo>
                  <a:cubicBezTo>
                    <a:pt x="3382" y="1465"/>
                    <a:pt x="3382" y="1453"/>
                    <a:pt x="3370" y="1429"/>
                  </a:cubicBezTo>
                  <a:cubicBezTo>
                    <a:pt x="3346" y="1405"/>
                    <a:pt x="3287" y="1394"/>
                    <a:pt x="3239" y="1370"/>
                  </a:cubicBezTo>
                  <a:cubicBezTo>
                    <a:pt x="3060" y="1286"/>
                    <a:pt x="3001" y="1167"/>
                    <a:pt x="3048" y="1096"/>
                  </a:cubicBezTo>
                  <a:cubicBezTo>
                    <a:pt x="3096" y="1036"/>
                    <a:pt x="3203" y="989"/>
                    <a:pt x="3287" y="929"/>
                  </a:cubicBezTo>
                  <a:cubicBezTo>
                    <a:pt x="3358" y="870"/>
                    <a:pt x="3382" y="774"/>
                    <a:pt x="3251" y="679"/>
                  </a:cubicBezTo>
                  <a:cubicBezTo>
                    <a:pt x="3191" y="643"/>
                    <a:pt x="3120" y="608"/>
                    <a:pt x="3084" y="560"/>
                  </a:cubicBezTo>
                  <a:cubicBezTo>
                    <a:pt x="3025" y="501"/>
                    <a:pt x="3060" y="465"/>
                    <a:pt x="3037" y="405"/>
                  </a:cubicBezTo>
                  <a:cubicBezTo>
                    <a:pt x="3013" y="334"/>
                    <a:pt x="2894" y="262"/>
                    <a:pt x="2775" y="191"/>
                  </a:cubicBezTo>
                  <a:cubicBezTo>
                    <a:pt x="2656" y="108"/>
                    <a:pt x="2477" y="12"/>
                    <a:pt x="2322" y="0"/>
                  </a:cubicBezTo>
                  <a:cubicBezTo>
                    <a:pt x="2096" y="0"/>
                    <a:pt x="2251" y="203"/>
                    <a:pt x="2156" y="274"/>
                  </a:cubicBezTo>
                  <a:cubicBezTo>
                    <a:pt x="2048" y="358"/>
                    <a:pt x="1965" y="346"/>
                    <a:pt x="1727" y="346"/>
                  </a:cubicBezTo>
                  <a:cubicBezTo>
                    <a:pt x="1620" y="346"/>
                    <a:pt x="1036" y="322"/>
                    <a:pt x="965" y="298"/>
                  </a:cubicBezTo>
                  <a:cubicBezTo>
                    <a:pt x="786" y="227"/>
                    <a:pt x="870" y="96"/>
                    <a:pt x="667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11;p28">
              <a:extLst>
                <a:ext uri="{FF2B5EF4-FFF2-40B4-BE49-F238E27FC236}">
                  <a16:creationId xmlns:a16="http://schemas.microsoft.com/office/drawing/2014/main" id="{08D3D1FC-0FCC-9970-261D-721ADE01EB4D}"/>
                </a:ext>
              </a:extLst>
            </p:cNvPr>
            <p:cNvSpPr/>
            <p:nvPr/>
          </p:nvSpPr>
          <p:spPr>
            <a:xfrm>
              <a:off x="6757024" y="3622140"/>
              <a:ext cx="59072" cy="48416"/>
            </a:xfrm>
            <a:custGeom>
              <a:avLst/>
              <a:gdLst/>
              <a:ahLst/>
              <a:cxnLst/>
              <a:rect l="l" t="t" r="r" b="b"/>
              <a:pathLst>
                <a:path w="1846" h="1513" extrusionOk="0">
                  <a:moveTo>
                    <a:pt x="608" y="787"/>
                  </a:moveTo>
                  <a:cubicBezTo>
                    <a:pt x="584" y="846"/>
                    <a:pt x="596" y="918"/>
                    <a:pt x="643" y="989"/>
                  </a:cubicBezTo>
                  <a:cubicBezTo>
                    <a:pt x="679" y="1072"/>
                    <a:pt x="703" y="1156"/>
                    <a:pt x="596" y="1180"/>
                  </a:cubicBezTo>
                  <a:cubicBezTo>
                    <a:pt x="524" y="1191"/>
                    <a:pt x="417" y="1180"/>
                    <a:pt x="334" y="1191"/>
                  </a:cubicBezTo>
                  <a:cubicBezTo>
                    <a:pt x="96" y="1191"/>
                    <a:pt x="0" y="1311"/>
                    <a:pt x="108" y="1453"/>
                  </a:cubicBezTo>
                  <a:cubicBezTo>
                    <a:pt x="477" y="1513"/>
                    <a:pt x="572" y="1334"/>
                    <a:pt x="774" y="1239"/>
                  </a:cubicBezTo>
                  <a:cubicBezTo>
                    <a:pt x="822" y="1227"/>
                    <a:pt x="870" y="1203"/>
                    <a:pt x="905" y="1180"/>
                  </a:cubicBezTo>
                  <a:cubicBezTo>
                    <a:pt x="965" y="1144"/>
                    <a:pt x="977" y="1084"/>
                    <a:pt x="1000" y="1037"/>
                  </a:cubicBezTo>
                  <a:cubicBezTo>
                    <a:pt x="1024" y="989"/>
                    <a:pt x="1072" y="941"/>
                    <a:pt x="1120" y="906"/>
                  </a:cubicBezTo>
                  <a:cubicBezTo>
                    <a:pt x="1334" y="715"/>
                    <a:pt x="1846" y="489"/>
                    <a:pt x="1227" y="132"/>
                  </a:cubicBezTo>
                  <a:cubicBezTo>
                    <a:pt x="1108" y="60"/>
                    <a:pt x="905" y="1"/>
                    <a:pt x="810" y="37"/>
                  </a:cubicBezTo>
                  <a:cubicBezTo>
                    <a:pt x="691" y="72"/>
                    <a:pt x="798" y="179"/>
                    <a:pt x="834" y="275"/>
                  </a:cubicBezTo>
                  <a:cubicBezTo>
                    <a:pt x="965" y="525"/>
                    <a:pt x="667" y="608"/>
                    <a:pt x="608" y="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12;p28">
              <a:extLst>
                <a:ext uri="{FF2B5EF4-FFF2-40B4-BE49-F238E27FC236}">
                  <a16:creationId xmlns:a16="http://schemas.microsoft.com/office/drawing/2014/main" id="{B7ADA63F-C080-75C3-7DAA-381C56470227}"/>
                </a:ext>
              </a:extLst>
            </p:cNvPr>
            <p:cNvSpPr/>
            <p:nvPr/>
          </p:nvSpPr>
          <p:spPr>
            <a:xfrm>
              <a:off x="6847712" y="3625596"/>
              <a:ext cx="32768" cy="20576"/>
            </a:xfrm>
            <a:custGeom>
              <a:avLst/>
              <a:gdLst/>
              <a:ahLst/>
              <a:cxnLst/>
              <a:rect l="l" t="t" r="r" b="b"/>
              <a:pathLst>
                <a:path w="1024" h="643" extrusionOk="0">
                  <a:moveTo>
                    <a:pt x="726" y="357"/>
                  </a:moveTo>
                  <a:cubicBezTo>
                    <a:pt x="1024" y="345"/>
                    <a:pt x="333" y="60"/>
                    <a:pt x="286" y="0"/>
                  </a:cubicBezTo>
                  <a:cubicBezTo>
                    <a:pt x="0" y="167"/>
                    <a:pt x="95" y="345"/>
                    <a:pt x="12" y="572"/>
                  </a:cubicBezTo>
                  <a:cubicBezTo>
                    <a:pt x="12" y="572"/>
                    <a:pt x="12" y="583"/>
                    <a:pt x="12" y="595"/>
                  </a:cubicBezTo>
                  <a:cubicBezTo>
                    <a:pt x="36" y="631"/>
                    <a:pt x="167" y="643"/>
                    <a:pt x="214" y="631"/>
                  </a:cubicBezTo>
                  <a:cubicBezTo>
                    <a:pt x="310" y="595"/>
                    <a:pt x="310" y="512"/>
                    <a:pt x="345" y="452"/>
                  </a:cubicBezTo>
                  <a:cubicBezTo>
                    <a:pt x="369" y="393"/>
                    <a:pt x="441" y="333"/>
                    <a:pt x="595" y="345"/>
                  </a:cubicBezTo>
                  <a:cubicBezTo>
                    <a:pt x="631" y="345"/>
                    <a:pt x="679" y="357"/>
                    <a:pt x="726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013;p28">
              <a:extLst>
                <a:ext uri="{FF2B5EF4-FFF2-40B4-BE49-F238E27FC236}">
                  <a16:creationId xmlns:a16="http://schemas.microsoft.com/office/drawing/2014/main" id="{33F2CF52-29D3-CFF8-5E96-424715BD1E89}"/>
                </a:ext>
              </a:extLst>
            </p:cNvPr>
            <p:cNvSpPr/>
            <p:nvPr/>
          </p:nvSpPr>
          <p:spPr>
            <a:xfrm>
              <a:off x="7166208" y="3841980"/>
              <a:ext cx="569632" cy="238912"/>
            </a:xfrm>
            <a:custGeom>
              <a:avLst/>
              <a:gdLst/>
              <a:ahLst/>
              <a:cxnLst/>
              <a:rect l="l" t="t" r="r" b="b"/>
              <a:pathLst>
                <a:path w="17801" h="7466" extrusionOk="0">
                  <a:moveTo>
                    <a:pt x="1108" y="156"/>
                  </a:moveTo>
                  <a:cubicBezTo>
                    <a:pt x="882" y="96"/>
                    <a:pt x="644" y="36"/>
                    <a:pt x="441" y="13"/>
                  </a:cubicBezTo>
                  <a:cubicBezTo>
                    <a:pt x="239" y="1"/>
                    <a:pt x="48" y="36"/>
                    <a:pt x="24" y="132"/>
                  </a:cubicBezTo>
                  <a:cubicBezTo>
                    <a:pt x="1" y="215"/>
                    <a:pt x="179" y="382"/>
                    <a:pt x="405" y="441"/>
                  </a:cubicBezTo>
                  <a:cubicBezTo>
                    <a:pt x="620" y="501"/>
                    <a:pt x="786" y="453"/>
                    <a:pt x="989" y="525"/>
                  </a:cubicBezTo>
                  <a:cubicBezTo>
                    <a:pt x="1179" y="596"/>
                    <a:pt x="1287" y="715"/>
                    <a:pt x="1453" y="798"/>
                  </a:cubicBezTo>
                  <a:cubicBezTo>
                    <a:pt x="1739" y="929"/>
                    <a:pt x="2120" y="941"/>
                    <a:pt x="2322" y="1096"/>
                  </a:cubicBezTo>
                  <a:cubicBezTo>
                    <a:pt x="1965" y="1084"/>
                    <a:pt x="1596" y="1060"/>
                    <a:pt x="1215" y="1037"/>
                  </a:cubicBezTo>
                  <a:cubicBezTo>
                    <a:pt x="1322" y="1227"/>
                    <a:pt x="2001" y="1358"/>
                    <a:pt x="2156" y="1560"/>
                  </a:cubicBezTo>
                  <a:cubicBezTo>
                    <a:pt x="2180" y="1584"/>
                    <a:pt x="2180" y="1620"/>
                    <a:pt x="2227" y="1656"/>
                  </a:cubicBezTo>
                  <a:cubicBezTo>
                    <a:pt x="2299" y="1715"/>
                    <a:pt x="2430" y="1739"/>
                    <a:pt x="2501" y="1727"/>
                  </a:cubicBezTo>
                  <a:cubicBezTo>
                    <a:pt x="2572" y="1715"/>
                    <a:pt x="2596" y="1668"/>
                    <a:pt x="2620" y="1632"/>
                  </a:cubicBezTo>
                  <a:cubicBezTo>
                    <a:pt x="2763" y="1608"/>
                    <a:pt x="3001" y="1715"/>
                    <a:pt x="3144" y="1822"/>
                  </a:cubicBezTo>
                  <a:cubicBezTo>
                    <a:pt x="3299" y="1930"/>
                    <a:pt x="3430" y="2049"/>
                    <a:pt x="3632" y="2120"/>
                  </a:cubicBezTo>
                  <a:cubicBezTo>
                    <a:pt x="3930" y="2227"/>
                    <a:pt x="4251" y="2180"/>
                    <a:pt x="4513" y="2322"/>
                  </a:cubicBezTo>
                  <a:cubicBezTo>
                    <a:pt x="4882" y="2513"/>
                    <a:pt x="4894" y="2537"/>
                    <a:pt x="5299" y="2584"/>
                  </a:cubicBezTo>
                  <a:cubicBezTo>
                    <a:pt x="5406" y="2692"/>
                    <a:pt x="5585" y="2846"/>
                    <a:pt x="5763" y="2858"/>
                  </a:cubicBezTo>
                  <a:cubicBezTo>
                    <a:pt x="5823" y="2870"/>
                    <a:pt x="5859" y="2858"/>
                    <a:pt x="5906" y="2858"/>
                  </a:cubicBezTo>
                  <a:cubicBezTo>
                    <a:pt x="6156" y="2834"/>
                    <a:pt x="6549" y="3025"/>
                    <a:pt x="6763" y="3192"/>
                  </a:cubicBezTo>
                  <a:cubicBezTo>
                    <a:pt x="6990" y="3370"/>
                    <a:pt x="7097" y="3549"/>
                    <a:pt x="7275" y="3727"/>
                  </a:cubicBezTo>
                  <a:cubicBezTo>
                    <a:pt x="7418" y="3858"/>
                    <a:pt x="7609" y="4001"/>
                    <a:pt x="7740" y="4144"/>
                  </a:cubicBezTo>
                  <a:cubicBezTo>
                    <a:pt x="7871" y="4275"/>
                    <a:pt x="7942" y="4430"/>
                    <a:pt x="7823" y="4489"/>
                  </a:cubicBezTo>
                  <a:cubicBezTo>
                    <a:pt x="7668" y="4394"/>
                    <a:pt x="7466" y="4418"/>
                    <a:pt x="7418" y="4489"/>
                  </a:cubicBezTo>
                  <a:cubicBezTo>
                    <a:pt x="7371" y="4561"/>
                    <a:pt x="7418" y="4668"/>
                    <a:pt x="7347" y="4728"/>
                  </a:cubicBezTo>
                  <a:cubicBezTo>
                    <a:pt x="7895" y="4882"/>
                    <a:pt x="8156" y="4585"/>
                    <a:pt x="8704" y="4763"/>
                  </a:cubicBezTo>
                  <a:cubicBezTo>
                    <a:pt x="9121" y="4894"/>
                    <a:pt x="9383" y="5204"/>
                    <a:pt x="9788" y="5370"/>
                  </a:cubicBezTo>
                  <a:cubicBezTo>
                    <a:pt x="10133" y="5525"/>
                    <a:pt x="10490" y="5537"/>
                    <a:pt x="10740" y="5513"/>
                  </a:cubicBezTo>
                  <a:cubicBezTo>
                    <a:pt x="10812" y="5501"/>
                    <a:pt x="10871" y="5490"/>
                    <a:pt x="10954" y="5513"/>
                  </a:cubicBezTo>
                  <a:cubicBezTo>
                    <a:pt x="11014" y="5525"/>
                    <a:pt x="11073" y="5549"/>
                    <a:pt x="11133" y="5573"/>
                  </a:cubicBezTo>
                  <a:cubicBezTo>
                    <a:pt x="11407" y="5680"/>
                    <a:pt x="11705" y="5692"/>
                    <a:pt x="11776" y="5597"/>
                  </a:cubicBezTo>
                  <a:cubicBezTo>
                    <a:pt x="11883" y="5478"/>
                    <a:pt x="11669" y="5216"/>
                    <a:pt x="11847" y="5132"/>
                  </a:cubicBezTo>
                  <a:cubicBezTo>
                    <a:pt x="12074" y="5204"/>
                    <a:pt x="12300" y="5287"/>
                    <a:pt x="12514" y="5359"/>
                  </a:cubicBezTo>
                  <a:cubicBezTo>
                    <a:pt x="12597" y="5382"/>
                    <a:pt x="12681" y="5406"/>
                    <a:pt x="12752" y="5430"/>
                  </a:cubicBezTo>
                  <a:cubicBezTo>
                    <a:pt x="12836" y="5454"/>
                    <a:pt x="12919" y="5454"/>
                    <a:pt x="13002" y="5466"/>
                  </a:cubicBezTo>
                  <a:cubicBezTo>
                    <a:pt x="13300" y="5525"/>
                    <a:pt x="13645" y="5668"/>
                    <a:pt x="13871" y="5847"/>
                  </a:cubicBezTo>
                  <a:cubicBezTo>
                    <a:pt x="14038" y="5954"/>
                    <a:pt x="14169" y="6097"/>
                    <a:pt x="14372" y="6192"/>
                  </a:cubicBezTo>
                  <a:cubicBezTo>
                    <a:pt x="14502" y="6240"/>
                    <a:pt x="14633" y="6263"/>
                    <a:pt x="14753" y="6323"/>
                  </a:cubicBezTo>
                  <a:cubicBezTo>
                    <a:pt x="14967" y="6418"/>
                    <a:pt x="15038" y="6573"/>
                    <a:pt x="15241" y="6680"/>
                  </a:cubicBezTo>
                  <a:cubicBezTo>
                    <a:pt x="15443" y="6775"/>
                    <a:pt x="15681" y="6799"/>
                    <a:pt x="15848" y="6918"/>
                  </a:cubicBezTo>
                  <a:cubicBezTo>
                    <a:pt x="15907" y="6942"/>
                    <a:pt x="15943" y="6990"/>
                    <a:pt x="16003" y="7014"/>
                  </a:cubicBezTo>
                  <a:cubicBezTo>
                    <a:pt x="16193" y="7121"/>
                    <a:pt x="16360" y="7049"/>
                    <a:pt x="16574" y="7109"/>
                  </a:cubicBezTo>
                  <a:cubicBezTo>
                    <a:pt x="16646" y="7121"/>
                    <a:pt x="16717" y="7156"/>
                    <a:pt x="16788" y="7192"/>
                  </a:cubicBezTo>
                  <a:cubicBezTo>
                    <a:pt x="17086" y="7323"/>
                    <a:pt x="17384" y="7383"/>
                    <a:pt x="17681" y="7454"/>
                  </a:cubicBezTo>
                  <a:cubicBezTo>
                    <a:pt x="17717" y="7454"/>
                    <a:pt x="17765" y="7466"/>
                    <a:pt x="17789" y="7454"/>
                  </a:cubicBezTo>
                  <a:cubicBezTo>
                    <a:pt x="17801" y="7430"/>
                    <a:pt x="17741" y="7383"/>
                    <a:pt x="17681" y="7347"/>
                  </a:cubicBezTo>
                  <a:cubicBezTo>
                    <a:pt x="17431" y="7204"/>
                    <a:pt x="17134" y="7097"/>
                    <a:pt x="16908" y="6942"/>
                  </a:cubicBezTo>
                  <a:cubicBezTo>
                    <a:pt x="16848" y="6906"/>
                    <a:pt x="16788" y="6859"/>
                    <a:pt x="16741" y="6823"/>
                  </a:cubicBezTo>
                  <a:cubicBezTo>
                    <a:pt x="16622" y="6740"/>
                    <a:pt x="16479" y="6668"/>
                    <a:pt x="16348" y="6597"/>
                  </a:cubicBezTo>
                  <a:cubicBezTo>
                    <a:pt x="15907" y="6347"/>
                    <a:pt x="15467" y="6109"/>
                    <a:pt x="15026" y="5871"/>
                  </a:cubicBezTo>
                  <a:cubicBezTo>
                    <a:pt x="14955" y="5835"/>
                    <a:pt x="14883" y="5799"/>
                    <a:pt x="14824" y="5751"/>
                  </a:cubicBezTo>
                  <a:cubicBezTo>
                    <a:pt x="14776" y="5704"/>
                    <a:pt x="14753" y="5656"/>
                    <a:pt x="14705" y="5597"/>
                  </a:cubicBezTo>
                  <a:cubicBezTo>
                    <a:pt x="14562" y="5478"/>
                    <a:pt x="14252" y="5370"/>
                    <a:pt x="14133" y="5239"/>
                  </a:cubicBezTo>
                  <a:cubicBezTo>
                    <a:pt x="13991" y="5073"/>
                    <a:pt x="14324" y="5061"/>
                    <a:pt x="14360" y="4942"/>
                  </a:cubicBezTo>
                  <a:cubicBezTo>
                    <a:pt x="14395" y="4823"/>
                    <a:pt x="14062" y="4585"/>
                    <a:pt x="13788" y="4549"/>
                  </a:cubicBezTo>
                  <a:cubicBezTo>
                    <a:pt x="13717" y="4537"/>
                    <a:pt x="13645" y="4525"/>
                    <a:pt x="13574" y="4501"/>
                  </a:cubicBezTo>
                  <a:cubicBezTo>
                    <a:pt x="13407" y="4442"/>
                    <a:pt x="13324" y="4323"/>
                    <a:pt x="13169" y="4239"/>
                  </a:cubicBezTo>
                  <a:cubicBezTo>
                    <a:pt x="12895" y="4097"/>
                    <a:pt x="12550" y="4168"/>
                    <a:pt x="12288" y="4001"/>
                  </a:cubicBezTo>
                  <a:cubicBezTo>
                    <a:pt x="12074" y="3870"/>
                    <a:pt x="12133" y="3716"/>
                    <a:pt x="11907" y="3596"/>
                  </a:cubicBezTo>
                  <a:cubicBezTo>
                    <a:pt x="11645" y="3465"/>
                    <a:pt x="11407" y="3323"/>
                    <a:pt x="11121" y="3251"/>
                  </a:cubicBezTo>
                  <a:cubicBezTo>
                    <a:pt x="11050" y="3227"/>
                    <a:pt x="10966" y="3204"/>
                    <a:pt x="10895" y="3168"/>
                  </a:cubicBezTo>
                  <a:cubicBezTo>
                    <a:pt x="10776" y="3108"/>
                    <a:pt x="10752" y="3025"/>
                    <a:pt x="10633" y="2965"/>
                  </a:cubicBezTo>
                  <a:cubicBezTo>
                    <a:pt x="10550" y="2918"/>
                    <a:pt x="10466" y="2918"/>
                    <a:pt x="10383" y="2906"/>
                  </a:cubicBezTo>
                  <a:cubicBezTo>
                    <a:pt x="9811" y="2823"/>
                    <a:pt x="9180" y="2501"/>
                    <a:pt x="8573" y="2322"/>
                  </a:cubicBezTo>
                  <a:cubicBezTo>
                    <a:pt x="8359" y="2263"/>
                    <a:pt x="8156" y="2215"/>
                    <a:pt x="7954" y="2144"/>
                  </a:cubicBezTo>
                  <a:cubicBezTo>
                    <a:pt x="7561" y="2013"/>
                    <a:pt x="7180" y="1775"/>
                    <a:pt x="6787" y="1703"/>
                  </a:cubicBezTo>
                  <a:cubicBezTo>
                    <a:pt x="6585" y="1656"/>
                    <a:pt x="6406" y="1668"/>
                    <a:pt x="6192" y="1608"/>
                  </a:cubicBezTo>
                  <a:cubicBezTo>
                    <a:pt x="5978" y="1537"/>
                    <a:pt x="5787" y="1418"/>
                    <a:pt x="5573" y="1334"/>
                  </a:cubicBezTo>
                  <a:cubicBezTo>
                    <a:pt x="5382" y="1275"/>
                    <a:pt x="5204" y="1251"/>
                    <a:pt x="5025" y="1227"/>
                  </a:cubicBezTo>
                  <a:cubicBezTo>
                    <a:pt x="4894" y="1203"/>
                    <a:pt x="4751" y="1191"/>
                    <a:pt x="4668" y="1215"/>
                  </a:cubicBezTo>
                  <a:cubicBezTo>
                    <a:pt x="4608" y="1239"/>
                    <a:pt x="4585" y="1275"/>
                    <a:pt x="4561" y="1310"/>
                  </a:cubicBezTo>
                  <a:cubicBezTo>
                    <a:pt x="4430" y="1465"/>
                    <a:pt x="4263" y="1596"/>
                    <a:pt x="4049" y="1703"/>
                  </a:cubicBezTo>
                  <a:cubicBezTo>
                    <a:pt x="3977" y="1751"/>
                    <a:pt x="3799" y="1763"/>
                    <a:pt x="3680" y="1680"/>
                  </a:cubicBezTo>
                  <a:cubicBezTo>
                    <a:pt x="3644" y="1644"/>
                    <a:pt x="3632" y="1620"/>
                    <a:pt x="3608" y="1584"/>
                  </a:cubicBezTo>
                  <a:cubicBezTo>
                    <a:pt x="3537" y="1489"/>
                    <a:pt x="3323" y="1370"/>
                    <a:pt x="3132" y="1334"/>
                  </a:cubicBezTo>
                  <a:cubicBezTo>
                    <a:pt x="3084" y="1322"/>
                    <a:pt x="3037" y="1322"/>
                    <a:pt x="2977" y="1299"/>
                  </a:cubicBezTo>
                  <a:cubicBezTo>
                    <a:pt x="2906" y="1263"/>
                    <a:pt x="2870" y="1215"/>
                    <a:pt x="2846" y="1179"/>
                  </a:cubicBezTo>
                  <a:cubicBezTo>
                    <a:pt x="2727" y="941"/>
                    <a:pt x="2596" y="715"/>
                    <a:pt x="2441" y="477"/>
                  </a:cubicBezTo>
                  <a:cubicBezTo>
                    <a:pt x="2406" y="429"/>
                    <a:pt x="2358" y="358"/>
                    <a:pt x="2263" y="322"/>
                  </a:cubicBezTo>
                  <a:cubicBezTo>
                    <a:pt x="2203" y="310"/>
                    <a:pt x="2156" y="298"/>
                    <a:pt x="2120" y="298"/>
                  </a:cubicBezTo>
                  <a:cubicBezTo>
                    <a:pt x="1799" y="251"/>
                    <a:pt x="1441" y="239"/>
                    <a:pt x="1108" y="1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014;p28">
              <a:extLst>
                <a:ext uri="{FF2B5EF4-FFF2-40B4-BE49-F238E27FC236}">
                  <a16:creationId xmlns:a16="http://schemas.microsoft.com/office/drawing/2014/main" id="{CC7F4371-A001-E188-5B82-BB375C974210}"/>
                </a:ext>
              </a:extLst>
            </p:cNvPr>
            <p:cNvSpPr/>
            <p:nvPr/>
          </p:nvSpPr>
          <p:spPr>
            <a:xfrm>
              <a:off x="7058400" y="3781788"/>
              <a:ext cx="45376" cy="49952"/>
            </a:xfrm>
            <a:custGeom>
              <a:avLst/>
              <a:gdLst/>
              <a:ahLst/>
              <a:cxnLst/>
              <a:rect l="l" t="t" r="r" b="b"/>
              <a:pathLst>
                <a:path w="1418" h="1561" extrusionOk="0">
                  <a:moveTo>
                    <a:pt x="95" y="477"/>
                  </a:moveTo>
                  <a:cubicBezTo>
                    <a:pt x="155" y="536"/>
                    <a:pt x="203" y="584"/>
                    <a:pt x="179" y="620"/>
                  </a:cubicBezTo>
                  <a:cubicBezTo>
                    <a:pt x="179" y="644"/>
                    <a:pt x="155" y="644"/>
                    <a:pt x="155" y="655"/>
                  </a:cubicBezTo>
                  <a:cubicBezTo>
                    <a:pt x="155" y="715"/>
                    <a:pt x="322" y="774"/>
                    <a:pt x="381" y="834"/>
                  </a:cubicBezTo>
                  <a:cubicBezTo>
                    <a:pt x="441" y="894"/>
                    <a:pt x="345" y="917"/>
                    <a:pt x="345" y="965"/>
                  </a:cubicBezTo>
                  <a:cubicBezTo>
                    <a:pt x="345" y="1013"/>
                    <a:pt x="393" y="1072"/>
                    <a:pt x="453" y="1120"/>
                  </a:cubicBezTo>
                  <a:cubicBezTo>
                    <a:pt x="607" y="1251"/>
                    <a:pt x="798" y="1394"/>
                    <a:pt x="1036" y="1501"/>
                  </a:cubicBezTo>
                  <a:cubicBezTo>
                    <a:pt x="1107" y="1536"/>
                    <a:pt x="1238" y="1560"/>
                    <a:pt x="1227" y="1525"/>
                  </a:cubicBezTo>
                  <a:cubicBezTo>
                    <a:pt x="1060" y="1441"/>
                    <a:pt x="941" y="1346"/>
                    <a:pt x="822" y="1251"/>
                  </a:cubicBezTo>
                  <a:cubicBezTo>
                    <a:pt x="726" y="1167"/>
                    <a:pt x="619" y="1072"/>
                    <a:pt x="643" y="1001"/>
                  </a:cubicBezTo>
                  <a:cubicBezTo>
                    <a:pt x="655" y="929"/>
                    <a:pt x="857" y="929"/>
                    <a:pt x="988" y="1001"/>
                  </a:cubicBezTo>
                  <a:cubicBezTo>
                    <a:pt x="1024" y="1036"/>
                    <a:pt x="1048" y="1060"/>
                    <a:pt x="1096" y="1096"/>
                  </a:cubicBezTo>
                  <a:cubicBezTo>
                    <a:pt x="1191" y="1144"/>
                    <a:pt x="1346" y="1167"/>
                    <a:pt x="1381" y="1132"/>
                  </a:cubicBezTo>
                  <a:cubicBezTo>
                    <a:pt x="1417" y="1096"/>
                    <a:pt x="1346" y="1013"/>
                    <a:pt x="1238" y="965"/>
                  </a:cubicBezTo>
                  <a:cubicBezTo>
                    <a:pt x="1155" y="941"/>
                    <a:pt x="1084" y="929"/>
                    <a:pt x="1012" y="905"/>
                  </a:cubicBezTo>
                  <a:cubicBezTo>
                    <a:pt x="929" y="882"/>
                    <a:pt x="846" y="846"/>
                    <a:pt x="822" y="810"/>
                  </a:cubicBezTo>
                  <a:cubicBezTo>
                    <a:pt x="750" y="715"/>
                    <a:pt x="1036" y="739"/>
                    <a:pt x="1024" y="667"/>
                  </a:cubicBezTo>
                  <a:cubicBezTo>
                    <a:pt x="1024" y="632"/>
                    <a:pt x="953" y="572"/>
                    <a:pt x="857" y="548"/>
                  </a:cubicBezTo>
                  <a:cubicBezTo>
                    <a:pt x="774" y="524"/>
                    <a:pt x="703" y="536"/>
                    <a:pt x="667" y="560"/>
                  </a:cubicBezTo>
                  <a:cubicBezTo>
                    <a:pt x="655" y="584"/>
                    <a:pt x="631" y="620"/>
                    <a:pt x="560" y="596"/>
                  </a:cubicBezTo>
                  <a:cubicBezTo>
                    <a:pt x="536" y="584"/>
                    <a:pt x="524" y="572"/>
                    <a:pt x="500" y="560"/>
                  </a:cubicBezTo>
                  <a:cubicBezTo>
                    <a:pt x="322" y="405"/>
                    <a:pt x="453" y="227"/>
                    <a:pt x="262" y="72"/>
                  </a:cubicBezTo>
                  <a:cubicBezTo>
                    <a:pt x="215" y="36"/>
                    <a:pt x="95" y="1"/>
                    <a:pt x="60" y="12"/>
                  </a:cubicBezTo>
                  <a:cubicBezTo>
                    <a:pt x="36" y="24"/>
                    <a:pt x="48" y="60"/>
                    <a:pt x="60" y="84"/>
                  </a:cubicBezTo>
                  <a:cubicBezTo>
                    <a:pt x="107" y="191"/>
                    <a:pt x="0" y="251"/>
                    <a:pt x="0" y="346"/>
                  </a:cubicBezTo>
                  <a:cubicBezTo>
                    <a:pt x="12" y="382"/>
                    <a:pt x="48" y="429"/>
                    <a:pt x="95" y="4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015;p28">
              <a:extLst>
                <a:ext uri="{FF2B5EF4-FFF2-40B4-BE49-F238E27FC236}">
                  <a16:creationId xmlns:a16="http://schemas.microsoft.com/office/drawing/2014/main" id="{AA3506F7-C9CD-CBF1-E93E-1764595AFB1B}"/>
                </a:ext>
              </a:extLst>
            </p:cNvPr>
            <p:cNvSpPr/>
            <p:nvPr/>
          </p:nvSpPr>
          <p:spPr>
            <a:xfrm>
              <a:off x="7069056" y="3776060"/>
              <a:ext cx="21760" cy="15680"/>
            </a:xfrm>
            <a:custGeom>
              <a:avLst/>
              <a:gdLst/>
              <a:ahLst/>
              <a:cxnLst/>
              <a:rect l="l" t="t" r="r" b="b"/>
              <a:pathLst>
                <a:path w="680" h="490" extrusionOk="0">
                  <a:moveTo>
                    <a:pt x="1" y="1"/>
                  </a:moveTo>
                  <a:cubicBezTo>
                    <a:pt x="72" y="96"/>
                    <a:pt x="132" y="180"/>
                    <a:pt x="203" y="275"/>
                  </a:cubicBezTo>
                  <a:cubicBezTo>
                    <a:pt x="227" y="311"/>
                    <a:pt x="263" y="358"/>
                    <a:pt x="322" y="394"/>
                  </a:cubicBezTo>
                  <a:cubicBezTo>
                    <a:pt x="441" y="465"/>
                    <a:pt x="632" y="489"/>
                    <a:pt x="667" y="430"/>
                  </a:cubicBezTo>
                  <a:cubicBezTo>
                    <a:pt x="679" y="418"/>
                    <a:pt x="679" y="394"/>
                    <a:pt x="655" y="382"/>
                  </a:cubicBezTo>
                  <a:cubicBezTo>
                    <a:pt x="596" y="334"/>
                    <a:pt x="477" y="311"/>
                    <a:pt x="417" y="263"/>
                  </a:cubicBezTo>
                  <a:cubicBezTo>
                    <a:pt x="393" y="251"/>
                    <a:pt x="393" y="227"/>
                    <a:pt x="370" y="203"/>
                  </a:cubicBezTo>
                  <a:cubicBezTo>
                    <a:pt x="322" y="144"/>
                    <a:pt x="191" y="84"/>
                    <a:pt x="84" y="7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016;p28">
              <a:extLst>
                <a:ext uri="{FF2B5EF4-FFF2-40B4-BE49-F238E27FC236}">
                  <a16:creationId xmlns:a16="http://schemas.microsoft.com/office/drawing/2014/main" id="{7DB73DBB-C382-4147-EA2E-B4F630D1FB06}"/>
                </a:ext>
              </a:extLst>
            </p:cNvPr>
            <p:cNvSpPr/>
            <p:nvPr/>
          </p:nvSpPr>
          <p:spPr>
            <a:xfrm>
              <a:off x="6896480" y="3923516"/>
              <a:ext cx="70880" cy="20608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214" y="227"/>
                  </a:moveTo>
                  <a:cubicBezTo>
                    <a:pt x="310" y="215"/>
                    <a:pt x="452" y="275"/>
                    <a:pt x="548" y="275"/>
                  </a:cubicBezTo>
                  <a:cubicBezTo>
                    <a:pt x="643" y="275"/>
                    <a:pt x="667" y="215"/>
                    <a:pt x="762" y="215"/>
                  </a:cubicBezTo>
                  <a:cubicBezTo>
                    <a:pt x="822" y="215"/>
                    <a:pt x="917" y="239"/>
                    <a:pt x="976" y="227"/>
                  </a:cubicBezTo>
                  <a:cubicBezTo>
                    <a:pt x="1107" y="203"/>
                    <a:pt x="976" y="48"/>
                    <a:pt x="1095" y="25"/>
                  </a:cubicBezTo>
                  <a:cubicBezTo>
                    <a:pt x="1179" y="1"/>
                    <a:pt x="1334" y="60"/>
                    <a:pt x="1429" y="132"/>
                  </a:cubicBezTo>
                  <a:cubicBezTo>
                    <a:pt x="1524" y="191"/>
                    <a:pt x="1584" y="263"/>
                    <a:pt x="1679" y="322"/>
                  </a:cubicBezTo>
                  <a:cubicBezTo>
                    <a:pt x="1786" y="382"/>
                    <a:pt x="1953" y="441"/>
                    <a:pt x="2012" y="406"/>
                  </a:cubicBezTo>
                  <a:cubicBezTo>
                    <a:pt x="2155" y="465"/>
                    <a:pt x="2215" y="572"/>
                    <a:pt x="2131" y="608"/>
                  </a:cubicBezTo>
                  <a:cubicBezTo>
                    <a:pt x="2048" y="644"/>
                    <a:pt x="1905" y="608"/>
                    <a:pt x="1786" y="584"/>
                  </a:cubicBezTo>
                  <a:cubicBezTo>
                    <a:pt x="1500" y="513"/>
                    <a:pt x="1167" y="441"/>
                    <a:pt x="976" y="489"/>
                  </a:cubicBezTo>
                  <a:cubicBezTo>
                    <a:pt x="786" y="536"/>
                    <a:pt x="750" y="620"/>
                    <a:pt x="441" y="489"/>
                  </a:cubicBezTo>
                  <a:cubicBezTo>
                    <a:pt x="298" y="429"/>
                    <a:pt x="0" y="239"/>
                    <a:pt x="214" y="2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017;p28">
              <a:extLst>
                <a:ext uri="{FF2B5EF4-FFF2-40B4-BE49-F238E27FC236}">
                  <a16:creationId xmlns:a16="http://schemas.microsoft.com/office/drawing/2014/main" id="{5BA88768-D326-2D10-C169-B1D72B620E92}"/>
                </a:ext>
              </a:extLst>
            </p:cNvPr>
            <p:cNvSpPr/>
            <p:nvPr/>
          </p:nvSpPr>
          <p:spPr>
            <a:xfrm>
              <a:off x="7018752" y="3951708"/>
              <a:ext cx="131104" cy="17568"/>
            </a:xfrm>
            <a:custGeom>
              <a:avLst/>
              <a:gdLst/>
              <a:ahLst/>
              <a:cxnLst/>
              <a:rect l="l" t="t" r="r" b="b"/>
              <a:pathLst>
                <a:path w="4097" h="549" extrusionOk="0">
                  <a:moveTo>
                    <a:pt x="203" y="239"/>
                  </a:moveTo>
                  <a:cubicBezTo>
                    <a:pt x="156" y="227"/>
                    <a:pt x="120" y="227"/>
                    <a:pt x="84" y="203"/>
                  </a:cubicBezTo>
                  <a:cubicBezTo>
                    <a:pt x="1" y="156"/>
                    <a:pt x="25" y="96"/>
                    <a:pt x="96" y="84"/>
                  </a:cubicBezTo>
                  <a:cubicBezTo>
                    <a:pt x="287" y="36"/>
                    <a:pt x="680" y="191"/>
                    <a:pt x="882" y="156"/>
                  </a:cubicBezTo>
                  <a:cubicBezTo>
                    <a:pt x="1013" y="132"/>
                    <a:pt x="1049" y="36"/>
                    <a:pt x="1215" y="60"/>
                  </a:cubicBezTo>
                  <a:cubicBezTo>
                    <a:pt x="1382" y="84"/>
                    <a:pt x="1549" y="203"/>
                    <a:pt x="1704" y="215"/>
                  </a:cubicBezTo>
                  <a:cubicBezTo>
                    <a:pt x="1775" y="227"/>
                    <a:pt x="1823" y="215"/>
                    <a:pt x="1870" y="203"/>
                  </a:cubicBezTo>
                  <a:cubicBezTo>
                    <a:pt x="2144" y="144"/>
                    <a:pt x="2406" y="84"/>
                    <a:pt x="2668" y="25"/>
                  </a:cubicBezTo>
                  <a:cubicBezTo>
                    <a:pt x="2739" y="13"/>
                    <a:pt x="2811" y="1"/>
                    <a:pt x="2906" y="13"/>
                  </a:cubicBezTo>
                  <a:cubicBezTo>
                    <a:pt x="3025" y="36"/>
                    <a:pt x="3144" y="108"/>
                    <a:pt x="3263" y="132"/>
                  </a:cubicBezTo>
                  <a:cubicBezTo>
                    <a:pt x="3418" y="167"/>
                    <a:pt x="3513" y="132"/>
                    <a:pt x="3620" y="108"/>
                  </a:cubicBezTo>
                  <a:cubicBezTo>
                    <a:pt x="3728" y="96"/>
                    <a:pt x="3918" y="108"/>
                    <a:pt x="4025" y="191"/>
                  </a:cubicBezTo>
                  <a:cubicBezTo>
                    <a:pt x="4097" y="251"/>
                    <a:pt x="4073" y="298"/>
                    <a:pt x="4013" y="322"/>
                  </a:cubicBezTo>
                  <a:cubicBezTo>
                    <a:pt x="3954" y="346"/>
                    <a:pt x="3847" y="334"/>
                    <a:pt x="3763" y="334"/>
                  </a:cubicBezTo>
                  <a:cubicBezTo>
                    <a:pt x="3228" y="298"/>
                    <a:pt x="2716" y="298"/>
                    <a:pt x="2227" y="322"/>
                  </a:cubicBezTo>
                  <a:cubicBezTo>
                    <a:pt x="2096" y="334"/>
                    <a:pt x="1954" y="346"/>
                    <a:pt x="1870" y="382"/>
                  </a:cubicBezTo>
                  <a:cubicBezTo>
                    <a:pt x="1799" y="417"/>
                    <a:pt x="1763" y="465"/>
                    <a:pt x="1668" y="489"/>
                  </a:cubicBezTo>
                  <a:cubicBezTo>
                    <a:pt x="1394" y="548"/>
                    <a:pt x="572" y="346"/>
                    <a:pt x="203" y="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018;p28">
              <a:extLst>
                <a:ext uri="{FF2B5EF4-FFF2-40B4-BE49-F238E27FC236}">
                  <a16:creationId xmlns:a16="http://schemas.microsoft.com/office/drawing/2014/main" id="{70F7FECA-2A5C-4A7B-C898-6D126F0E91C3}"/>
                </a:ext>
              </a:extLst>
            </p:cNvPr>
            <p:cNvSpPr/>
            <p:nvPr/>
          </p:nvSpPr>
          <p:spPr>
            <a:xfrm>
              <a:off x="7846688" y="4487004"/>
              <a:ext cx="254144" cy="201984"/>
            </a:xfrm>
            <a:custGeom>
              <a:avLst/>
              <a:gdLst/>
              <a:ahLst/>
              <a:cxnLst/>
              <a:rect l="l" t="t" r="r" b="b"/>
              <a:pathLst>
                <a:path w="7942" h="6312" extrusionOk="0">
                  <a:moveTo>
                    <a:pt x="6763" y="1"/>
                  </a:moveTo>
                  <a:cubicBezTo>
                    <a:pt x="6763" y="108"/>
                    <a:pt x="6965" y="251"/>
                    <a:pt x="7025" y="358"/>
                  </a:cubicBezTo>
                  <a:cubicBezTo>
                    <a:pt x="7061" y="453"/>
                    <a:pt x="7001" y="513"/>
                    <a:pt x="7061" y="620"/>
                  </a:cubicBezTo>
                  <a:cubicBezTo>
                    <a:pt x="7120" y="703"/>
                    <a:pt x="7251" y="787"/>
                    <a:pt x="7311" y="870"/>
                  </a:cubicBezTo>
                  <a:cubicBezTo>
                    <a:pt x="7465" y="1061"/>
                    <a:pt x="7251" y="1156"/>
                    <a:pt x="7394" y="1346"/>
                  </a:cubicBezTo>
                  <a:cubicBezTo>
                    <a:pt x="7418" y="1382"/>
                    <a:pt x="7454" y="1418"/>
                    <a:pt x="7465" y="1454"/>
                  </a:cubicBezTo>
                  <a:cubicBezTo>
                    <a:pt x="7525" y="1549"/>
                    <a:pt x="7465" y="1596"/>
                    <a:pt x="7394" y="1632"/>
                  </a:cubicBezTo>
                  <a:cubicBezTo>
                    <a:pt x="7311" y="1668"/>
                    <a:pt x="7227" y="1692"/>
                    <a:pt x="7215" y="1763"/>
                  </a:cubicBezTo>
                  <a:cubicBezTo>
                    <a:pt x="7204" y="1870"/>
                    <a:pt x="7382" y="2049"/>
                    <a:pt x="7311" y="2132"/>
                  </a:cubicBezTo>
                  <a:cubicBezTo>
                    <a:pt x="7251" y="2192"/>
                    <a:pt x="7025" y="2144"/>
                    <a:pt x="6918" y="2180"/>
                  </a:cubicBezTo>
                  <a:cubicBezTo>
                    <a:pt x="6823" y="2216"/>
                    <a:pt x="6846" y="2323"/>
                    <a:pt x="6799" y="2394"/>
                  </a:cubicBezTo>
                  <a:cubicBezTo>
                    <a:pt x="6787" y="2418"/>
                    <a:pt x="6763" y="2442"/>
                    <a:pt x="6787" y="2477"/>
                  </a:cubicBezTo>
                  <a:cubicBezTo>
                    <a:pt x="6811" y="2561"/>
                    <a:pt x="6965" y="2644"/>
                    <a:pt x="7025" y="2728"/>
                  </a:cubicBezTo>
                  <a:cubicBezTo>
                    <a:pt x="7192" y="2978"/>
                    <a:pt x="7239" y="3192"/>
                    <a:pt x="7168" y="3359"/>
                  </a:cubicBezTo>
                  <a:cubicBezTo>
                    <a:pt x="7108" y="3501"/>
                    <a:pt x="6977" y="3609"/>
                    <a:pt x="7073" y="3811"/>
                  </a:cubicBezTo>
                  <a:cubicBezTo>
                    <a:pt x="7120" y="3906"/>
                    <a:pt x="7215" y="4013"/>
                    <a:pt x="7239" y="4097"/>
                  </a:cubicBezTo>
                  <a:cubicBezTo>
                    <a:pt x="7275" y="4204"/>
                    <a:pt x="7180" y="4252"/>
                    <a:pt x="7132" y="4323"/>
                  </a:cubicBezTo>
                  <a:cubicBezTo>
                    <a:pt x="7084" y="4394"/>
                    <a:pt x="7096" y="4513"/>
                    <a:pt x="7251" y="4633"/>
                  </a:cubicBezTo>
                  <a:cubicBezTo>
                    <a:pt x="7275" y="4656"/>
                    <a:pt x="7299" y="4668"/>
                    <a:pt x="7323" y="4692"/>
                  </a:cubicBezTo>
                  <a:cubicBezTo>
                    <a:pt x="7442" y="4799"/>
                    <a:pt x="7215" y="4823"/>
                    <a:pt x="7311" y="4930"/>
                  </a:cubicBezTo>
                  <a:cubicBezTo>
                    <a:pt x="7418" y="5073"/>
                    <a:pt x="7751" y="5085"/>
                    <a:pt x="7882" y="5216"/>
                  </a:cubicBezTo>
                  <a:cubicBezTo>
                    <a:pt x="7942" y="5287"/>
                    <a:pt x="7894" y="5335"/>
                    <a:pt x="7835" y="5347"/>
                  </a:cubicBezTo>
                  <a:cubicBezTo>
                    <a:pt x="7775" y="5371"/>
                    <a:pt x="7704" y="5383"/>
                    <a:pt x="7704" y="5430"/>
                  </a:cubicBezTo>
                  <a:cubicBezTo>
                    <a:pt x="7715" y="5490"/>
                    <a:pt x="7811" y="5585"/>
                    <a:pt x="7823" y="5645"/>
                  </a:cubicBezTo>
                  <a:cubicBezTo>
                    <a:pt x="7823" y="5668"/>
                    <a:pt x="7787" y="5692"/>
                    <a:pt x="7751" y="5692"/>
                  </a:cubicBezTo>
                  <a:cubicBezTo>
                    <a:pt x="7513" y="5728"/>
                    <a:pt x="7037" y="5418"/>
                    <a:pt x="6739" y="5395"/>
                  </a:cubicBezTo>
                  <a:cubicBezTo>
                    <a:pt x="6608" y="5383"/>
                    <a:pt x="6513" y="5418"/>
                    <a:pt x="6358" y="5359"/>
                  </a:cubicBezTo>
                  <a:cubicBezTo>
                    <a:pt x="6311" y="5335"/>
                    <a:pt x="6251" y="5299"/>
                    <a:pt x="6215" y="5299"/>
                  </a:cubicBezTo>
                  <a:cubicBezTo>
                    <a:pt x="6191" y="5287"/>
                    <a:pt x="6168" y="5299"/>
                    <a:pt x="6156" y="5311"/>
                  </a:cubicBezTo>
                  <a:cubicBezTo>
                    <a:pt x="6072" y="5371"/>
                    <a:pt x="6144" y="5514"/>
                    <a:pt x="6191" y="5633"/>
                  </a:cubicBezTo>
                  <a:cubicBezTo>
                    <a:pt x="6239" y="5764"/>
                    <a:pt x="6263" y="5895"/>
                    <a:pt x="6120" y="5918"/>
                  </a:cubicBezTo>
                  <a:cubicBezTo>
                    <a:pt x="6084" y="5918"/>
                    <a:pt x="6037" y="5918"/>
                    <a:pt x="6013" y="5942"/>
                  </a:cubicBezTo>
                  <a:cubicBezTo>
                    <a:pt x="5953" y="5978"/>
                    <a:pt x="6072" y="6097"/>
                    <a:pt x="6037" y="6145"/>
                  </a:cubicBezTo>
                  <a:cubicBezTo>
                    <a:pt x="6013" y="6192"/>
                    <a:pt x="5882" y="6168"/>
                    <a:pt x="5787" y="6168"/>
                  </a:cubicBezTo>
                  <a:cubicBezTo>
                    <a:pt x="5691" y="6168"/>
                    <a:pt x="5656" y="6240"/>
                    <a:pt x="5763" y="6311"/>
                  </a:cubicBezTo>
                  <a:cubicBezTo>
                    <a:pt x="5656" y="6311"/>
                    <a:pt x="5501" y="6252"/>
                    <a:pt x="5370" y="6168"/>
                  </a:cubicBezTo>
                  <a:cubicBezTo>
                    <a:pt x="5251" y="6085"/>
                    <a:pt x="5168" y="5978"/>
                    <a:pt x="5179" y="5906"/>
                  </a:cubicBezTo>
                  <a:cubicBezTo>
                    <a:pt x="5179" y="5883"/>
                    <a:pt x="5191" y="5847"/>
                    <a:pt x="5144" y="5811"/>
                  </a:cubicBezTo>
                  <a:cubicBezTo>
                    <a:pt x="5108" y="5787"/>
                    <a:pt x="5072" y="5764"/>
                    <a:pt x="5037" y="5752"/>
                  </a:cubicBezTo>
                  <a:cubicBezTo>
                    <a:pt x="4822" y="5668"/>
                    <a:pt x="4608" y="5585"/>
                    <a:pt x="4406" y="5490"/>
                  </a:cubicBezTo>
                  <a:cubicBezTo>
                    <a:pt x="4417" y="5442"/>
                    <a:pt x="4489" y="5430"/>
                    <a:pt x="4572" y="5442"/>
                  </a:cubicBezTo>
                  <a:cubicBezTo>
                    <a:pt x="4608" y="5406"/>
                    <a:pt x="4441" y="5299"/>
                    <a:pt x="4346" y="5287"/>
                  </a:cubicBezTo>
                  <a:cubicBezTo>
                    <a:pt x="4239" y="5264"/>
                    <a:pt x="4179" y="5299"/>
                    <a:pt x="4072" y="5287"/>
                  </a:cubicBezTo>
                  <a:cubicBezTo>
                    <a:pt x="3929" y="5144"/>
                    <a:pt x="4251" y="5144"/>
                    <a:pt x="4144" y="5014"/>
                  </a:cubicBezTo>
                  <a:cubicBezTo>
                    <a:pt x="4084" y="4918"/>
                    <a:pt x="3894" y="4859"/>
                    <a:pt x="3798" y="4871"/>
                  </a:cubicBezTo>
                  <a:cubicBezTo>
                    <a:pt x="3703" y="4894"/>
                    <a:pt x="3655" y="4954"/>
                    <a:pt x="3572" y="4990"/>
                  </a:cubicBezTo>
                  <a:cubicBezTo>
                    <a:pt x="3501" y="5014"/>
                    <a:pt x="3441" y="5025"/>
                    <a:pt x="3524" y="5121"/>
                  </a:cubicBezTo>
                  <a:cubicBezTo>
                    <a:pt x="3596" y="5204"/>
                    <a:pt x="3715" y="5275"/>
                    <a:pt x="3691" y="5347"/>
                  </a:cubicBezTo>
                  <a:cubicBezTo>
                    <a:pt x="3679" y="5430"/>
                    <a:pt x="3513" y="5406"/>
                    <a:pt x="3382" y="5383"/>
                  </a:cubicBezTo>
                  <a:cubicBezTo>
                    <a:pt x="3346" y="5371"/>
                    <a:pt x="3310" y="5371"/>
                    <a:pt x="3286" y="5371"/>
                  </a:cubicBezTo>
                  <a:cubicBezTo>
                    <a:pt x="3203" y="5371"/>
                    <a:pt x="3215" y="5454"/>
                    <a:pt x="3179" y="5502"/>
                  </a:cubicBezTo>
                  <a:cubicBezTo>
                    <a:pt x="3132" y="5561"/>
                    <a:pt x="2953" y="5561"/>
                    <a:pt x="2786" y="5502"/>
                  </a:cubicBezTo>
                  <a:cubicBezTo>
                    <a:pt x="2608" y="5430"/>
                    <a:pt x="2429" y="5323"/>
                    <a:pt x="2298" y="5204"/>
                  </a:cubicBezTo>
                  <a:cubicBezTo>
                    <a:pt x="2191" y="5109"/>
                    <a:pt x="2084" y="4990"/>
                    <a:pt x="1941" y="4930"/>
                  </a:cubicBezTo>
                  <a:cubicBezTo>
                    <a:pt x="1834" y="4894"/>
                    <a:pt x="1739" y="4894"/>
                    <a:pt x="1643" y="4871"/>
                  </a:cubicBezTo>
                  <a:cubicBezTo>
                    <a:pt x="1489" y="4835"/>
                    <a:pt x="1322" y="4716"/>
                    <a:pt x="1191" y="4704"/>
                  </a:cubicBezTo>
                  <a:cubicBezTo>
                    <a:pt x="1131" y="4704"/>
                    <a:pt x="1096" y="4716"/>
                    <a:pt x="1048" y="4716"/>
                  </a:cubicBezTo>
                  <a:cubicBezTo>
                    <a:pt x="893" y="4704"/>
                    <a:pt x="679" y="4585"/>
                    <a:pt x="524" y="4466"/>
                  </a:cubicBezTo>
                  <a:cubicBezTo>
                    <a:pt x="357" y="4359"/>
                    <a:pt x="191" y="4228"/>
                    <a:pt x="0" y="416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019;p28">
              <a:extLst>
                <a:ext uri="{FF2B5EF4-FFF2-40B4-BE49-F238E27FC236}">
                  <a16:creationId xmlns:a16="http://schemas.microsoft.com/office/drawing/2014/main" id="{CEE00ADC-7648-1D2A-B175-6B28EBD17528}"/>
                </a:ext>
              </a:extLst>
            </p:cNvPr>
            <p:cNvSpPr/>
            <p:nvPr/>
          </p:nvSpPr>
          <p:spPr>
            <a:xfrm>
              <a:off x="6951328" y="4027164"/>
              <a:ext cx="1112544" cy="593984"/>
            </a:xfrm>
            <a:custGeom>
              <a:avLst/>
              <a:gdLst/>
              <a:ahLst/>
              <a:cxnLst/>
              <a:rect l="l" t="t" r="r" b="b"/>
              <a:pathLst>
                <a:path w="34767" h="18562" extrusionOk="0">
                  <a:moveTo>
                    <a:pt x="28111" y="18562"/>
                  </a:moveTo>
                  <a:cubicBezTo>
                    <a:pt x="27849" y="18455"/>
                    <a:pt x="27587" y="18324"/>
                    <a:pt x="27349" y="18181"/>
                  </a:cubicBezTo>
                  <a:cubicBezTo>
                    <a:pt x="27302" y="18145"/>
                    <a:pt x="27254" y="18121"/>
                    <a:pt x="27218" y="18086"/>
                  </a:cubicBezTo>
                  <a:cubicBezTo>
                    <a:pt x="27075" y="17955"/>
                    <a:pt x="27159" y="17848"/>
                    <a:pt x="27063" y="17717"/>
                  </a:cubicBezTo>
                  <a:cubicBezTo>
                    <a:pt x="26992" y="17621"/>
                    <a:pt x="26837" y="17526"/>
                    <a:pt x="26778" y="17431"/>
                  </a:cubicBezTo>
                  <a:cubicBezTo>
                    <a:pt x="26754" y="17395"/>
                    <a:pt x="26742" y="17348"/>
                    <a:pt x="26718" y="17312"/>
                  </a:cubicBezTo>
                  <a:cubicBezTo>
                    <a:pt x="26671" y="17205"/>
                    <a:pt x="26504" y="17086"/>
                    <a:pt x="26349" y="16990"/>
                  </a:cubicBezTo>
                  <a:cubicBezTo>
                    <a:pt x="26194" y="16883"/>
                    <a:pt x="26040" y="16764"/>
                    <a:pt x="26004" y="16669"/>
                  </a:cubicBezTo>
                  <a:cubicBezTo>
                    <a:pt x="25992" y="16621"/>
                    <a:pt x="26016" y="16574"/>
                    <a:pt x="25956" y="16526"/>
                  </a:cubicBezTo>
                  <a:cubicBezTo>
                    <a:pt x="25897" y="16466"/>
                    <a:pt x="25778" y="16431"/>
                    <a:pt x="25694" y="16419"/>
                  </a:cubicBezTo>
                  <a:cubicBezTo>
                    <a:pt x="25587" y="16407"/>
                    <a:pt x="25504" y="16407"/>
                    <a:pt x="25444" y="16443"/>
                  </a:cubicBezTo>
                  <a:cubicBezTo>
                    <a:pt x="25373" y="16478"/>
                    <a:pt x="25206" y="16478"/>
                    <a:pt x="25135" y="16347"/>
                  </a:cubicBezTo>
                  <a:cubicBezTo>
                    <a:pt x="25099" y="16288"/>
                    <a:pt x="25135" y="16240"/>
                    <a:pt x="25123" y="16193"/>
                  </a:cubicBezTo>
                  <a:cubicBezTo>
                    <a:pt x="25099" y="16133"/>
                    <a:pt x="25063" y="16074"/>
                    <a:pt x="25016" y="16002"/>
                  </a:cubicBezTo>
                  <a:cubicBezTo>
                    <a:pt x="24956" y="15943"/>
                    <a:pt x="24897" y="15883"/>
                    <a:pt x="24849" y="15824"/>
                  </a:cubicBezTo>
                  <a:cubicBezTo>
                    <a:pt x="24789" y="15752"/>
                    <a:pt x="24754" y="15681"/>
                    <a:pt x="24718" y="15609"/>
                  </a:cubicBezTo>
                  <a:cubicBezTo>
                    <a:pt x="24682" y="15538"/>
                    <a:pt x="24635" y="15454"/>
                    <a:pt x="24539" y="15383"/>
                  </a:cubicBezTo>
                  <a:cubicBezTo>
                    <a:pt x="24444" y="15312"/>
                    <a:pt x="24301" y="15252"/>
                    <a:pt x="24218" y="15264"/>
                  </a:cubicBezTo>
                  <a:cubicBezTo>
                    <a:pt x="24123" y="15276"/>
                    <a:pt x="24146" y="15371"/>
                    <a:pt x="24182" y="15443"/>
                  </a:cubicBezTo>
                  <a:cubicBezTo>
                    <a:pt x="24230" y="15526"/>
                    <a:pt x="24277" y="15621"/>
                    <a:pt x="24230" y="15657"/>
                  </a:cubicBezTo>
                  <a:cubicBezTo>
                    <a:pt x="24206" y="15681"/>
                    <a:pt x="24182" y="15681"/>
                    <a:pt x="24170" y="15704"/>
                  </a:cubicBezTo>
                  <a:cubicBezTo>
                    <a:pt x="24158" y="15728"/>
                    <a:pt x="24170" y="15740"/>
                    <a:pt x="24170" y="15764"/>
                  </a:cubicBezTo>
                  <a:cubicBezTo>
                    <a:pt x="24158" y="15847"/>
                    <a:pt x="24015" y="15859"/>
                    <a:pt x="23884" y="15859"/>
                  </a:cubicBezTo>
                  <a:cubicBezTo>
                    <a:pt x="23837" y="15859"/>
                    <a:pt x="23777" y="15859"/>
                    <a:pt x="23718" y="15847"/>
                  </a:cubicBezTo>
                  <a:cubicBezTo>
                    <a:pt x="23658" y="15824"/>
                    <a:pt x="23575" y="15788"/>
                    <a:pt x="23563" y="15740"/>
                  </a:cubicBezTo>
                  <a:cubicBezTo>
                    <a:pt x="23539" y="15704"/>
                    <a:pt x="23575" y="15681"/>
                    <a:pt x="23623" y="15681"/>
                  </a:cubicBezTo>
                  <a:cubicBezTo>
                    <a:pt x="23670" y="15681"/>
                    <a:pt x="23718" y="15681"/>
                    <a:pt x="23765" y="15681"/>
                  </a:cubicBezTo>
                  <a:cubicBezTo>
                    <a:pt x="23837" y="15669"/>
                    <a:pt x="23861" y="15621"/>
                    <a:pt x="23873" y="15574"/>
                  </a:cubicBezTo>
                  <a:cubicBezTo>
                    <a:pt x="23896" y="15514"/>
                    <a:pt x="23896" y="15431"/>
                    <a:pt x="23801" y="15347"/>
                  </a:cubicBezTo>
                  <a:cubicBezTo>
                    <a:pt x="23718" y="15264"/>
                    <a:pt x="23646" y="15216"/>
                    <a:pt x="23634" y="15133"/>
                  </a:cubicBezTo>
                  <a:cubicBezTo>
                    <a:pt x="23634" y="15062"/>
                    <a:pt x="23670" y="15002"/>
                    <a:pt x="23694" y="14942"/>
                  </a:cubicBezTo>
                  <a:cubicBezTo>
                    <a:pt x="23742" y="14788"/>
                    <a:pt x="23682" y="14597"/>
                    <a:pt x="23527" y="14395"/>
                  </a:cubicBezTo>
                  <a:cubicBezTo>
                    <a:pt x="23492" y="14347"/>
                    <a:pt x="23432" y="14300"/>
                    <a:pt x="23373" y="14288"/>
                  </a:cubicBezTo>
                  <a:cubicBezTo>
                    <a:pt x="23337" y="14288"/>
                    <a:pt x="23325" y="14300"/>
                    <a:pt x="23325" y="14323"/>
                  </a:cubicBezTo>
                  <a:cubicBezTo>
                    <a:pt x="23253" y="14466"/>
                    <a:pt x="23182" y="14633"/>
                    <a:pt x="22932" y="14669"/>
                  </a:cubicBezTo>
                  <a:cubicBezTo>
                    <a:pt x="22872" y="14681"/>
                    <a:pt x="22813" y="14681"/>
                    <a:pt x="22753" y="14692"/>
                  </a:cubicBezTo>
                  <a:cubicBezTo>
                    <a:pt x="22622" y="14728"/>
                    <a:pt x="22587" y="14835"/>
                    <a:pt x="22646" y="14966"/>
                  </a:cubicBezTo>
                  <a:cubicBezTo>
                    <a:pt x="22658" y="15002"/>
                    <a:pt x="22682" y="15038"/>
                    <a:pt x="22670" y="15062"/>
                  </a:cubicBezTo>
                  <a:cubicBezTo>
                    <a:pt x="22670" y="15085"/>
                    <a:pt x="22646" y="15097"/>
                    <a:pt x="22611" y="15109"/>
                  </a:cubicBezTo>
                  <a:cubicBezTo>
                    <a:pt x="22539" y="15133"/>
                    <a:pt x="22420" y="15133"/>
                    <a:pt x="22289" y="15085"/>
                  </a:cubicBezTo>
                  <a:cubicBezTo>
                    <a:pt x="22158" y="15038"/>
                    <a:pt x="22027" y="14942"/>
                    <a:pt x="22003" y="14871"/>
                  </a:cubicBezTo>
                  <a:cubicBezTo>
                    <a:pt x="21991" y="14847"/>
                    <a:pt x="21991" y="14835"/>
                    <a:pt x="21968" y="14812"/>
                  </a:cubicBezTo>
                  <a:cubicBezTo>
                    <a:pt x="21944" y="14800"/>
                    <a:pt x="21920" y="14788"/>
                    <a:pt x="21896" y="14776"/>
                  </a:cubicBezTo>
                  <a:cubicBezTo>
                    <a:pt x="21825" y="14752"/>
                    <a:pt x="21753" y="14716"/>
                    <a:pt x="21682" y="14692"/>
                  </a:cubicBezTo>
                  <a:cubicBezTo>
                    <a:pt x="21598" y="14657"/>
                    <a:pt x="21527" y="14621"/>
                    <a:pt x="21468" y="14561"/>
                  </a:cubicBezTo>
                  <a:cubicBezTo>
                    <a:pt x="21420" y="14514"/>
                    <a:pt x="21432" y="14466"/>
                    <a:pt x="21420" y="14407"/>
                  </a:cubicBezTo>
                  <a:cubicBezTo>
                    <a:pt x="21396" y="14264"/>
                    <a:pt x="21182" y="14061"/>
                    <a:pt x="20932" y="13966"/>
                  </a:cubicBezTo>
                  <a:cubicBezTo>
                    <a:pt x="20860" y="13942"/>
                    <a:pt x="20789" y="13930"/>
                    <a:pt x="20729" y="13907"/>
                  </a:cubicBezTo>
                  <a:cubicBezTo>
                    <a:pt x="20634" y="13871"/>
                    <a:pt x="20527" y="13823"/>
                    <a:pt x="20444" y="13764"/>
                  </a:cubicBezTo>
                  <a:cubicBezTo>
                    <a:pt x="20408" y="13740"/>
                    <a:pt x="20372" y="13716"/>
                    <a:pt x="20360" y="13692"/>
                  </a:cubicBezTo>
                  <a:cubicBezTo>
                    <a:pt x="20313" y="13609"/>
                    <a:pt x="20551" y="13633"/>
                    <a:pt x="20491" y="13549"/>
                  </a:cubicBezTo>
                  <a:cubicBezTo>
                    <a:pt x="20467" y="13502"/>
                    <a:pt x="20372" y="13466"/>
                    <a:pt x="20301" y="13454"/>
                  </a:cubicBezTo>
                  <a:cubicBezTo>
                    <a:pt x="20241" y="13442"/>
                    <a:pt x="20170" y="13442"/>
                    <a:pt x="20098" y="13419"/>
                  </a:cubicBezTo>
                  <a:cubicBezTo>
                    <a:pt x="20015" y="13395"/>
                    <a:pt x="19932" y="13335"/>
                    <a:pt x="19908" y="13288"/>
                  </a:cubicBezTo>
                  <a:cubicBezTo>
                    <a:pt x="19872" y="13228"/>
                    <a:pt x="19896" y="13168"/>
                    <a:pt x="19824" y="13121"/>
                  </a:cubicBezTo>
                  <a:cubicBezTo>
                    <a:pt x="19801" y="13097"/>
                    <a:pt x="19765" y="13085"/>
                    <a:pt x="19729" y="13073"/>
                  </a:cubicBezTo>
                  <a:cubicBezTo>
                    <a:pt x="19610" y="13026"/>
                    <a:pt x="19455" y="12978"/>
                    <a:pt x="19396" y="13014"/>
                  </a:cubicBezTo>
                  <a:cubicBezTo>
                    <a:pt x="19384" y="13014"/>
                    <a:pt x="19372" y="13026"/>
                    <a:pt x="19348" y="13038"/>
                  </a:cubicBezTo>
                  <a:cubicBezTo>
                    <a:pt x="19301" y="13049"/>
                    <a:pt x="19193" y="13002"/>
                    <a:pt x="19110" y="12954"/>
                  </a:cubicBezTo>
                  <a:cubicBezTo>
                    <a:pt x="19039" y="12907"/>
                    <a:pt x="18955" y="12859"/>
                    <a:pt x="18872" y="12835"/>
                  </a:cubicBezTo>
                  <a:cubicBezTo>
                    <a:pt x="18765" y="12799"/>
                    <a:pt x="18705" y="12835"/>
                    <a:pt x="18646" y="12859"/>
                  </a:cubicBezTo>
                  <a:cubicBezTo>
                    <a:pt x="18598" y="12895"/>
                    <a:pt x="18503" y="12907"/>
                    <a:pt x="18396" y="12859"/>
                  </a:cubicBezTo>
                  <a:cubicBezTo>
                    <a:pt x="18312" y="12811"/>
                    <a:pt x="18265" y="12740"/>
                    <a:pt x="18277" y="12704"/>
                  </a:cubicBezTo>
                  <a:cubicBezTo>
                    <a:pt x="18324" y="12704"/>
                    <a:pt x="18372" y="12740"/>
                    <a:pt x="18408" y="12740"/>
                  </a:cubicBezTo>
                  <a:cubicBezTo>
                    <a:pt x="18193" y="12609"/>
                    <a:pt x="17955" y="12514"/>
                    <a:pt x="17729" y="12478"/>
                  </a:cubicBezTo>
                  <a:cubicBezTo>
                    <a:pt x="17503" y="12430"/>
                    <a:pt x="17312" y="12454"/>
                    <a:pt x="17122" y="12466"/>
                  </a:cubicBezTo>
                  <a:cubicBezTo>
                    <a:pt x="16693" y="12490"/>
                    <a:pt x="16253" y="12526"/>
                    <a:pt x="15812" y="12549"/>
                  </a:cubicBezTo>
                  <a:cubicBezTo>
                    <a:pt x="15645" y="12561"/>
                    <a:pt x="15467" y="12573"/>
                    <a:pt x="15264" y="12537"/>
                  </a:cubicBezTo>
                  <a:cubicBezTo>
                    <a:pt x="15062" y="12490"/>
                    <a:pt x="14836" y="12406"/>
                    <a:pt x="14681" y="12406"/>
                  </a:cubicBezTo>
                  <a:cubicBezTo>
                    <a:pt x="14479" y="12418"/>
                    <a:pt x="14395" y="12561"/>
                    <a:pt x="14145" y="12478"/>
                  </a:cubicBezTo>
                  <a:cubicBezTo>
                    <a:pt x="14050" y="12442"/>
                    <a:pt x="13978" y="12383"/>
                    <a:pt x="13883" y="12347"/>
                  </a:cubicBezTo>
                  <a:cubicBezTo>
                    <a:pt x="13490" y="12204"/>
                    <a:pt x="13478" y="12645"/>
                    <a:pt x="13097" y="12478"/>
                  </a:cubicBezTo>
                  <a:cubicBezTo>
                    <a:pt x="13038" y="12466"/>
                    <a:pt x="12990" y="12430"/>
                    <a:pt x="12931" y="12406"/>
                  </a:cubicBezTo>
                  <a:cubicBezTo>
                    <a:pt x="12669" y="12287"/>
                    <a:pt x="12490" y="12418"/>
                    <a:pt x="12490" y="12561"/>
                  </a:cubicBezTo>
                  <a:cubicBezTo>
                    <a:pt x="12502" y="12716"/>
                    <a:pt x="12550" y="12907"/>
                    <a:pt x="12347" y="12942"/>
                  </a:cubicBezTo>
                  <a:cubicBezTo>
                    <a:pt x="12050" y="12990"/>
                    <a:pt x="11383" y="12645"/>
                    <a:pt x="11240" y="12799"/>
                  </a:cubicBezTo>
                  <a:cubicBezTo>
                    <a:pt x="11216" y="12823"/>
                    <a:pt x="11216" y="12859"/>
                    <a:pt x="11181" y="12871"/>
                  </a:cubicBezTo>
                  <a:cubicBezTo>
                    <a:pt x="11109" y="12918"/>
                    <a:pt x="10919" y="12859"/>
                    <a:pt x="10776" y="12799"/>
                  </a:cubicBezTo>
                  <a:cubicBezTo>
                    <a:pt x="10633" y="12728"/>
                    <a:pt x="10478" y="12633"/>
                    <a:pt x="10335" y="12609"/>
                  </a:cubicBezTo>
                  <a:cubicBezTo>
                    <a:pt x="10168" y="12573"/>
                    <a:pt x="10049" y="12621"/>
                    <a:pt x="9907" y="12609"/>
                  </a:cubicBezTo>
                  <a:cubicBezTo>
                    <a:pt x="9740" y="12609"/>
                    <a:pt x="9549" y="12537"/>
                    <a:pt x="9383" y="12514"/>
                  </a:cubicBezTo>
                  <a:cubicBezTo>
                    <a:pt x="9204" y="12478"/>
                    <a:pt x="9025" y="12490"/>
                    <a:pt x="9037" y="12585"/>
                  </a:cubicBezTo>
                  <a:cubicBezTo>
                    <a:pt x="9037" y="12645"/>
                    <a:pt x="9109" y="12704"/>
                    <a:pt x="9097" y="12752"/>
                  </a:cubicBezTo>
                  <a:cubicBezTo>
                    <a:pt x="9097" y="12811"/>
                    <a:pt x="9002" y="12823"/>
                    <a:pt x="8918" y="12835"/>
                  </a:cubicBezTo>
                  <a:cubicBezTo>
                    <a:pt x="8633" y="12883"/>
                    <a:pt x="8347" y="12918"/>
                    <a:pt x="8073" y="12954"/>
                  </a:cubicBezTo>
                  <a:cubicBezTo>
                    <a:pt x="7942" y="12966"/>
                    <a:pt x="7799" y="12990"/>
                    <a:pt x="7787" y="13073"/>
                  </a:cubicBezTo>
                  <a:cubicBezTo>
                    <a:pt x="7775" y="13133"/>
                    <a:pt x="7787" y="13204"/>
                    <a:pt x="7692" y="13192"/>
                  </a:cubicBezTo>
                  <a:cubicBezTo>
                    <a:pt x="7621" y="13192"/>
                    <a:pt x="7537" y="13133"/>
                    <a:pt x="7466" y="13085"/>
                  </a:cubicBezTo>
                  <a:cubicBezTo>
                    <a:pt x="7263" y="12978"/>
                    <a:pt x="7037" y="12990"/>
                    <a:pt x="6870" y="13014"/>
                  </a:cubicBezTo>
                  <a:cubicBezTo>
                    <a:pt x="6692" y="13026"/>
                    <a:pt x="6442" y="13026"/>
                    <a:pt x="6263" y="12895"/>
                  </a:cubicBezTo>
                  <a:cubicBezTo>
                    <a:pt x="6144" y="12811"/>
                    <a:pt x="6108" y="12716"/>
                    <a:pt x="6013" y="12633"/>
                  </a:cubicBezTo>
                  <a:cubicBezTo>
                    <a:pt x="5954" y="12597"/>
                    <a:pt x="5894" y="12561"/>
                    <a:pt x="5823" y="12526"/>
                  </a:cubicBezTo>
                  <a:cubicBezTo>
                    <a:pt x="5525" y="12359"/>
                    <a:pt x="5227" y="12192"/>
                    <a:pt x="4930" y="12037"/>
                  </a:cubicBezTo>
                  <a:cubicBezTo>
                    <a:pt x="4823" y="11978"/>
                    <a:pt x="4680" y="11883"/>
                    <a:pt x="4692" y="11823"/>
                  </a:cubicBezTo>
                  <a:cubicBezTo>
                    <a:pt x="4704" y="11764"/>
                    <a:pt x="4870" y="11775"/>
                    <a:pt x="4989" y="11823"/>
                  </a:cubicBezTo>
                  <a:cubicBezTo>
                    <a:pt x="5120" y="11871"/>
                    <a:pt x="5239" y="11942"/>
                    <a:pt x="5370" y="11966"/>
                  </a:cubicBezTo>
                  <a:cubicBezTo>
                    <a:pt x="5537" y="11823"/>
                    <a:pt x="5156" y="11454"/>
                    <a:pt x="5025" y="11204"/>
                  </a:cubicBezTo>
                  <a:cubicBezTo>
                    <a:pt x="4942" y="11037"/>
                    <a:pt x="4954" y="10882"/>
                    <a:pt x="4882" y="10716"/>
                  </a:cubicBezTo>
                  <a:cubicBezTo>
                    <a:pt x="4775" y="10430"/>
                    <a:pt x="4465" y="10120"/>
                    <a:pt x="4180" y="9823"/>
                  </a:cubicBezTo>
                  <a:cubicBezTo>
                    <a:pt x="3691" y="9311"/>
                    <a:pt x="3251" y="8811"/>
                    <a:pt x="2822" y="8311"/>
                  </a:cubicBezTo>
                  <a:cubicBezTo>
                    <a:pt x="2632" y="8096"/>
                    <a:pt x="2441" y="7882"/>
                    <a:pt x="2263" y="7668"/>
                  </a:cubicBezTo>
                  <a:cubicBezTo>
                    <a:pt x="2179" y="7573"/>
                    <a:pt x="2108" y="7489"/>
                    <a:pt x="1989" y="7406"/>
                  </a:cubicBezTo>
                  <a:cubicBezTo>
                    <a:pt x="1906" y="7346"/>
                    <a:pt x="1798" y="7287"/>
                    <a:pt x="1691" y="7227"/>
                  </a:cubicBezTo>
                  <a:cubicBezTo>
                    <a:pt x="1429" y="7084"/>
                    <a:pt x="1096" y="6882"/>
                    <a:pt x="894" y="6703"/>
                  </a:cubicBezTo>
                  <a:cubicBezTo>
                    <a:pt x="810" y="6620"/>
                    <a:pt x="679" y="6537"/>
                    <a:pt x="739" y="6465"/>
                  </a:cubicBezTo>
                  <a:cubicBezTo>
                    <a:pt x="846" y="6346"/>
                    <a:pt x="1096" y="6561"/>
                    <a:pt x="1298" y="6596"/>
                  </a:cubicBezTo>
                  <a:cubicBezTo>
                    <a:pt x="2096" y="6751"/>
                    <a:pt x="810" y="5668"/>
                    <a:pt x="382" y="5489"/>
                  </a:cubicBezTo>
                  <a:cubicBezTo>
                    <a:pt x="298" y="5453"/>
                    <a:pt x="191" y="5394"/>
                    <a:pt x="203" y="5358"/>
                  </a:cubicBezTo>
                  <a:cubicBezTo>
                    <a:pt x="215" y="5322"/>
                    <a:pt x="286" y="5334"/>
                    <a:pt x="346" y="5334"/>
                  </a:cubicBezTo>
                  <a:cubicBezTo>
                    <a:pt x="596" y="5334"/>
                    <a:pt x="643" y="5156"/>
                    <a:pt x="441" y="5001"/>
                  </a:cubicBezTo>
                  <a:cubicBezTo>
                    <a:pt x="441" y="4894"/>
                    <a:pt x="358" y="4763"/>
                    <a:pt x="358" y="4656"/>
                  </a:cubicBezTo>
                  <a:cubicBezTo>
                    <a:pt x="167" y="4620"/>
                    <a:pt x="1" y="4465"/>
                    <a:pt x="36" y="4382"/>
                  </a:cubicBezTo>
                  <a:cubicBezTo>
                    <a:pt x="60" y="4298"/>
                    <a:pt x="286" y="4310"/>
                    <a:pt x="453" y="4394"/>
                  </a:cubicBezTo>
                  <a:cubicBezTo>
                    <a:pt x="501" y="4417"/>
                    <a:pt x="548" y="4453"/>
                    <a:pt x="608" y="4465"/>
                  </a:cubicBezTo>
                  <a:cubicBezTo>
                    <a:pt x="655" y="4477"/>
                    <a:pt x="691" y="4465"/>
                    <a:pt x="727" y="4453"/>
                  </a:cubicBezTo>
                  <a:cubicBezTo>
                    <a:pt x="965" y="4358"/>
                    <a:pt x="1215" y="4275"/>
                    <a:pt x="1453" y="4191"/>
                  </a:cubicBezTo>
                  <a:cubicBezTo>
                    <a:pt x="1525" y="4167"/>
                    <a:pt x="1596" y="4132"/>
                    <a:pt x="1620" y="4084"/>
                  </a:cubicBezTo>
                  <a:cubicBezTo>
                    <a:pt x="1644" y="4036"/>
                    <a:pt x="1608" y="3965"/>
                    <a:pt x="1620" y="3917"/>
                  </a:cubicBezTo>
                  <a:cubicBezTo>
                    <a:pt x="1644" y="3751"/>
                    <a:pt x="2001" y="3751"/>
                    <a:pt x="2322" y="3786"/>
                  </a:cubicBezTo>
                  <a:cubicBezTo>
                    <a:pt x="2656" y="3834"/>
                    <a:pt x="3025" y="3905"/>
                    <a:pt x="3239" y="3846"/>
                  </a:cubicBezTo>
                  <a:cubicBezTo>
                    <a:pt x="3465" y="3774"/>
                    <a:pt x="3465" y="3596"/>
                    <a:pt x="3644" y="3501"/>
                  </a:cubicBezTo>
                  <a:cubicBezTo>
                    <a:pt x="3858" y="3393"/>
                    <a:pt x="4251" y="3429"/>
                    <a:pt x="4573" y="3405"/>
                  </a:cubicBezTo>
                  <a:cubicBezTo>
                    <a:pt x="5180" y="3382"/>
                    <a:pt x="5561" y="3132"/>
                    <a:pt x="5549" y="2762"/>
                  </a:cubicBezTo>
                  <a:cubicBezTo>
                    <a:pt x="5549" y="2643"/>
                    <a:pt x="5561" y="2536"/>
                    <a:pt x="5442" y="2393"/>
                  </a:cubicBezTo>
                  <a:cubicBezTo>
                    <a:pt x="5370" y="2334"/>
                    <a:pt x="5287" y="2262"/>
                    <a:pt x="5227" y="2203"/>
                  </a:cubicBezTo>
                  <a:cubicBezTo>
                    <a:pt x="5156" y="2119"/>
                    <a:pt x="5144" y="2036"/>
                    <a:pt x="5192" y="1977"/>
                  </a:cubicBezTo>
                  <a:cubicBezTo>
                    <a:pt x="5204" y="1977"/>
                    <a:pt x="5215" y="1965"/>
                    <a:pt x="5227" y="1965"/>
                  </a:cubicBezTo>
                  <a:cubicBezTo>
                    <a:pt x="5263" y="1965"/>
                    <a:pt x="5299" y="1977"/>
                    <a:pt x="5323" y="1977"/>
                  </a:cubicBezTo>
                  <a:cubicBezTo>
                    <a:pt x="5442" y="2000"/>
                    <a:pt x="5477" y="1941"/>
                    <a:pt x="5501" y="1893"/>
                  </a:cubicBezTo>
                  <a:cubicBezTo>
                    <a:pt x="5525" y="1858"/>
                    <a:pt x="5549" y="1810"/>
                    <a:pt x="5561" y="1774"/>
                  </a:cubicBezTo>
                  <a:cubicBezTo>
                    <a:pt x="5573" y="1762"/>
                    <a:pt x="5585" y="1750"/>
                    <a:pt x="5608" y="1762"/>
                  </a:cubicBezTo>
                  <a:cubicBezTo>
                    <a:pt x="5620" y="1762"/>
                    <a:pt x="5620" y="1762"/>
                    <a:pt x="5632" y="1774"/>
                  </a:cubicBezTo>
                  <a:cubicBezTo>
                    <a:pt x="5787" y="1869"/>
                    <a:pt x="5823" y="1965"/>
                    <a:pt x="5906" y="2060"/>
                  </a:cubicBezTo>
                  <a:cubicBezTo>
                    <a:pt x="6001" y="2167"/>
                    <a:pt x="6180" y="2298"/>
                    <a:pt x="6299" y="2405"/>
                  </a:cubicBezTo>
                  <a:cubicBezTo>
                    <a:pt x="6358" y="2453"/>
                    <a:pt x="6442" y="2310"/>
                    <a:pt x="6430" y="2298"/>
                  </a:cubicBezTo>
                  <a:cubicBezTo>
                    <a:pt x="6418" y="2227"/>
                    <a:pt x="6370" y="2131"/>
                    <a:pt x="6311" y="2060"/>
                  </a:cubicBezTo>
                  <a:cubicBezTo>
                    <a:pt x="6275" y="2012"/>
                    <a:pt x="6192" y="1953"/>
                    <a:pt x="6144" y="1905"/>
                  </a:cubicBezTo>
                  <a:cubicBezTo>
                    <a:pt x="6085" y="1834"/>
                    <a:pt x="6073" y="1762"/>
                    <a:pt x="6144" y="1738"/>
                  </a:cubicBezTo>
                  <a:cubicBezTo>
                    <a:pt x="6228" y="1715"/>
                    <a:pt x="6382" y="1750"/>
                    <a:pt x="6466" y="1822"/>
                  </a:cubicBezTo>
                  <a:cubicBezTo>
                    <a:pt x="6513" y="1858"/>
                    <a:pt x="6537" y="1905"/>
                    <a:pt x="6597" y="1929"/>
                  </a:cubicBezTo>
                  <a:cubicBezTo>
                    <a:pt x="6644" y="1941"/>
                    <a:pt x="6692" y="1953"/>
                    <a:pt x="6728" y="1965"/>
                  </a:cubicBezTo>
                  <a:cubicBezTo>
                    <a:pt x="6775" y="1977"/>
                    <a:pt x="6823" y="2012"/>
                    <a:pt x="6859" y="2012"/>
                  </a:cubicBezTo>
                  <a:cubicBezTo>
                    <a:pt x="6882" y="2012"/>
                    <a:pt x="6894" y="2000"/>
                    <a:pt x="6894" y="1989"/>
                  </a:cubicBezTo>
                  <a:cubicBezTo>
                    <a:pt x="6918" y="1905"/>
                    <a:pt x="6870" y="1798"/>
                    <a:pt x="6775" y="1703"/>
                  </a:cubicBezTo>
                  <a:cubicBezTo>
                    <a:pt x="6728" y="1655"/>
                    <a:pt x="6668" y="1608"/>
                    <a:pt x="6632" y="1560"/>
                  </a:cubicBezTo>
                  <a:cubicBezTo>
                    <a:pt x="6597" y="1512"/>
                    <a:pt x="6597" y="1465"/>
                    <a:pt x="6644" y="1441"/>
                  </a:cubicBezTo>
                  <a:cubicBezTo>
                    <a:pt x="6763" y="1417"/>
                    <a:pt x="7013" y="1548"/>
                    <a:pt x="7109" y="1512"/>
                  </a:cubicBezTo>
                  <a:cubicBezTo>
                    <a:pt x="7132" y="1500"/>
                    <a:pt x="7132" y="1477"/>
                    <a:pt x="7144" y="1465"/>
                  </a:cubicBezTo>
                  <a:cubicBezTo>
                    <a:pt x="7156" y="1429"/>
                    <a:pt x="7168" y="1369"/>
                    <a:pt x="7097" y="1322"/>
                  </a:cubicBezTo>
                  <a:cubicBezTo>
                    <a:pt x="7061" y="1298"/>
                    <a:pt x="7025" y="1286"/>
                    <a:pt x="7001" y="1262"/>
                  </a:cubicBezTo>
                  <a:cubicBezTo>
                    <a:pt x="6966" y="1227"/>
                    <a:pt x="7001" y="1203"/>
                    <a:pt x="7037" y="1191"/>
                  </a:cubicBezTo>
                  <a:cubicBezTo>
                    <a:pt x="7073" y="1179"/>
                    <a:pt x="7120" y="1167"/>
                    <a:pt x="7120" y="1143"/>
                  </a:cubicBezTo>
                  <a:cubicBezTo>
                    <a:pt x="7120" y="1107"/>
                    <a:pt x="7061" y="1072"/>
                    <a:pt x="7049" y="1036"/>
                  </a:cubicBezTo>
                  <a:cubicBezTo>
                    <a:pt x="7013" y="905"/>
                    <a:pt x="7382" y="1107"/>
                    <a:pt x="7466" y="1119"/>
                  </a:cubicBezTo>
                  <a:cubicBezTo>
                    <a:pt x="7525" y="1131"/>
                    <a:pt x="7573" y="1107"/>
                    <a:pt x="7573" y="1072"/>
                  </a:cubicBezTo>
                  <a:cubicBezTo>
                    <a:pt x="7561" y="1012"/>
                    <a:pt x="7418" y="917"/>
                    <a:pt x="7478" y="869"/>
                  </a:cubicBezTo>
                  <a:cubicBezTo>
                    <a:pt x="7490" y="857"/>
                    <a:pt x="7513" y="857"/>
                    <a:pt x="7537" y="857"/>
                  </a:cubicBezTo>
                  <a:cubicBezTo>
                    <a:pt x="7597" y="846"/>
                    <a:pt x="7668" y="834"/>
                    <a:pt x="7763" y="869"/>
                  </a:cubicBezTo>
                  <a:cubicBezTo>
                    <a:pt x="7787" y="881"/>
                    <a:pt x="7811" y="893"/>
                    <a:pt x="7835" y="893"/>
                  </a:cubicBezTo>
                  <a:cubicBezTo>
                    <a:pt x="7906" y="905"/>
                    <a:pt x="7918" y="869"/>
                    <a:pt x="7978" y="857"/>
                  </a:cubicBezTo>
                  <a:cubicBezTo>
                    <a:pt x="8002" y="857"/>
                    <a:pt x="8025" y="869"/>
                    <a:pt x="8049" y="869"/>
                  </a:cubicBezTo>
                  <a:cubicBezTo>
                    <a:pt x="8204" y="905"/>
                    <a:pt x="8359" y="1000"/>
                    <a:pt x="8406" y="1084"/>
                  </a:cubicBezTo>
                  <a:cubicBezTo>
                    <a:pt x="8418" y="1107"/>
                    <a:pt x="8430" y="1131"/>
                    <a:pt x="8466" y="1155"/>
                  </a:cubicBezTo>
                  <a:cubicBezTo>
                    <a:pt x="8502" y="1167"/>
                    <a:pt x="8537" y="1167"/>
                    <a:pt x="8573" y="1179"/>
                  </a:cubicBezTo>
                  <a:cubicBezTo>
                    <a:pt x="8680" y="1203"/>
                    <a:pt x="8764" y="1274"/>
                    <a:pt x="8823" y="1334"/>
                  </a:cubicBezTo>
                  <a:cubicBezTo>
                    <a:pt x="8906" y="1417"/>
                    <a:pt x="9002" y="1500"/>
                    <a:pt x="9037" y="1584"/>
                  </a:cubicBezTo>
                  <a:cubicBezTo>
                    <a:pt x="9049" y="1643"/>
                    <a:pt x="9037" y="1691"/>
                    <a:pt x="9049" y="1750"/>
                  </a:cubicBezTo>
                  <a:cubicBezTo>
                    <a:pt x="9061" y="1798"/>
                    <a:pt x="9121" y="1869"/>
                    <a:pt x="9216" y="1905"/>
                  </a:cubicBezTo>
                  <a:cubicBezTo>
                    <a:pt x="9335" y="1941"/>
                    <a:pt x="9406" y="1905"/>
                    <a:pt x="9395" y="1846"/>
                  </a:cubicBezTo>
                  <a:cubicBezTo>
                    <a:pt x="9371" y="1786"/>
                    <a:pt x="9299" y="1715"/>
                    <a:pt x="9252" y="1655"/>
                  </a:cubicBezTo>
                  <a:cubicBezTo>
                    <a:pt x="9228" y="1608"/>
                    <a:pt x="9204" y="1560"/>
                    <a:pt x="9252" y="1536"/>
                  </a:cubicBezTo>
                  <a:cubicBezTo>
                    <a:pt x="9287" y="1524"/>
                    <a:pt x="9347" y="1536"/>
                    <a:pt x="9406" y="1548"/>
                  </a:cubicBezTo>
                  <a:cubicBezTo>
                    <a:pt x="9478" y="1560"/>
                    <a:pt x="9537" y="1584"/>
                    <a:pt x="9597" y="1608"/>
                  </a:cubicBezTo>
                  <a:cubicBezTo>
                    <a:pt x="9716" y="1643"/>
                    <a:pt x="9740" y="1667"/>
                    <a:pt x="9847" y="1727"/>
                  </a:cubicBezTo>
                  <a:cubicBezTo>
                    <a:pt x="9907" y="1762"/>
                    <a:pt x="9930" y="1762"/>
                    <a:pt x="9990" y="1762"/>
                  </a:cubicBezTo>
                  <a:cubicBezTo>
                    <a:pt x="10061" y="1774"/>
                    <a:pt x="10121" y="1762"/>
                    <a:pt x="10192" y="1786"/>
                  </a:cubicBezTo>
                  <a:cubicBezTo>
                    <a:pt x="10288" y="1798"/>
                    <a:pt x="10347" y="1846"/>
                    <a:pt x="10419" y="1869"/>
                  </a:cubicBezTo>
                  <a:cubicBezTo>
                    <a:pt x="10454" y="1881"/>
                    <a:pt x="10478" y="1869"/>
                    <a:pt x="10490" y="1858"/>
                  </a:cubicBezTo>
                  <a:cubicBezTo>
                    <a:pt x="10502" y="1846"/>
                    <a:pt x="10514" y="1846"/>
                    <a:pt x="10526" y="1834"/>
                  </a:cubicBezTo>
                  <a:cubicBezTo>
                    <a:pt x="10538" y="1834"/>
                    <a:pt x="10538" y="1834"/>
                    <a:pt x="10538" y="1822"/>
                  </a:cubicBezTo>
                  <a:cubicBezTo>
                    <a:pt x="10538" y="1810"/>
                    <a:pt x="10514" y="1798"/>
                    <a:pt x="10490" y="1786"/>
                  </a:cubicBezTo>
                  <a:cubicBezTo>
                    <a:pt x="10395" y="1738"/>
                    <a:pt x="10299" y="1703"/>
                    <a:pt x="10228" y="1655"/>
                  </a:cubicBezTo>
                  <a:cubicBezTo>
                    <a:pt x="10168" y="1619"/>
                    <a:pt x="10121" y="1584"/>
                    <a:pt x="10073" y="1560"/>
                  </a:cubicBezTo>
                  <a:cubicBezTo>
                    <a:pt x="10026" y="1536"/>
                    <a:pt x="9978" y="1512"/>
                    <a:pt x="9930" y="1488"/>
                  </a:cubicBezTo>
                  <a:cubicBezTo>
                    <a:pt x="9704" y="1346"/>
                    <a:pt x="9883" y="1215"/>
                    <a:pt x="10133" y="1310"/>
                  </a:cubicBezTo>
                  <a:cubicBezTo>
                    <a:pt x="10145" y="1322"/>
                    <a:pt x="10168" y="1334"/>
                    <a:pt x="10180" y="1334"/>
                  </a:cubicBezTo>
                  <a:cubicBezTo>
                    <a:pt x="10192" y="1334"/>
                    <a:pt x="10192" y="1322"/>
                    <a:pt x="10204" y="1310"/>
                  </a:cubicBezTo>
                  <a:cubicBezTo>
                    <a:pt x="10204" y="1274"/>
                    <a:pt x="10216" y="1238"/>
                    <a:pt x="10204" y="1203"/>
                  </a:cubicBezTo>
                  <a:cubicBezTo>
                    <a:pt x="10192" y="1155"/>
                    <a:pt x="10145" y="1107"/>
                    <a:pt x="10073" y="1072"/>
                  </a:cubicBezTo>
                  <a:cubicBezTo>
                    <a:pt x="10061" y="1060"/>
                    <a:pt x="10038" y="1048"/>
                    <a:pt x="10014" y="1036"/>
                  </a:cubicBezTo>
                  <a:cubicBezTo>
                    <a:pt x="9978" y="1000"/>
                    <a:pt x="10014" y="965"/>
                    <a:pt x="10061" y="976"/>
                  </a:cubicBezTo>
                  <a:cubicBezTo>
                    <a:pt x="10121" y="976"/>
                    <a:pt x="10192" y="1000"/>
                    <a:pt x="10252" y="1024"/>
                  </a:cubicBezTo>
                  <a:cubicBezTo>
                    <a:pt x="10311" y="1036"/>
                    <a:pt x="10383" y="1048"/>
                    <a:pt x="10419" y="1036"/>
                  </a:cubicBezTo>
                  <a:cubicBezTo>
                    <a:pt x="10454" y="1012"/>
                    <a:pt x="10419" y="965"/>
                    <a:pt x="10371" y="929"/>
                  </a:cubicBezTo>
                  <a:cubicBezTo>
                    <a:pt x="10311" y="869"/>
                    <a:pt x="10240" y="822"/>
                    <a:pt x="10157" y="786"/>
                  </a:cubicBezTo>
                  <a:cubicBezTo>
                    <a:pt x="10109" y="750"/>
                    <a:pt x="10038" y="726"/>
                    <a:pt x="10002" y="691"/>
                  </a:cubicBezTo>
                  <a:cubicBezTo>
                    <a:pt x="10002" y="679"/>
                    <a:pt x="9990" y="667"/>
                    <a:pt x="9990" y="667"/>
                  </a:cubicBezTo>
                  <a:cubicBezTo>
                    <a:pt x="10002" y="667"/>
                    <a:pt x="10002" y="655"/>
                    <a:pt x="10014" y="655"/>
                  </a:cubicBezTo>
                  <a:cubicBezTo>
                    <a:pt x="10085" y="655"/>
                    <a:pt x="10216" y="679"/>
                    <a:pt x="10228" y="643"/>
                  </a:cubicBezTo>
                  <a:cubicBezTo>
                    <a:pt x="10240" y="560"/>
                    <a:pt x="10347" y="524"/>
                    <a:pt x="10228" y="429"/>
                  </a:cubicBezTo>
                  <a:cubicBezTo>
                    <a:pt x="10299" y="441"/>
                    <a:pt x="10383" y="441"/>
                    <a:pt x="10466" y="465"/>
                  </a:cubicBezTo>
                  <a:cubicBezTo>
                    <a:pt x="10538" y="476"/>
                    <a:pt x="10633" y="512"/>
                    <a:pt x="10704" y="560"/>
                  </a:cubicBezTo>
                  <a:cubicBezTo>
                    <a:pt x="10728" y="524"/>
                    <a:pt x="10752" y="488"/>
                    <a:pt x="10776" y="453"/>
                  </a:cubicBezTo>
                  <a:cubicBezTo>
                    <a:pt x="10788" y="429"/>
                    <a:pt x="10811" y="417"/>
                    <a:pt x="10859" y="429"/>
                  </a:cubicBezTo>
                  <a:cubicBezTo>
                    <a:pt x="10942" y="441"/>
                    <a:pt x="10966" y="512"/>
                    <a:pt x="11026" y="548"/>
                  </a:cubicBezTo>
                  <a:cubicBezTo>
                    <a:pt x="11109" y="607"/>
                    <a:pt x="11228" y="619"/>
                    <a:pt x="11311" y="619"/>
                  </a:cubicBezTo>
                  <a:cubicBezTo>
                    <a:pt x="11395" y="607"/>
                    <a:pt x="11490" y="607"/>
                    <a:pt x="11585" y="655"/>
                  </a:cubicBezTo>
                  <a:cubicBezTo>
                    <a:pt x="11633" y="667"/>
                    <a:pt x="11669" y="703"/>
                    <a:pt x="11728" y="726"/>
                  </a:cubicBezTo>
                  <a:cubicBezTo>
                    <a:pt x="11776" y="738"/>
                    <a:pt x="11835" y="750"/>
                    <a:pt x="11871" y="738"/>
                  </a:cubicBezTo>
                  <a:cubicBezTo>
                    <a:pt x="11907" y="726"/>
                    <a:pt x="11931" y="703"/>
                    <a:pt x="11943" y="691"/>
                  </a:cubicBezTo>
                  <a:cubicBezTo>
                    <a:pt x="11966" y="667"/>
                    <a:pt x="11978" y="643"/>
                    <a:pt x="11943" y="619"/>
                  </a:cubicBezTo>
                  <a:cubicBezTo>
                    <a:pt x="11919" y="595"/>
                    <a:pt x="11859" y="572"/>
                    <a:pt x="11812" y="548"/>
                  </a:cubicBezTo>
                  <a:cubicBezTo>
                    <a:pt x="11692" y="488"/>
                    <a:pt x="11633" y="405"/>
                    <a:pt x="11514" y="345"/>
                  </a:cubicBezTo>
                  <a:cubicBezTo>
                    <a:pt x="11407" y="286"/>
                    <a:pt x="11288" y="262"/>
                    <a:pt x="11157" y="226"/>
                  </a:cubicBezTo>
                  <a:cubicBezTo>
                    <a:pt x="11038" y="203"/>
                    <a:pt x="10895" y="131"/>
                    <a:pt x="10883" y="72"/>
                  </a:cubicBezTo>
                  <a:cubicBezTo>
                    <a:pt x="10871" y="12"/>
                    <a:pt x="10978" y="0"/>
                    <a:pt x="11073" y="36"/>
                  </a:cubicBezTo>
                  <a:cubicBezTo>
                    <a:pt x="11181" y="60"/>
                    <a:pt x="11288" y="119"/>
                    <a:pt x="11383" y="167"/>
                  </a:cubicBezTo>
                  <a:cubicBezTo>
                    <a:pt x="11442" y="191"/>
                    <a:pt x="11514" y="226"/>
                    <a:pt x="11562" y="226"/>
                  </a:cubicBezTo>
                  <a:cubicBezTo>
                    <a:pt x="11597" y="226"/>
                    <a:pt x="11621" y="214"/>
                    <a:pt x="11645" y="226"/>
                  </a:cubicBezTo>
                  <a:cubicBezTo>
                    <a:pt x="11692" y="238"/>
                    <a:pt x="11716" y="274"/>
                    <a:pt x="11752" y="298"/>
                  </a:cubicBezTo>
                  <a:cubicBezTo>
                    <a:pt x="11800" y="345"/>
                    <a:pt x="11883" y="369"/>
                    <a:pt x="11954" y="381"/>
                  </a:cubicBezTo>
                  <a:cubicBezTo>
                    <a:pt x="12026" y="393"/>
                    <a:pt x="12085" y="381"/>
                    <a:pt x="12121" y="357"/>
                  </a:cubicBezTo>
                  <a:cubicBezTo>
                    <a:pt x="12145" y="345"/>
                    <a:pt x="12169" y="345"/>
                    <a:pt x="12204" y="345"/>
                  </a:cubicBezTo>
                  <a:cubicBezTo>
                    <a:pt x="12252" y="357"/>
                    <a:pt x="12300" y="393"/>
                    <a:pt x="12335" y="417"/>
                  </a:cubicBezTo>
                  <a:cubicBezTo>
                    <a:pt x="12359" y="453"/>
                    <a:pt x="12383" y="476"/>
                    <a:pt x="12431" y="500"/>
                  </a:cubicBezTo>
                  <a:cubicBezTo>
                    <a:pt x="12490" y="548"/>
                    <a:pt x="12562" y="560"/>
                    <a:pt x="12633" y="572"/>
                  </a:cubicBezTo>
                  <a:cubicBezTo>
                    <a:pt x="12693" y="584"/>
                    <a:pt x="12752" y="584"/>
                    <a:pt x="12824" y="595"/>
                  </a:cubicBezTo>
                  <a:cubicBezTo>
                    <a:pt x="12847" y="595"/>
                    <a:pt x="12883" y="607"/>
                    <a:pt x="12919" y="619"/>
                  </a:cubicBezTo>
                  <a:cubicBezTo>
                    <a:pt x="12943" y="643"/>
                    <a:pt x="12955" y="667"/>
                    <a:pt x="12978" y="679"/>
                  </a:cubicBezTo>
                  <a:cubicBezTo>
                    <a:pt x="13038" y="726"/>
                    <a:pt x="13121" y="738"/>
                    <a:pt x="13193" y="738"/>
                  </a:cubicBezTo>
                  <a:cubicBezTo>
                    <a:pt x="13252" y="738"/>
                    <a:pt x="13324" y="726"/>
                    <a:pt x="13395" y="762"/>
                  </a:cubicBezTo>
                  <a:cubicBezTo>
                    <a:pt x="13419" y="774"/>
                    <a:pt x="13443" y="786"/>
                    <a:pt x="13467" y="798"/>
                  </a:cubicBezTo>
                  <a:cubicBezTo>
                    <a:pt x="13538" y="834"/>
                    <a:pt x="13597" y="834"/>
                    <a:pt x="13657" y="834"/>
                  </a:cubicBezTo>
                  <a:cubicBezTo>
                    <a:pt x="13705" y="822"/>
                    <a:pt x="13764" y="822"/>
                    <a:pt x="13812" y="822"/>
                  </a:cubicBezTo>
                  <a:cubicBezTo>
                    <a:pt x="13859" y="822"/>
                    <a:pt x="13919" y="810"/>
                    <a:pt x="13978" y="834"/>
                  </a:cubicBezTo>
                  <a:cubicBezTo>
                    <a:pt x="14086" y="857"/>
                    <a:pt x="14169" y="929"/>
                    <a:pt x="14252" y="976"/>
                  </a:cubicBezTo>
                  <a:cubicBezTo>
                    <a:pt x="14336" y="1036"/>
                    <a:pt x="14443" y="1096"/>
                    <a:pt x="14526" y="1084"/>
                  </a:cubicBezTo>
                  <a:cubicBezTo>
                    <a:pt x="14550" y="1060"/>
                    <a:pt x="14526" y="1036"/>
                    <a:pt x="14514" y="1000"/>
                  </a:cubicBezTo>
                  <a:cubicBezTo>
                    <a:pt x="14502" y="965"/>
                    <a:pt x="14502" y="929"/>
                    <a:pt x="14550" y="917"/>
                  </a:cubicBezTo>
                  <a:cubicBezTo>
                    <a:pt x="14586" y="917"/>
                    <a:pt x="14621" y="929"/>
                    <a:pt x="14657" y="929"/>
                  </a:cubicBezTo>
                  <a:cubicBezTo>
                    <a:pt x="14752" y="941"/>
                    <a:pt x="14812" y="917"/>
                    <a:pt x="14812" y="869"/>
                  </a:cubicBezTo>
                  <a:cubicBezTo>
                    <a:pt x="14871" y="917"/>
                    <a:pt x="14860" y="953"/>
                    <a:pt x="14836" y="988"/>
                  </a:cubicBezTo>
                  <a:cubicBezTo>
                    <a:pt x="14824" y="1024"/>
                    <a:pt x="14824" y="1072"/>
                    <a:pt x="14907" y="1119"/>
                  </a:cubicBezTo>
                  <a:cubicBezTo>
                    <a:pt x="14967" y="1143"/>
                    <a:pt x="15038" y="1155"/>
                    <a:pt x="15086" y="1191"/>
                  </a:cubicBezTo>
                  <a:cubicBezTo>
                    <a:pt x="15157" y="1227"/>
                    <a:pt x="15157" y="1274"/>
                    <a:pt x="15121" y="1286"/>
                  </a:cubicBezTo>
                  <a:cubicBezTo>
                    <a:pt x="15098" y="1310"/>
                    <a:pt x="15038" y="1310"/>
                    <a:pt x="14979" y="1322"/>
                  </a:cubicBezTo>
                  <a:cubicBezTo>
                    <a:pt x="14931" y="1322"/>
                    <a:pt x="14883" y="1346"/>
                    <a:pt x="14848" y="1357"/>
                  </a:cubicBezTo>
                  <a:cubicBezTo>
                    <a:pt x="14824" y="1369"/>
                    <a:pt x="14812" y="1381"/>
                    <a:pt x="14812" y="1393"/>
                  </a:cubicBezTo>
                  <a:cubicBezTo>
                    <a:pt x="14812" y="1417"/>
                    <a:pt x="14836" y="1441"/>
                    <a:pt x="14871" y="1453"/>
                  </a:cubicBezTo>
                  <a:cubicBezTo>
                    <a:pt x="14883" y="1465"/>
                    <a:pt x="14907" y="1465"/>
                    <a:pt x="14931" y="1477"/>
                  </a:cubicBezTo>
                  <a:cubicBezTo>
                    <a:pt x="15002" y="1500"/>
                    <a:pt x="15074" y="1548"/>
                    <a:pt x="15098" y="1584"/>
                  </a:cubicBezTo>
                  <a:cubicBezTo>
                    <a:pt x="15133" y="1631"/>
                    <a:pt x="15133" y="1667"/>
                    <a:pt x="15133" y="1703"/>
                  </a:cubicBezTo>
                  <a:cubicBezTo>
                    <a:pt x="15133" y="1715"/>
                    <a:pt x="15133" y="1738"/>
                    <a:pt x="15110" y="1738"/>
                  </a:cubicBezTo>
                  <a:cubicBezTo>
                    <a:pt x="15062" y="1738"/>
                    <a:pt x="14991" y="1691"/>
                    <a:pt x="14943" y="1655"/>
                  </a:cubicBezTo>
                  <a:cubicBezTo>
                    <a:pt x="14848" y="1596"/>
                    <a:pt x="14717" y="1572"/>
                    <a:pt x="14610" y="1560"/>
                  </a:cubicBezTo>
                  <a:cubicBezTo>
                    <a:pt x="14586" y="1548"/>
                    <a:pt x="14562" y="1548"/>
                    <a:pt x="14538" y="1548"/>
                  </a:cubicBezTo>
                  <a:cubicBezTo>
                    <a:pt x="14479" y="1560"/>
                    <a:pt x="14514" y="1631"/>
                    <a:pt x="14574" y="1679"/>
                  </a:cubicBezTo>
                  <a:cubicBezTo>
                    <a:pt x="14633" y="1727"/>
                    <a:pt x="14717" y="1774"/>
                    <a:pt x="14717" y="1822"/>
                  </a:cubicBezTo>
                  <a:cubicBezTo>
                    <a:pt x="14717" y="1834"/>
                    <a:pt x="14717" y="1858"/>
                    <a:pt x="14740" y="1869"/>
                  </a:cubicBezTo>
                  <a:cubicBezTo>
                    <a:pt x="14752" y="1881"/>
                    <a:pt x="14764" y="1893"/>
                    <a:pt x="14776" y="1893"/>
                  </a:cubicBezTo>
                  <a:cubicBezTo>
                    <a:pt x="14848" y="1929"/>
                    <a:pt x="14836" y="1977"/>
                    <a:pt x="14824" y="2012"/>
                  </a:cubicBezTo>
                  <a:cubicBezTo>
                    <a:pt x="14788" y="2084"/>
                    <a:pt x="14764" y="2179"/>
                    <a:pt x="14848" y="2286"/>
                  </a:cubicBezTo>
                  <a:cubicBezTo>
                    <a:pt x="14871" y="2310"/>
                    <a:pt x="14907" y="2346"/>
                    <a:pt x="14919" y="2370"/>
                  </a:cubicBezTo>
                  <a:cubicBezTo>
                    <a:pt x="14931" y="2417"/>
                    <a:pt x="14907" y="2441"/>
                    <a:pt x="14907" y="2489"/>
                  </a:cubicBezTo>
                  <a:cubicBezTo>
                    <a:pt x="14907" y="2524"/>
                    <a:pt x="14955" y="2584"/>
                    <a:pt x="15026" y="2608"/>
                  </a:cubicBezTo>
                  <a:cubicBezTo>
                    <a:pt x="15157" y="2667"/>
                    <a:pt x="15241" y="2727"/>
                    <a:pt x="15383" y="2762"/>
                  </a:cubicBezTo>
                  <a:cubicBezTo>
                    <a:pt x="15514" y="2810"/>
                    <a:pt x="15657" y="2822"/>
                    <a:pt x="15788" y="2881"/>
                  </a:cubicBezTo>
                  <a:cubicBezTo>
                    <a:pt x="15919" y="2941"/>
                    <a:pt x="16026" y="3048"/>
                    <a:pt x="16169" y="3084"/>
                  </a:cubicBezTo>
                  <a:cubicBezTo>
                    <a:pt x="16217" y="3108"/>
                    <a:pt x="16276" y="3108"/>
                    <a:pt x="16324" y="3132"/>
                  </a:cubicBezTo>
                  <a:cubicBezTo>
                    <a:pt x="16384" y="3155"/>
                    <a:pt x="16431" y="3179"/>
                    <a:pt x="16479" y="3203"/>
                  </a:cubicBezTo>
                  <a:cubicBezTo>
                    <a:pt x="16598" y="3262"/>
                    <a:pt x="16717" y="3274"/>
                    <a:pt x="16836" y="3334"/>
                  </a:cubicBezTo>
                  <a:cubicBezTo>
                    <a:pt x="16907" y="3382"/>
                    <a:pt x="16967" y="3429"/>
                    <a:pt x="17050" y="3465"/>
                  </a:cubicBezTo>
                  <a:cubicBezTo>
                    <a:pt x="17098" y="3489"/>
                    <a:pt x="17157" y="3501"/>
                    <a:pt x="17217" y="3513"/>
                  </a:cubicBezTo>
                  <a:cubicBezTo>
                    <a:pt x="17288" y="3536"/>
                    <a:pt x="17348" y="3584"/>
                    <a:pt x="17407" y="3620"/>
                  </a:cubicBezTo>
                  <a:cubicBezTo>
                    <a:pt x="17646" y="3763"/>
                    <a:pt x="17896" y="3882"/>
                    <a:pt x="18158" y="4013"/>
                  </a:cubicBezTo>
                  <a:cubicBezTo>
                    <a:pt x="18217" y="4048"/>
                    <a:pt x="18277" y="4072"/>
                    <a:pt x="18348" y="4096"/>
                  </a:cubicBezTo>
                  <a:cubicBezTo>
                    <a:pt x="18396" y="4108"/>
                    <a:pt x="18443" y="4120"/>
                    <a:pt x="18491" y="4144"/>
                  </a:cubicBezTo>
                  <a:cubicBezTo>
                    <a:pt x="18753" y="4239"/>
                    <a:pt x="18836" y="4453"/>
                    <a:pt x="19086" y="4572"/>
                  </a:cubicBezTo>
                  <a:cubicBezTo>
                    <a:pt x="19205" y="4620"/>
                    <a:pt x="19324" y="4632"/>
                    <a:pt x="19432" y="4644"/>
                  </a:cubicBezTo>
                  <a:cubicBezTo>
                    <a:pt x="19551" y="4656"/>
                    <a:pt x="19682" y="4667"/>
                    <a:pt x="19801" y="4679"/>
                  </a:cubicBezTo>
                  <a:cubicBezTo>
                    <a:pt x="19848" y="4679"/>
                    <a:pt x="19896" y="4691"/>
                    <a:pt x="19920" y="4679"/>
                  </a:cubicBezTo>
                  <a:cubicBezTo>
                    <a:pt x="19979" y="4656"/>
                    <a:pt x="19932" y="4584"/>
                    <a:pt x="19884" y="4525"/>
                  </a:cubicBezTo>
                  <a:cubicBezTo>
                    <a:pt x="19824" y="4429"/>
                    <a:pt x="19777" y="4334"/>
                    <a:pt x="19813" y="4275"/>
                  </a:cubicBezTo>
                  <a:cubicBezTo>
                    <a:pt x="19848" y="4227"/>
                    <a:pt x="19932" y="4191"/>
                    <a:pt x="19848" y="4108"/>
                  </a:cubicBezTo>
                  <a:cubicBezTo>
                    <a:pt x="19836" y="4072"/>
                    <a:pt x="19789" y="4036"/>
                    <a:pt x="19729" y="3989"/>
                  </a:cubicBezTo>
                  <a:cubicBezTo>
                    <a:pt x="19717" y="3977"/>
                    <a:pt x="19705" y="3965"/>
                    <a:pt x="19693" y="3953"/>
                  </a:cubicBezTo>
                  <a:cubicBezTo>
                    <a:pt x="19682" y="3929"/>
                    <a:pt x="19729" y="3917"/>
                    <a:pt x="19753" y="3917"/>
                  </a:cubicBezTo>
                  <a:cubicBezTo>
                    <a:pt x="19836" y="3894"/>
                    <a:pt x="19848" y="3822"/>
                    <a:pt x="19777" y="3751"/>
                  </a:cubicBezTo>
                  <a:cubicBezTo>
                    <a:pt x="19765" y="3739"/>
                    <a:pt x="19741" y="3715"/>
                    <a:pt x="19729" y="3691"/>
                  </a:cubicBezTo>
                  <a:cubicBezTo>
                    <a:pt x="19729" y="3667"/>
                    <a:pt x="19777" y="3667"/>
                    <a:pt x="19789" y="3643"/>
                  </a:cubicBezTo>
                  <a:cubicBezTo>
                    <a:pt x="19813" y="3596"/>
                    <a:pt x="19646" y="3513"/>
                    <a:pt x="19622" y="3441"/>
                  </a:cubicBezTo>
                  <a:cubicBezTo>
                    <a:pt x="19598" y="3382"/>
                    <a:pt x="19682" y="3370"/>
                    <a:pt x="19693" y="3322"/>
                  </a:cubicBezTo>
                  <a:cubicBezTo>
                    <a:pt x="19705" y="3274"/>
                    <a:pt x="19646" y="3215"/>
                    <a:pt x="19574" y="3155"/>
                  </a:cubicBezTo>
                  <a:cubicBezTo>
                    <a:pt x="19503" y="3096"/>
                    <a:pt x="19420" y="3036"/>
                    <a:pt x="19372" y="2977"/>
                  </a:cubicBezTo>
                  <a:cubicBezTo>
                    <a:pt x="19301" y="2905"/>
                    <a:pt x="19289" y="2846"/>
                    <a:pt x="19241" y="2774"/>
                  </a:cubicBezTo>
                  <a:cubicBezTo>
                    <a:pt x="19182" y="2691"/>
                    <a:pt x="19074" y="2596"/>
                    <a:pt x="18991" y="2512"/>
                  </a:cubicBezTo>
                  <a:cubicBezTo>
                    <a:pt x="18967" y="2477"/>
                    <a:pt x="18943" y="2441"/>
                    <a:pt x="18943" y="2417"/>
                  </a:cubicBezTo>
                  <a:cubicBezTo>
                    <a:pt x="18955" y="2393"/>
                    <a:pt x="18991" y="2381"/>
                    <a:pt x="19027" y="2370"/>
                  </a:cubicBezTo>
                  <a:cubicBezTo>
                    <a:pt x="19051" y="2358"/>
                    <a:pt x="19074" y="2322"/>
                    <a:pt x="19027" y="2298"/>
                  </a:cubicBezTo>
                  <a:cubicBezTo>
                    <a:pt x="19098" y="2203"/>
                    <a:pt x="19015" y="2084"/>
                    <a:pt x="18920" y="1953"/>
                  </a:cubicBezTo>
                  <a:cubicBezTo>
                    <a:pt x="18824" y="1822"/>
                    <a:pt x="18705" y="1679"/>
                    <a:pt x="18681" y="1560"/>
                  </a:cubicBezTo>
                  <a:cubicBezTo>
                    <a:pt x="18658" y="1477"/>
                    <a:pt x="18681" y="1405"/>
                    <a:pt x="18598" y="1322"/>
                  </a:cubicBezTo>
                  <a:cubicBezTo>
                    <a:pt x="18550" y="1262"/>
                    <a:pt x="18479" y="1215"/>
                    <a:pt x="18455" y="1167"/>
                  </a:cubicBezTo>
                  <a:cubicBezTo>
                    <a:pt x="18431" y="1131"/>
                    <a:pt x="18443" y="1107"/>
                    <a:pt x="18455" y="1084"/>
                  </a:cubicBezTo>
                  <a:cubicBezTo>
                    <a:pt x="18479" y="1048"/>
                    <a:pt x="18515" y="1000"/>
                    <a:pt x="18622" y="1012"/>
                  </a:cubicBezTo>
                  <a:cubicBezTo>
                    <a:pt x="18634" y="1048"/>
                    <a:pt x="18693" y="1096"/>
                    <a:pt x="18765" y="1131"/>
                  </a:cubicBezTo>
                  <a:cubicBezTo>
                    <a:pt x="18836" y="1167"/>
                    <a:pt x="18908" y="1203"/>
                    <a:pt x="18967" y="1250"/>
                  </a:cubicBezTo>
                  <a:cubicBezTo>
                    <a:pt x="19039" y="1298"/>
                    <a:pt x="19074" y="1357"/>
                    <a:pt x="19158" y="1405"/>
                  </a:cubicBezTo>
                  <a:cubicBezTo>
                    <a:pt x="19205" y="1429"/>
                    <a:pt x="19253" y="1453"/>
                    <a:pt x="19301" y="1477"/>
                  </a:cubicBezTo>
                  <a:cubicBezTo>
                    <a:pt x="19408" y="1536"/>
                    <a:pt x="19408" y="1619"/>
                    <a:pt x="19515" y="1691"/>
                  </a:cubicBezTo>
                  <a:cubicBezTo>
                    <a:pt x="19586" y="1738"/>
                    <a:pt x="19693" y="1762"/>
                    <a:pt x="19765" y="1798"/>
                  </a:cubicBezTo>
                  <a:cubicBezTo>
                    <a:pt x="19932" y="1893"/>
                    <a:pt x="19872" y="2000"/>
                    <a:pt x="20015" y="2096"/>
                  </a:cubicBezTo>
                  <a:cubicBezTo>
                    <a:pt x="20086" y="2143"/>
                    <a:pt x="20170" y="2179"/>
                    <a:pt x="20241" y="2227"/>
                  </a:cubicBezTo>
                  <a:cubicBezTo>
                    <a:pt x="20336" y="2274"/>
                    <a:pt x="20384" y="2334"/>
                    <a:pt x="20432" y="2393"/>
                  </a:cubicBezTo>
                  <a:cubicBezTo>
                    <a:pt x="20491" y="2465"/>
                    <a:pt x="20551" y="2536"/>
                    <a:pt x="20610" y="2620"/>
                  </a:cubicBezTo>
                  <a:cubicBezTo>
                    <a:pt x="20634" y="2643"/>
                    <a:pt x="20658" y="2679"/>
                    <a:pt x="20670" y="2703"/>
                  </a:cubicBezTo>
                  <a:cubicBezTo>
                    <a:pt x="20694" y="2751"/>
                    <a:pt x="20682" y="2798"/>
                    <a:pt x="20694" y="2846"/>
                  </a:cubicBezTo>
                  <a:cubicBezTo>
                    <a:pt x="20717" y="2941"/>
                    <a:pt x="20825" y="3048"/>
                    <a:pt x="20944" y="3167"/>
                  </a:cubicBezTo>
                  <a:cubicBezTo>
                    <a:pt x="20956" y="3179"/>
                    <a:pt x="20979" y="3203"/>
                    <a:pt x="21015" y="3227"/>
                  </a:cubicBezTo>
                  <a:cubicBezTo>
                    <a:pt x="21051" y="3251"/>
                    <a:pt x="21098" y="3262"/>
                    <a:pt x="21146" y="3274"/>
                  </a:cubicBezTo>
                  <a:cubicBezTo>
                    <a:pt x="21217" y="3286"/>
                    <a:pt x="21301" y="3286"/>
                    <a:pt x="21325" y="3262"/>
                  </a:cubicBezTo>
                  <a:cubicBezTo>
                    <a:pt x="21348" y="3215"/>
                    <a:pt x="21253" y="3120"/>
                    <a:pt x="21348" y="3108"/>
                  </a:cubicBezTo>
                  <a:cubicBezTo>
                    <a:pt x="21420" y="3096"/>
                    <a:pt x="21539" y="3167"/>
                    <a:pt x="21610" y="3227"/>
                  </a:cubicBezTo>
                  <a:cubicBezTo>
                    <a:pt x="21682" y="3286"/>
                    <a:pt x="21777" y="3358"/>
                    <a:pt x="21872" y="3382"/>
                  </a:cubicBezTo>
                  <a:cubicBezTo>
                    <a:pt x="21920" y="3393"/>
                    <a:pt x="21968" y="3382"/>
                    <a:pt x="22015" y="3405"/>
                  </a:cubicBezTo>
                  <a:cubicBezTo>
                    <a:pt x="22027" y="3417"/>
                    <a:pt x="22039" y="3441"/>
                    <a:pt x="22051" y="3453"/>
                  </a:cubicBezTo>
                  <a:cubicBezTo>
                    <a:pt x="22110" y="3513"/>
                    <a:pt x="22170" y="3572"/>
                    <a:pt x="22265" y="3632"/>
                  </a:cubicBezTo>
                  <a:cubicBezTo>
                    <a:pt x="22384" y="3691"/>
                    <a:pt x="22515" y="3751"/>
                    <a:pt x="22599" y="3834"/>
                  </a:cubicBezTo>
                  <a:cubicBezTo>
                    <a:pt x="22694" y="3929"/>
                    <a:pt x="22694" y="4001"/>
                    <a:pt x="22718" y="4084"/>
                  </a:cubicBezTo>
                  <a:cubicBezTo>
                    <a:pt x="22741" y="4179"/>
                    <a:pt x="22789" y="4275"/>
                    <a:pt x="22908" y="4382"/>
                  </a:cubicBezTo>
                  <a:cubicBezTo>
                    <a:pt x="22980" y="4441"/>
                    <a:pt x="23063" y="4501"/>
                    <a:pt x="23146" y="4548"/>
                  </a:cubicBezTo>
                  <a:cubicBezTo>
                    <a:pt x="23289" y="4656"/>
                    <a:pt x="23408" y="4775"/>
                    <a:pt x="23575" y="4870"/>
                  </a:cubicBezTo>
                  <a:cubicBezTo>
                    <a:pt x="23682" y="4941"/>
                    <a:pt x="23813" y="5001"/>
                    <a:pt x="23908" y="5060"/>
                  </a:cubicBezTo>
                  <a:cubicBezTo>
                    <a:pt x="24039" y="5156"/>
                    <a:pt x="24099" y="5251"/>
                    <a:pt x="24135" y="5346"/>
                  </a:cubicBezTo>
                  <a:cubicBezTo>
                    <a:pt x="24218" y="5513"/>
                    <a:pt x="24265" y="5679"/>
                    <a:pt x="24468" y="5870"/>
                  </a:cubicBezTo>
                  <a:cubicBezTo>
                    <a:pt x="24551" y="5941"/>
                    <a:pt x="24658" y="6025"/>
                    <a:pt x="24718" y="6096"/>
                  </a:cubicBezTo>
                  <a:cubicBezTo>
                    <a:pt x="24754" y="6144"/>
                    <a:pt x="24766" y="6180"/>
                    <a:pt x="24801" y="6227"/>
                  </a:cubicBezTo>
                  <a:cubicBezTo>
                    <a:pt x="24837" y="6275"/>
                    <a:pt x="24920" y="6322"/>
                    <a:pt x="24992" y="6334"/>
                  </a:cubicBezTo>
                  <a:cubicBezTo>
                    <a:pt x="25099" y="6418"/>
                    <a:pt x="25218" y="6441"/>
                    <a:pt x="25337" y="6441"/>
                  </a:cubicBezTo>
                  <a:cubicBezTo>
                    <a:pt x="25408" y="6441"/>
                    <a:pt x="25468" y="6430"/>
                    <a:pt x="25563" y="6453"/>
                  </a:cubicBezTo>
                  <a:cubicBezTo>
                    <a:pt x="25659" y="6489"/>
                    <a:pt x="25718" y="6561"/>
                    <a:pt x="25766" y="6608"/>
                  </a:cubicBezTo>
                  <a:cubicBezTo>
                    <a:pt x="25813" y="6656"/>
                    <a:pt x="25861" y="6703"/>
                    <a:pt x="25932" y="6739"/>
                  </a:cubicBezTo>
                  <a:cubicBezTo>
                    <a:pt x="26004" y="6775"/>
                    <a:pt x="26087" y="6799"/>
                    <a:pt x="26135" y="6799"/>
                  </a:cubicBezTo>
                  <a:cubicBezTo>
                    <a:pt x="26182" y="6799"/>
                    <a:pt x="26206" y="6787"/>
                    <a:pt x="26254" y="6775"/>
                  </a:cubicBezTo>
                  <a:cubicBezTo>
                    <a:pt x="26325" y="6775"/>
                    <a:pt x="26421" y="6811"/>
                    <a:pt x="26504" y="6858"/>
                  </a:cubicBezTo>
                  <a:cubicBezTo>
                    <a:pt x="26587" y="6906"/>
                    <a:pt x="26647" y="6953"/>
                    <a:pt x="26706" y="7013"/>
                  </a:cubicBezTo>
                  <a:cubicBezTo>
                    <a:pt x="26766" y="7084"/>
                    <a:pt x="26849" y="7168"/>
                    <a:pt x="26956" y="7203"/>
                  </a:cubicBezTo>
                  <a:cubicBezTo>
                    <a:pt x="27016" y="7227"/>
                    <a:pt x="27063" y="7227"/>
                    <a:pt x="27111" y="7251"/>
                  </a:cubicBezTo>
                  <a:cubicBezTo>
                    <a:pt x="27183" y="7275"/>
                    <a:pt x="27242" y="7323"/>
                    <a:pt x="27278" y="7370"/>
                  </a:cubicBezTo>
                  <a:cubicBezTo>
                    <a:pt x="27337" y="7453"/>
                    <a:pt x="27373" y="7525"/>
                    <a:pt x="27361" y="7584"/>
                  </a:cubicBezTo>
                  <a:cubicBezTo>
                    <a:pt x="27349" y="7620"/>
                    <a:pt x="27337" y="7644"/>
                    <a:pt x="27361" y="7680"/>
                  </a:cubicBezTo>
                  <a:cubicBezTo>
                    <a:pt x="27397" y="7715"/>
                    <a:pt x="27480" y="7763"/>
                    <a:pt x="27552" y="7799"/>
                  </a:cubicBezTo>
                  <a:cubicBezTo>
                    <a:pt x="27730" y="7882"/>
                    <a:pt x="27921" y="7930"/>
                    <a:pt x="28075" y="8037"/>
                  </a:cubicBezTo>
                  <a:cubicBezTo>
                    <a:pt x="28218" y="8132"/>
                    <a:pt x="28266" y="8251"/>
                    <a:pt x="28302" y="8346"/>
                  </a:cubicBezTo>
                  <a:cubicBezTo>
                    <a:pt x="28349" y="8477"/>
                    <a:pt x="28504" y="8656"/>
                    <a:pt x="28718" y="8799"/>
                  </a:cubicBezTo>
                  <a:cubicBezTo>
                    <a:pt x="28814" y="8858"/>
                    <a:pt x="28945" y="8906"/>
                    <a:pt x="29040" y="8918"/>
                  </a:cubicBezTo>
                  <a:cubicBezTo>
                    <a:pt x="29099" y="8918"/>
                    <a:pt x="29147" y="8906"/>
                    <a:pt x="29207" y="8918"/>
                  </a:cubicBezTo>
                  <a:cubicBezTo>
                    <a:pt x="29314" y="8930"/>
                    <a:pt x="29433" y="9001"/>
                    <a:pt x="29504" y="9073"/>
                  </a:cubicBezTo>
                  <a:cubicBezTo>
                    <a:pt x="29588" y="9144"/>
                    <a:pt x="29659" y="9216"/>
                    <a:pt x="29754" y="9275"/>
                  </a:cubicBezTo>
                  <a:cubicBezTo>
                    <a:pt x="29826" y="9323"/>
                    <a:pt x="29921" y="9358"/>
                    <a:pt x="29980" y="9418"/>
                  </a:cubicBezTo>
                  <a:cubicBezTo>
                    <a:pt x="30123" y="9525"/>
                    <a:pt x="30052" y="9620"/>
                    <a:pt x="30159" y="9739"/>
                  </a:cubicBezTo>
                  <a:cubicBezTo>
                    <a:pt x="30195" y="9775"/>
                    <a:pt x="30266" y="9823"/>
                    <a:pt x="30326" y="9870"/>
                  </a:cubicBezTo>
                  <a:cubicBezTo>
                    <a:pt x="30540" y="10013"/>
                    <a:pt x="30754" y="10156"/>
                    <a:pt x="30969" y="10299"/>
                  </a:cubicBezTo>
                  <a:cubicBezTo>
                    <a:pt x="31028" y="10323"/>
                    <a:pt x="31076" y="10371"/>
                    <a:pt x="31135" y="10394"/>
                  </a:cubicBezTo>
                  <a:cubicBezTo>
                    <a:pt x="31207" y="10430"/>
                    <a:pt x="31290" y="10442"/>
                    <a:pt x="31350" y="10490"/>
                  </a:cubicBezTo>
                  <a:cubicBezTo>
                    <a:pt x="31516" y="10573"/>
                    <a:pt x="31516" y="10692"/>
                    <a:pt x="31647" y="10799"/>
                  </a:cubicBezTo>
                  <a:cubicBezTo>
                    <a:pt x="31802" y="10930"/>
                    <a:pt x="32100" y="11002"/>
                    <a:pt x="32255" y="11133"/>
                  </a:cubicBezTo>
                  <a:cubicBezTo>
                    <a:pt x="32338" y="11204"/>
                    <a:pt x="32350" y="11287"/>
                    <a:pt x="32457" y="11347"/>
                  </a:cubicBezTo>
                  <a:cubicBezTo>
                    <a:pt x="32505" y="11383"/>
                    <a:pt x="32564" y="11406"/>
                    <a:pt x="32612" y="11430"/>
                  </a:cubicBezTo>
                  <a:cubicBezTo>
                    <a:pt x="32755" y="11502"/>
                    <a:pt x="32850" y="11609"/>
                    <a:pt x="32898" y="11692"/>
                  </a:cubicBezTo>
                  <a:cubicBezTo>
                    <a:pt x="33040" y="11966"/>
                    <a:pt x="32933" y="12168"/>
                    <a:pt x="33314" y="12502"/>
                  </a:cubicBezTo>
                  <a:cubicBezTo>
                    <a:pt x="33517" y="12680"/>
                    <a:pt x="33814" y="12847"/>
                    <a:pt x="33933" y="13026"/>
                  </a:cubicBezTo>
                  <a:cubicBezTo>
                    <a:pt x="33981" y="13085"/>
                    <a:pt x="33993" y="13157"/>
                    <a:pt x="34088" y="13228"/>
                  </a:cubicBezTo>
                  <a:cubicBezTo>
                    <a:pt x="34124" y="13252"/>
                    <a:pt x="34171" y="13276"/>
                    <a:pt x="34207" y="13299"/>
                  </a:cubicBezTo>
                  <a:cubicBezTo>
                    <a:pt x="34374" y="13395"/>
                    <a:pt x="34493" y="13538"/>
                    <a:pt x="34493" y="13621"/>
                  </a:cubicBezTo>
                  <a:cubicBezTo>
                    <a:pt x="34493" y="13692"/>
                    <a:pt x="34422" y="13728"/>
                    <a:pt x="34386" y="13788"/>
                  </a:cubicBezTo>
                  <a:cubicBezTo>
                    <a:pt x="34350" y="13847"/>
                    <a:pt x="34374" y="13954"/>
                    <a:pt x="34505" y="14038"/>
                  </a:cubicBezTo>
                  <a:cubicBezTo>
                    <a:pt x="34564" y="14073"/>
                    <a:pt x="34624" y="14097"/>
                    <a:pt x="34660" y="14133"/>
                  </a:cubicBezTo>
                  <a:cubicBezTo>
                    <a:pt x="34719" y="14192"/>
                    <a:pt x="34672" y="14228"/>
                    <a:pt x="34600" y="14216"/>
                  </a:cubicBezTo>
                  <a:cubicBezTo>
                    <a:pt x="34564" y="14216"/>
                    <a:pt x="34529" y="14216"/>
                    <a:pt x="34529" y="14228"/>
                  </a:cubicBezTo>
                  <a:cubicBezTo>
                    <a:pt x="34517" y="14252"/>
                    <a:pt x="34552" y="14264"/>
                    <a:pt x="34576" y="14288"/>
                  </a:cubicBezTo>
                  <a:lnTo>
                    <a:pt x="34767" y="1445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020;p28">
              <a:extLst>
                <a:ext uri="{FF2B5EF4-FFF2-40B4-BE49-F238E27FC236}">
                  <a16:creationId xmlns:a16="http://schemas.microsoft.com/office/drawing/2014/main" id="{5F9B8BA8-B39A-9C30-014A-6C8D78A5B339}"/>
                </a:ext>
              </a:extLst>
            </p:cNvPr>
            <p:cNvSpPr/>
            <p:nvPr/>
          </p:nvSpPr>
          <p:spPr>
            <a:xfrm>
              <a:off x="8000224" y="4717916"/>
              <a:ext cx="137952" cy="94880"/>
            </a:xfrm>
            <a:custGeom>
              <a:avLst/>
              <a:gdLst/>
              <a:ahLst/>
              <a:cxnLst/>
              <a:rect l="l" t="t" r="r" b="b"/>
              <a:pathLst>
                <a:path w="4311" h="2965" extrusionOk="0">
                  <a:moveTo>
                    <a:pt x="1382" y="548"/>
                  </a:moveTo>
                  <a:cubicBezTo>
                    <a:pt x="1263" y="476"/>
                    <a:pt x="1155" y="393"/>
                    <a:pt x="1024" y="334"/>
                  </a:cubicBezTo>
                  <a:cubicBezTo>
                    <a:pt x="893" y="262"/>
                    <a:pt x="751" y="214"/>
                    <a:pt x="631" y="203"/>
                  </a:cubicBezTo>
                  <a:cubicBezTo>
                    <a:pt x="501" y="191"/>
                    <a:pt x="358" y="191"/>
                    <a:pt x="239" y="107"/>
                  </a:cubicBezTo>
                  <a:cubicBezTo>
                    <a:pt x="215" y="84"/>
                    <a:pt x="203" y="72"/>
                    <a:pt x="167" y="48"/>
                  </a:cubicBezTo>
                  <a:cubicBezTo>
                    <a:pt x="108" y="12"/>
                    <a:pt x="36" y="0"/>
                    <a:pt x="12" y="36"/>
                  </a:cubicBezTo>
                  <a:cubicBezTo>
                    <a:pt x="0" y="72"/>
                    <a:pt x="36" y="119"/>
                    <a:pt x="72" y="167"/>
                  </a:cubicBezTo>
                  <a:cubicBezTo>
                    <a:pt x="191" y="298"/>
                    <a:pt x="381" y="417"/>
                    <a:pt x="489" y="536"/>
                  </a:cubicBezTo>
                  <a:cubicBezTo>
                    <a:pt x="572" y="643"/>
                    <a:pt x="620" y="750"/>
                    <a:pt x="751" y="834"/>
                  </a:cubicBezTo>
                  <a:cubicBezTo>
                    <a:pt x="810" y="869"/>
                    <a:pt x="882" y="905"/>
                    <a:pt x="929" y="941"/>
                  </a:cubicBezTo>
                  <a:cubicBezTo>
                    <a:pt x="1108" y="1048"/>
                    <a:pt x="1179" y="1191"/>
                    <a:pt x="1346" y="1310"/>
                  </a:cubicBezTo>
                  <a:cubicBezTo>
                    <a:pt x="1453" y="1381"/>
                    <a:pt x="1584" y="1429"/>
                    <a:pt x="1703" y="1488"/>
                  </a:cubicBezTo>
                  <a:cubicBezTo>
                    <a:pt x="1810" y="1560"/>
                    <a:pt x="1905" y="1691"/>
                    <a:pt x="1810" y="1691"/>
                  </a:cubicBezTo>
                  <a:cubicBezTo>
                    <a:pt x="1763" y="1691"/>
                    <a:pt x="1691" y="1655"/>
                    <a:pt x="1655" y="1655"/>
                  </a:cubicBezTo>
                  <a:cubicBezTo>
                    <a:pt x="1596" y="1667"/>
                    <a:pt x="1644" y="1750"/>
                    <a:pt x="1715" y="1798"/>
                  </a:cubicBezTo>
                  <a:cubicBezTo>
                    <a:pt x="1786" y="1858"/>
                    <a:pt x="1870" y="1905"/>
                    <a:pt x="1941" y="1953"/>
                  </a:cubicBezTo>
                  <a:cubicBezTo>
                    <a:pt x="2036" y="2036"/>
                    <a:pt x="2084" y="2108"/>
                    <a:pt x="2167" y="2191"/>
                  </a:cubicBezTo>
                  <a:cubicBezTo>
                    <a:pt x="2334" y="2334"/>
                    <a:pt x="2620" y="2429"/>
                    <a:pt x="2775" y="2584"/>
                  </a:cubicBezTo>
                  <a:cubicBezTo>
                    <a:pt x="2846" y="2655"/>
                    <a:pt x="2929" y="2751"/>
                    <a:pt x="3001" y="2751"/>
                  </a:cubicBezTo>
                  <a:cubicBezTo>
                    <a:pt x="3037" y="2751"/>
                    <a:pt x="3048" y="2727"/>
                    <a:pt x="3084" y="2751"/>
                  </a:cubicBezTo>
                  <a:cubicBezTo>
                    <a:pt x="3132" y="2762"/>
                    <a:pt x="3144" y="2798"/>
                    <a:pt x="3168" y="2822"/>
                  </a:cubicBezTo>
                  <a:cubicBezTo>
                    <a:pt x="3203" y="2870"/>
                    <a:pt x="3287" y="2917"/>
                    <a:pt x="3358" y="2941"/>
                  </a:cubicBezTo>
                  <a:cubicBezTo>
                    <a:pt x="3429" y="2965"/>
                    <a:pt x="3489" y="2965"/>
                    <a:pt x="3549" y="2965"/>
                  </a:cubicBezTo>
                  <a:cubicBezTo>
                    <a:pt x="3572" y="2965"/>
                    <a:pt x="3608" y="2965"/>
                    <a:pt x="3620" y="2953"/>
                  </a:cubicBezTo>
                  <a:cubicBezTo>
                    <a:pt x="3656" y="2905"/>
                    <a:pt x="3477" y="2786"/>
                    <a:pt x="3465" y="2715"/>
                  </a:cubicBezTo>
                  <a:cubicBezTo>
                    <a:pt x="3453" y="2643"/>
                    <a:pt x="3644" y="2691"/>
                    <a:pt x="3668" y="2631"/>
                  </a:cubicBezTo>
                  <a:cubicBezTo>
                    <a:pt x="3679" y="2608"/>
                    <a:pt x="3656" y="2560"/>
                    <a:pt x="3632" y="2512"/>
                  </a:cubicBezTo>
                  <a:cubicBezTo>
                    <a:pt x="3620" y="2465"/>
                    <a:pt x="3644" y="2429"/>
                    <a:pt x="3703" y="2453"/>
                  </a:cubicBezTo>
                  <a:cubicBezTo>
                    <a:pt x="3787" y="2500"/>
                    <a:pt x="3846" y="2560"/>
                    <a:pt x="3906" y="2620"/>
                  </a:cubicBezTo>
                  <a:cubicBezTo>
                    <a:pt x="3965" y="2679"/>
                    <a:pt x="4037" y="2739"/>
                    <a:pt x="4120" y="2786"/>
                  </a:cubicBezTo>
                  <a:cubicBezTo>
                    <a:pt x="4203" y="2834"/>
                    <a:pt x="4311" y="2846"/>
                    <a:pt x="4311" y="2798"/>
                  </a:cubicBezTo>
                  <a:cubicBezTo>
                    <a:pt x="4311" y="2751"/>
                    <a:pt x="4191" y="2667"/>
                    <a:pt x="4120" y="2608"/>
                  </a:cubicBezTo>
                  <a:cubicBezTo>
                    <a:pt x="3977" y="2489"/>
                    <a:pt x="3882" y="2358"/>
                    <a:pt x="3906" y="2274"/>
                  </a:cubicBezTo>
                  <a:cubicBezTo>
                    <a:pt x="3906" y="2227"/>
                    <a:pt x="3941" y="2191"/>
                    <a:pt x="3918" y="2131"/>
                  </a:cubicBezTo>
                  <a:cubicBezTo>
                    <a:pt x="3894" y="2084"/>
                    <a:pt x="3834" y="2024"/>
                    <a:pt x="3799" y="1965"/>
                  </a:cubicBezTo>
                  <a:cubicBezTo>
                    <a:pt x="3763" y="1905"/>
                    <a:pt x="3775" y="1858"/>
                    <a:pt x="3858" y="1869"/>
                  </a:cubicBezTo>
                  <a:cubicBezTo>
                    <a:pt x="3894" y="1881"/>
                    <a:pt x="3941" y="1917"/>
                    <a:pt x="3953" y="1905"/>
                  </a:cubicBezTo>
                  <a:cubicBezTo>
                    <a:pt x="3965" y="1893"/>
                    <a:pt x="3965" y="1893"/>
                    <a:pt x="3965" y="1881"/>
                  </a:cubicBezTo>
                  <a:cubicBezTo>
                    <a:pt x="3941" y="1715"/>
                    <a:pt x="3656" y="1488"/>
                    <a:pt x="3596" y="1310"/>
                  </a:cubicBezTo>
                  <a:cubicBezTo>
                    <a:pt x="3572" y="1250"/>
                    <a:pt x="3572" y="1203"/>
                    <a:pt x="3549" y="1155"/>
                  </a:cubicBezTo>
                  <a:cubicBezTo>
                    <a:pt x="3501" y="1036"/>
                    <a:pt x="3334" y="869"/>
                    <a:pt x="3132" y="774"/>
                  </a:cubicBezTo>
                  <a:cubicBezTo>
                    <a:pt x="3096" y="750"/>
                    <a:pt x="3060" y="738"/>
                    <a:pt x="3025" y="726"/>
                  </a:cubicBezTo>
                  <a:cubicBezTo>
                    <a:pt x="2894" y="691"/>
                    <a:pt x="2941" y="834"/>
                    <a:pt x="2882" y="881"/>
                  </a:cubicBezTo>
                  <a:cubicBezTo>
                    <a:pt x="2822" y="917"/>
                    <a:pt x="2656" y="869"/>
                    <a:pt x="2548" y="857"/>
                  </a:cubicBezTo>
                  <a:cubicBezTo>
                    <a:pt x="2429" y="846"/>
                    <a:pt x="2382" y="881"/>
                    <a:pt x="2251" y="846"/>
                  </a:cubicBezTo>
                  <a:cubicBezTo>
                    <a:pt x="2001" y="786"/>
                    <a:pt x="1644" y="691"/>
                    <a:pt x="1382" y="5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021;p28">
              <a:extLst>
                <a:ext uri="{FF2B5EF4-FFF2-40B4-BE49-F238E27FC236}">
                  <a16:creationId xmlns:a16="http://schemas.microsoft.com/office/drawing/2014/main" id="{F43F39E9-A761-6EAC-876B-F9452D6B3067}"/>
                </a:ext>
              </a:extLst>
            </p:cNvPr>
            <p:cNvSpPr/>
            <p:nvPr/>
          </p:nvSpPr>
          <p:spPr>
            <a:xfrm>
              <a:off x="8073760" y="4708764"/>
              <a:ext cx="27072" cy="22112"/>
            </a:xfrm>
            <a:custGeom>
              <a:avLst/>
              <a:gdLst/>
              <a:ahLst/>
              <a:cxnLst/>
              <a:rect l="l" t="t" r="r" b="b"/>
              <a:pathLst>
                <a:path w="846" h="691" extrusionOk="0">
                  <a:moveTo>
                    <a:pt x="191" y="334"/>
                  </a:moveTo>
                  <a:cubicBezTo>
                    <a:pt x="250" y="358"/>
                    <a:pt x="322" y="381"/>
                    <a:pt x="381" y="417"/>
                  </a:cubicBezTo>
                  <a:cubicBezTo>
                    <a:pt x="453" y="477"/>
                    <a:pt x="465" y="548"/>
                    <a:pt x="536" y="608"/>
                  </a:cubicBezTo>
                  <a:cubicBezTo>
                    <a:pt x="596" y="655"/>
                    <a:pt x="679" y="679"/>
                    <a:pt x="739" y="679"/>
                  </a:cubicBezTo>
                  <a:cubicBezTo>
                    <a:pt x="798" y="691"/>
                    <a:pt x="822" y="667"/>
                    <a:pt x="846" y="631"/>
                  </a:cubicBezTo>
                  <a:cubicBezTo>
                    <a:pt x="846" y="620"/>
                    <a:pt x="846" y="608"/>
                    <a:pt x="846" y="596"/>
                  </a:cubicBezTo>
                  <a:cubicBezTo>
                    <a:pt x="810" y="512"/>
                    <a:pt x="619" y="417"/>
                    <a:pt x="560" y="334"/>
                  </a:cubicBezTo>
                  <a:cubicBezTo>
                    <a:pt x="536" y="310"/>
                    <a:pt x="536" y="286"/>
                    <a:pt x="512" y="274"/>
                  </a:cubicBezTo>
                  <a:cubicBezTo>
                    <a:pt x="453" y="155"/>
                    <a:pt x="191" y="0"/>
                    <a:pt x="119" y="60"/>
                  </a:cubicBezTo>
                  <a:cubicBezTo>
                    <a:pt x="96" y="84"/>
                    <a:pt x="119" y="167"/>
                    <a:pt x="108" y="203"/>
                  </a:cubicBezTo>
                  <a:cubicBezTo>
                    <a:pt x="96" y="239"/>
                    <a:pt x="0" y="250"/>
                    <a:pt x="191" y="3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022;p28">
              <a:extLst>
                <a:ext uri="{FF2B5EF4-FFF2-40B4-BE49-F238E27FC236}">
                  <a16:creationId xmlns:a16="http://schemas.microsoft.com/office/drawing/2014/main" id="{6BA33586-365D-1738-800A-326CE55A7E23}"/>
                </a:ext>
              </a:extLst>
            </p:cNvPr>
            <p:cNvSpPr/>
            <p:nvPr/>
          </p:nvSpPr>
          <p:spPr>
            <a:xfrm>
              <a:off x="2288640" y="3496412"/>
              <a:ext cx="199680" cy="36992"/>
            </a:xfrm>
            <a:custGeom>
              <a:avLst/>
              <a:gdLst/>
              <a:ahLst/>
              <a:cxnLst/>
              <a:rect l="l" t="t" r="r" b="b"/>
              <a:pathLst>
                <a:path w="6240" h="1156" extrusionOk="0">
                  <a:moveTo>
                    <a:pt x="584" y="275"/>
                  </a:moveTo>
                  <a:cubicBezTo>
                    <a:pt x="620" y="239"/>
                    <a:pt x="668" y="215"/>
                    <a:pt x="727" y="191"/>
                  </a:cubicBezTo>
                  <a:cubicBezTo>
                    <a:pt x="787" y="156"/>
                    <a:pt x="870" y="144"/>
                    <a:pt x="941" y="132"/>
                  </a:cubicBezTo>
                  <a:cubicBezTo>
                    <a:pt x="1120" y="96"/>
                    <a:pt x="1299" y="84"/>
                    <a:pt x="1453" y="72"/>
                  </a:cubicBezTo>
                  <a:cubicBezTo>
                    <a:pt x="1656" y="72"/>
                    <a:pt x="1858" y="60"/>
                    <a:pt x="2061" y="48"/>
                  </a:cubicBezTo>
                  <a:cubicBezTo>
                    <a:pt x="2120" y="48"/>
                    <a:pt x="2168" y="37"/>
                    <a:pt x="2204" y="48"/>
                  </a:cubicBezTo>
                  <a:cubicBezTo>
                    <a:pt x="2263" y="60"/>
                    <a:pt x="2299" y="96"/>
                    <a:pt x="2370" y="72"/>
                  </a:cubicBezTo>
                  <a:cubicBezTo>
                    <a:pt x="2418" y="60"/>
                    <a:pt x="2465" y="48"/>
                    <a:pt x="2513" y="37"/>
                  </a:cubicBezTo>
                  <a:cubicBezTo>
                    <a:pt x="2632" y="1"/>
                    <a:pt x="3156" y="120"/>
                    <a:pt x="3299" y="132"/>
                  </a:cubicBezTo>
                  <a:cubicBezTo>
                    <a:pt x="3597" y="168"/>
                    <a:pt x="4049" y="144"/>
                    <a:pt x="4228" y="251"/>
                  </a:cubicBezTo>
                  <a:cubicBezTo>
                    <a:pt x="4335" y="322"/>
                    <a:pt x="4359" y="429"/>
                    <a:pt x="4561" y="429"/>
                  </a:cubicBezTo>
                  <a:cubicBezTo>
                    <a:pt x="4644" y="429"/>
                    <a:pt x="4763" y="406"/>
                    <a:pt x="4811" y="429"/>
                  </a:cubicBezTo>
                  <a:cubicBezTo>
                    <a:pt x="4847" y="441"/>
                    <a:pt x="4847" y="465"/>
                    <a:pt x="4859" y="477"/>
                  </a:cubicBezTo>
                  <a:cubicBezTo>
                    <a:pt x="4954" y="584"/>
                    <a:pt x="5406" y="513"/>
                    <a:pt x="5585" y="370"/>
                  </a:cubicBezTo>
                  <a:cubicBezTo>
                    <a:pt x="5704" y="346"/>
                    <a:pt x="5716" y="418"/>
                    <a:pt x="5656" y="477"/>
                  </a:cubicBezTo>
                  <a:cubicBezTo>
                    <a:pt x="5609" y="537"/>
                    <a:pt x="5513" y="596"/>
                    <a:pt x="5561" y="644"/>
                  </a:cubicBezTo>
                  <a:cubicBezTo>
                    <a:pt x="5633" y="715"/>
                    <a:pt x="6061" y="560"/>
                    <a:pt x="6156" y="632"/>
                  </a:cubicBezTo>
                  <a:cubicBezTo>
                    <a:pt x="6240" y="679"/>
                    <a:pt x="6014" y="810"/>
                    <a:pt x="5835" y="834"/>
                  </a:cubicBezTo>
                  <a:cubicBezTo>
                    <a:pt x="5644" y="858"/>
                    <a:pt x="5513" y="834"/>
                    <a:pt x="5335" y="834"/>
                  </a:cubicBezTo>
                  <a:cubicBezTo>
                    <a:pt x="4859" y="858"/>
                    <a:pt x="4216" y="1156"/>
                    <a:pt x="3787" y="1132"/>
                  </a:cubicBezTo>
                  <a:cubicBezTo>
                    <a:pt x="3858" y="1049"/>
                    <a:pt x="4013" y="965"/>
                    <a:pt x="4180" y="918"/>
                  </a:cubicBezTo>
                  <a:cubicBezTo>
                    <a:pt x="4132" y="763"/>
                    <a:pt x="3573" y="834"/>
                    <a:pt x="3513" y="679"/>
                  </a:cubicBezTo>
                  <a:cubicBezTo>
                    <a:pt x="3501" y="632"/>
                    <a:pt x="3537" y="572"/>
                    <a:pt x="3489" y="525"/>
                  </a:cubicBezTo>
                  <a:cubicBezTo>
                    <a:pt x="3406" y="429"/>
                    <a:pt x="3013" y="525"/>
                    <a:pt x="2751" y="525"/>
                  </a:cubicBezTo>
                  <a:cubicBezTo>
                    <a:pt x="2549" y="537"/>
                    <a:pt x="2418" y="477"/>
                    <a:pt x="2299" y="418"/>
                  </a:cubicBezTo>
                  <a:cubicBezTo>
                    <a:pt x="2120" y="346"/>
                    <a:pt x="1918" y="263"/>
                    <a:pt x="1632" y="251"/>
                  </a:cubicBezTo>
                  <a:cubicBezTo>
                    <a:pt x="1346" y="251"/>
                    <a:pt x="941" y="322"/>
                    <a:pt x="656" y="477"/>
                  </a:cubicBezTo>
                  <a:cubicBezTo>
                    <a:pt x="549" y="537"/>
                    <a:pt x="203" y="775"/>
                    <a:pt x="72" y="691"/>
                  </a:cubicBezTo>
                  <a:cubicBezTo>
                    <a:pt x="1" y="656"/>
                    <a:pt x="489" y="334"/>
                    <a:pt x="584" y="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023;p28">
              <a:extLst>
                <a:ext uri="{FF2B5EF4-FFF2-40B4-BE49-F238E27FC236}">
                  <a16:creationId xmlns:a16="http://schemas.microsoft.com/office/drawing/2014/main" id="{291F67A8-324A-B02C-0779-18B08555DD62}"/>
                </a:ext>
              </a:extLst>
            </p:cNvPr>
            <p:cNvSpPr/>
            <p:nvPr/>
          </p:nvSpPr>
          <p:spPr>
            <a:xfrm>
              <a:off x="2380480" y="3542524"/>
              <a:ext cx="64032" cy="17952"/>
            </a:xfrm>
            <a:custGeom>
              <a:avLst/>
              <a:gdLst/>
              <a:ahLst/>
              <a:cxnLst/>
              <a:rect l="l" t="t" r="r" b="b"/>
              <a:pathLst>
                <a:path w="2001" h="561" extrusionOk="0">
                  <a:moveTo>
                    <a:pt x="1048" y="108"/>
                  </a:moveTo>
                  <a:cubicBezTo>
                    <a:pt x="846" y="131"/>
                    <a:pt x="643" y="143"/>
                    <a:pt x="465" y="131"/>
                  </a:cubicBezTo>
                  <a:cubicBezTo>
                    <a:pt x="429" y="131"/>
                    <a:pt x="381" y="131"/>
                    <a:pt x="334" y="131"/>
                  </a:cubicBezTo>
                  <a:cubicBezTo>
                    <a:pt x="250" y="143"/>
                    <a:pt x="167" y="191"/>
                    <a:pt x="107" y="239"/>
                  </a:cubicBezTo>
                  <a:cubicBezTo>
                    <a:pt x="48" y="274"/>
                    <a:pt x="12" y="322"/>
                    <a:pt x="0" y="358"/>
                  </a:cubicBezTo>
                  <a:cubicBezTo>
                    <a:pt x="0" y="393"/>
                    <a:pt x="36" y="417"/>
                    <a:pt x="119" y="417"/>
                  </a:cubicBezTo>
                  <a:cubicBezTo>
                    <a:pt x="203" y="405"/>
                    <a:pt x="298" y="370"/>
                    <a:pt x="381" y="346"/>
                  </a:cubicBezTo>
                  <a:cubicBezTo>
                    <a:pt x="524" y="310"/>
                    <a:pt x="643" y="346"/>
                    <a:pt x="631" y="417"/>
                  </a:cubicBezTo>
                  <a:cubicBezTo>
                    <a:pt x="607" y="453"/>
                    <a:pt x="548" y="512"/>
                    <a:pt x="596" y="536"/>
                  </a:cubicBezTo>
                  <a:cubicBezTo>
                    <a:pt x="631" y="560"/>
                    <a:pt x="715" y="548"/>
                    <a:pt x="798" y="524"/>
                  </a:cubicBezTo>
                  <a:cubicBezTo>
                    <a:pt x="1072" y="465"/>
                    <a:pt x="1346" y="370"/>
                    <a:pt x="1572" y="250"/>
                  </a:cubicBezTo>
                  <a:cubicBezTo>
                    <a:pt x="1620" y="227"/>
                    <a:pt x="1679" y="191"/>
                    <a:pt x="1739" y="179"/>
                  </a:cubicBezTo>
                  <a:cubicBezTo>
                    <a:pt x="1798" y="155"/>
                    <a:pt x="1870" y="155"/>
                    <a:pt x="1881" y="179"/>
                  </a:cubicBezTo>
                  <a:cubicBezTo>
                    <a:pt x="1965" y="143"/>
                    <a:pt x="2001" y="96"/>
                    <a:pt x="1965" y="60"/>
                  </a:cubicBezTo>
                  <a:cubicBezTo>
                    <a:pt x="1941" y="36"/>
                    <a:pt x="1881" y="24"/>
                    <a:pt x="1810" y="12"/>
                  </a:cubicBezTo>
                  <a:cubicBezTo>
                    <a:pt x="1584" y="0"/>
                    <a:pt x="1298" y="48"/>
                    <a:pt x="1024" y="8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024;p28">
              <a:extLst>
                <a:ext uri="{FF2B5EF4-FFF2-40B4-BE49-F238E27FC236}">
                  <a16:creationId xmlns:a16="http://schemas.microsoft.com/office/drawing/2014/main" id="{82EFBE97-7F94-8348-997B-E9A249B85385}"/>
                </a:ext>
              </a:extLst>
            </p:cNvPr>
            <p:cNvSpPr/>
            <p:nvPr/>
          </p:nvSpPr>
          <p:spPr>
            <a:xfrm>
              <a:off x="2469632" y="3514716"/>
              <a:ext cx="142144" cy="30880"/>
            </a:xfrm>
            <a:custGeom>
              <a:avLst/>
              <a:gdLst/>
              <a:ahLst/>
              <a:cxnLst/>
              <a:rect l="l" t="t" r="r" b="b"/>
              <a:pathLst>
                <a:path w="4442" h="965" extrusionOk="0">
                  <a:moveTo>
                    <a:pt x="274" y="667"/>
                  </a:moveTo>
                  <a:cubicBezTo>
                    <a:pt x="250" y="667"/>
                    <a:pt x="227" y="679"/>
                    <a:pt x="215" y="691"/>
                  </a:cubicBezTo>
                  <a:cubicBezTo>
                    <a:pt x="12" y="786"/>
                    <a:pt x="0" y="929"/>
                    <a:pt x="179" y="941"/>
                  </a:cubicBezTo>
                  <a:cubicBezTo>
                    <a:pt x="429" y="965"/>
                    <a:pt x="774" y="798"/>
                    <a:pt x="1072" y="762"/>
                  </a:cubicBezTo>
                  <a:cubicBezTo>
                    <a:pt x="1393" y="715"/>
                    <a:pt x="1655" y="822"/>
                    <a:pt x="1977" y="715"/>
                  </a:cubicBezTo>
                  <a:cubicBezTo>
                    <a:pt x="1977" y="750"/>
                    <a:pt x="1989" y="798"/>
                    <a:pt x="2001" y="846"/>
                  </a:cubicBezTo>
                  <a:cubicBezTo>
                    <a:pt x="2155" y="858"/>
                    <a:pt x="2370" y="798"/>
                    <a:pt x="2501" y="715"/>
                  </a:cubicBezTo>
                  <a:cubicBezTo>
                    <a:pt x="2620" y="631"/>
                    <a:pt x="2632" y="524"/>
                    <a:pt x="2524" y="488"/>
                  </a:cubicBezTo>
                  <a:cubicBezTo>
                    <a:pt x="2679" y="465"/>
                    <a:pt x="2810" y="488"/>
                    <a:pt x="2834" y="536"/>
                  </a:cubicBezTo>
                  <a:cubicBezTo>
                    <a:pt x="2846" y="572"/>
                    <a:pt x="2846" y="596"/>
                    <a:pt x="2882" y="619"/>
                  </a:cubicBezTo>
                  <a:cubicBezTo>
                    <a:pt x="2941" y="655"/>
                    <a:pt x="3144" y="608"/>
                    <a:pt x="3263" y="560"/>
                  </a:cubicBezTo>
                  <a:cubicBezTo>
                    <a:pt x="3394" y="500"/>
                    <a:pt x="3513" y="429"/>
                    <a:pt x="3667" y="393"/>
                  </a:cubicBezTo>
                  <a:cubicBezTo>
                    <a:pt x="3810" y="358"/>
                    <a:pt x="3941" y="381"/>
                    <a:pt x="4096" y="369"/>
                  </a:cubicBezTo>
                  <a:cubicBezTo>
                    <a:pt x="4239" y="358"/>
                    <a:pt x="4441" y="286"/>
                    <a:pt x="4441" y="227"/>
                  </a:cubicBezTo>
                  <a:cubicBezTo>
                    <a:pt x="4441" y="191"/>
                    <a:pt x="4394" y="179"/>
                    <a:pt x="4346" y="167"/>
                  </a:cubicBezTo>
                  <a:cubicBezTo>
                    <a:pt x="4156" y="143"/>
                    <a:pt x="3906" y="167"/>
                    <a:pt x="3703" y="155"/>
                  </a:cubicBezTo>
                  <a:cubicBezTo>
                    <a:pt x="3489" y="143"/>
                    <a:pt x="3346" y="72"/>
                    <a:pt x="3155" y="48"/>
                  </a:cubicBezTo>
                  <a:cubicBezTo>
                    <a:pt x="2977" y="12"/>
                    <a:pt x="2727" y="0"/>
                    <a:pt x="2489" y="84"/>
                  </a:cubicBezTo>
                  <a:cubicBezTo>
                    <a:pt x="2405" y="119"/>
                    <a:pt x="2334" y="143"/>
                    <a:pt x="2251" y="167"/>
                  </a:cubicBezTo>
                  <a:cubicBezTo>
                    <a:pt x="1977" y="238"/>
                    <a:pt x="1870" y="107"/>
                    <a:pt x="1655" y="96"/>
                  </a:cubicBezTo>
                  <a:cubicBezTo>
                    <a:pt x="1322" y="60"/>
                    <a:pt x="1489" y="429"/>
                    <a:pt x="1405" y="500"/>
                  </a:cubicBezTo>
                  <a:cubicBezTo>
                    <a:pt x="1048" y="774"/>
                    <a:pt x="631" y="560"/>
                    <a:pt x="274" y="6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0923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Y">
    <p:bg>
      <p:bgPr>
        <a:solidFill>
          <a:srgbClr val="A9BCD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EE54-B65A-8469-427E-F92723B9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65125"/>
            <a:ext cx="10154530" cy="982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62C4F-437E-A6D9-43B5-5211CF637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440000"/>
            <a:ext cx="10154530" cy="46642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3D6DB-4DB0-3084-8A5B-61327728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14CF7-E5F5-563A-BBDF-6F0622CE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3865" y="6356350"/>
            <a:ext cx="4114800" cy="365125"/>
          </a:xfrm>
        </p:spPr>
        <p:txBody>
          <a:bodyPr/>
          <a:lstStyle/>
          <a:p>
            <a:endParaRPr lang="en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7ACC-6AE8-7D3D-195E-F9950AF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5330" y="6356350"/>
            <a:ext cx="2743200" cy="365125"/>
          </a:xfrm>
        </p:spPr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90353-E4F9-4531-C94A-C65F1785C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81200" y="5709600"/>
            <a:ext cx="1183132" cy="7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4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GREY">
    <p:bg>
      <p:bgPr>
        <a:solidFill>
          <a:srgbClr val="A9BCD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EE54-B65A-8469-427E-F92723B9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65125"/>
            <a:ext cx="10154530" cy="982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62C4F-437E-A6D9-43B5-5211CF637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440000"/>
            <a:ext cx="10154530" cy="46642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3D6DB-4DB0-3084-8A5B-61327728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5822" y="6356350"/>
            <a:ext cx="2743200" cy="365125"/>
          </a:xfrm>
        </p:spPr>
        <p:txBody>
          <a:bodyPr/>
          <a:lstStyle/>
          <a:p>
            <a:fld id="{B4274E06-C9BE-6D47-BF82-8D1C59B33DFA}" type="datetimeFigureOut">
              <a:rPr lang="en-GR" smtClean="0"/>
              <a:t>10/21/2024</a:t>
            </a:fld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7ACC-6AE8-7D3D-195E-F9950AF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5330" y="6356350"/>
            <a:ext cx="2743200" cy="365125"/>
          </a:xfrm>
        </p:spPr>
        <p:txBody>
          <a:bodyPr/>
          <a:lstStyle/>
          <a:p>
            <a:fld id="{C4930D86-88E6-E54E-AD53-55CDCC303E6B}" type="slidenum">
              <a:rPr lang="en-GR" smtClean="0"/>
              <a:t>‹#›</a:t>
            </a:fld>
            <a:endParaRPr lang="en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CF67EB8-57FE-806C-A1E0-C5AEFA87D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00" y="6507162"/>
            <a:ext cx="4159152" cy="1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5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9F190-85EF-1ECD-1911-1BA8E17A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65125"/>
            <a:ext cx="10515600" cy="982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DC7B8-FBE1-5D8E-AA4A-99DAC023E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440000"/>
            <a:ext cx="10515600" cy="466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8B9AF-D3C8-0F77-EB05-06A73DBE4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2E3B6B"/>
                </a:solidFill>
                <a:latin typeface="Century Gothic" panose="020B0502020202020204" pitchFamily="34" charset="0"/>
              </a:defRPr>
            </a:lvl1pPr>
          </a:lstStyle>
          <a:p>
            <a:fld id="{B4274E06-C9BE-6D47-BF82-8D1C59B33DFA}" type="datetimeFigureOut">
              <a:rPr lang="en-GR" smtClean="0"/>
              <a:pPr/>
              <a:t>10/21/2024</a:t>
            </a:fld>
            <a:endParaRPr lang="en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37D68-641B-2DAB-B769-9E5523456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6AEDF-B002-E779-EB5A-BB7788840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6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FF3B6B"/>
                </a:solidFill>
                <a:latin typeface="Century Gothic" panose="020B0502020202020204" pitchFamily="34" charset="0"/>
              </a:defRPr>
            </a:lvl1pPr>
          </a:lstStyle>
          <a:p>
            <a:fld id="{C4930D86-88E6-E54E-AD53-55CDCC303E6B}" type="slidenum">
              <a:rPr lang="en-GR" smtClean="0"/>
              <a:pPr/>
              <a:t>‹#›</a:t>
            </a:fld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7544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3" r:id="rId2"/>
    <p:sldLayoutId id="2147483698" r:id="rId3"/>
    <p:sldLayoutId id="2147483670" r:id="rId4"/>
    <p:sldLayoutId id="2147483650" r:id="rId5"/>
    <p:sldLayoutId id="2147483684" r:id="rId6"/>
    <p:sldLayoutId id="2147483692" r:id="rId7"/>
    <p:sldLayoutId id="2147483679" r:id="rId8"/>
    <p:sldLayoutId id="2147483685" r:id="rId9"/>
    <p:sldLayoutId id="2147483661" r:id="rId10"/>
    <p:sldLayoutId id="2147483651" r:id="rId11"/>
    <p:sldLayoutId id="2147483704" r:id="rId12"/>
    <p:sldLayoutId id="2147483652" r:id="rId13"/>
    <p:sldLayoutId id="2147483705" r:id="rId14"/>
    <p:sldLayoutId id="2147483678" r:id="rId15"/>
    <p:sldLayoutId id="2147483653" r:id="rId16"/>
    <p:sldLayoutId id="2147483676" r:id="rId17"/>
    <p:sldLayoutId id="2147483665" r:id="rId18"/>
    <p:sldLayoutId id="2147483686" r:id="rId19"/>
    <p:sldLayoutId id="2147483669" r:id="rId20"/>
    <p:sldLayoutId id="2147483668" r:id="rId21"/>
    <p:sldLayoutId id="2147483667" r:id="rId22"/>
    <p:sldLayoutId id="2147483666" r:id="rId23"/>
    <p:sldLayoutId id="2147483688" r:id="rId24"/>
    <p:sldLayoutId id="2147483691" r:id="rId25"/>
    <p:sldLayoutId id="2147483695" r:id="rId26"/>
    <p:sldLayoutId id="2147483664" r:id="rId27"/>
    <p:sldLayoutId id="2147483654" r:id="rId28"/>
    <p:sldLayoutId id="2147483663" r:id="rId29"/>
    <p:sldLayoutId id="2147483677" r:id="rId30"/>
    <p:sldLayoutId id="2147483689" r:id="rId31"/>
    <p:sldLayoutId id="2147483687" r:id="rId32"/>
    <p:sldLayoutId id="2147483655" r:id="rId33"/>
    <p:sldLayoutId id="2147483696" r:id="rId34"/>
    <p:sldLayoutId id="2147483699" r:id="rId35"/>
    <p:sldLayoutId id="2147483700" r:id="rId36"/>
    <p:sldLayoutId id="2147483697" r:id="rId37"/>
    <p:sldLayoutId id="2147483672" r:id="rId38"/>
    <p:sldLayoutId id="2147483674" r:id="rId39"/>
    <p:sldLayoutId id="2147483656" r:id="rId40"/>
    <p:sldLayoutId id="2147483657" r:id="rId41"/>
    <p:sldLayoutId id="2147483658" r:id="rId42"/>
    <p:sldLayoutId id="2147483659" r:id="rId43"/>
    <p:sldLayoutId id="2147483702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FF3B6B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08600" indent="-408600" algn="l" defTabSz="914400" rtl="0" eaLnBrk="1" latinLnBrk="0" hangingPunct="1">
        <a:lnSpc>
          <a:spcPct val="90000"/>
        </a:lnSpc>
        <a:spcBef>
          <a:spcPts val="1000"/>
        </a:spcBef>
        <a:buClr>
          <a:srgbClr val="FF3B6B"/>
        </a:buClr>
        <a:buFont typeface="System Font Regular"/>
        <a:buChar char="→"/>
        <a:defRPr sz="2400" kern="1200">
          <a:solidFill>
            <a:srgbClr val="202949"/>
          </a:solidFill>
          <a:latin typeface="Minion Pro" panose="02040503050306020203" pitchFamily="18" charset="0"/>
          <a:ea typeface="+mn-ea"/>
          <a:cs typeface="+mn-cs"/>
        </a:defRPr>
      </a:lvl1pPr>
      <a:lvl2pPr marL="685800" indent="-408600" algn="l" defTabSz="914400" rtl="0" eaLnBrk="1" latinLnBrk="0" hangingPunct="1">
        <a:lnSpc>
          <a:spcPct val="90000"/>
        </a:lnSpc>
        <a:spcBef>
          <a:spcPts val="500"/>
        </a:spcBef>
        <a:buClr>
          <a:srgbClr val="FF3B6B"/>
        </a:buClr>
        <a:buFont typeface="System Font Regular"/>
        <a:buChar char="→"/>
        <a:defRPr sz="2000" kern="1200">
          <a:solidFill>
            <a:srgbClr val="2E3B6B"/>
          </a:solidFill>
          <a:latin typeface="Minion Pro" panose="02040503050306020203" pitchFamily="18" charset="0"/>
          <a:ea typeface="+mn-ea"/>
          <a:cs typeface="+mn-cs"/>
        </a:defRPr>
      </a:lvl2pPr>
      <a:lvl3pPr marL="1143000" indent="-408600" algn="l" defTabSz="914400" rtl="0" eaLnBrk="1" latinLnBrk="0" hangingPunct="1">
        <a:lnSpc>
          <a:spcPct val="90000"/>
        </a:lnSpc>
        <a:spcBef>
          <a:spcPts val="500"/>
        </a:spcBef>
        <a:buClr>
          <a:srgbClr val="FF3B6B"/>
        </a:buClr>
        <a:buFont typeface="System Font Regular"/>
        <a:buChar char="→"/>
        <a:defRPr sz="1800" kern="1200">
          <a:solidFill>
            <a:srgbClr val="4E5660"/>
          </a:solidFill>
          <a:latin typeface="Minion Pro" panose="02040503050306020203" pitchFamily="18" charset="0"/>
          <a:ea typeface="+mn-ea"/>
          <a:cs typeface="+mn-cs"/>
        </a:defRPr>
      </a:lvl3pPr>
      <a:lvl4pPr marL="1600200" indent="-408600" algn="l" defTabSz="914400" rtl="0" eaLnBrk="1" latinLnBrk="0" hangingPunct="1">
        <a:lnSpc>
          <a:spcPct val="90000"/>
        </a:lnSpc>
        <a:spcBef>
          <a:spcPts val="500"/>
        </a:spcBef>
        <a:buClr>
          <a:srgbClr val="FF3B6B"/>
        </a:buClr>
        <a:buFont typeface="System Font Regular"/>
        <a:buChar char="→"/>
        <a:defRPr sz="1600" kern="1200">
          <a:solidFill>
            <a:srgbClr val="5F6975"/>
          </a:solidFill>
          <a:latin typeface="Minion Pro" panose="02040503050306020203" pitchFamily="18" charset="0"/>
          <a:ea typeface="+mn-ea"/>
          <a:cs typeface="+mn-cs"/>
        </a:defRPr>
      </a:lvl4pPr>
      <a:lvl5pPr marL="2057400" indent="-408600" algn="l" defTabSz="914400" rtl="0" eaLnBrk="1" latinLnBrk="0" hangingPunct="1">
        <a:lnSpc>
          <a:spcPct val="90000"/>
        </a:lnSpc>
        <a:spcBef>
          <a:spcPts val="500"/>
        </a:spcBef>
        <a:buClr>
          <a:srgbClr val="FF3B6B"/>
        </a:buClr>
        <a:buFont typeface="System Font Regular"/>
        <a:buChar char="→"/>
        <a:defRPr sz="1600" kern="1200">
          <a:solidFill>
            <a:srgbClr val="8C9BAC"/>
          </a:solidFill>
          <a:latin typeface="Minion Pro" panose="020405030503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trinitycollegelibrarycambridge.wordpress.com/2020/08/19/j-j-thomson-remembered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8.xml"/><Relationship Id="rId1" Type="http://schemas.openxmlformats.org/officeDocument/2006/relationships/video" Target="https://www.youtube.com/embed/QHMzFUo0NL8?feature=oembed" TargetMode="Externa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simphy.com/weblets/photoelectric-effec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3C12-9651-BBE6-8C75-181635131D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Ατομική Θεωρία – Από τη κλασική στη σύγχρονη θεώρηση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939A8-2491-09AD-3701-2551B04CD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Διαλέξεις </a:t>
            </a:r>
            <a:r>
              <a:rPr lang="en-US" sz="2800" dirty="0"/>
              <a:t>3</a:t>
            </a:r>
            <a:r>
              <a:rPr lang="el-GR" sz="2800" dirty="0"/>
              <a:t> &amp; </a:t>
            </a:r>
            <a:r>
              <a:rPr lang="en-US" sz="2800" dirty="0"/>
              <a:t>4</a:t>
            </a:r>
            <a:r>
              <a:rPr lang="el-GR" sz="2800" dirty="0"/>
              <a:t> – </a:t>
            </a:r>
            <a:r>
              <a:rPr lang="en-US" sz="2800" dirty="0"/>
              <a:t>21</a:t>
            </a:r>
            <a:r>
              <a:rPr lang="el-GR" sz="2800" dirty="0"/>
              <a:t>/10/2024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BAC137-8FB1-4933-5723-AB93406C14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629" y="4207325"/>
            <a:ext cx="5505028" cy="523617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969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316C-7DCE-B040-B175-9D86D1E8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52400"/>
            <a:ext cx="10515600" cy="685800"/>
          </a:xfrm>
        </p:spPr>
        <p:txBody>
          <a:bodyPr anchor="ctr"/>
          <a:lstStyle/>
          <a:p>
            <a:r>
              <a:rPr lang="el-GR" dirty="0"/>
              <a:t>Ανακάλυψη του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(J.J. Thomson 1897)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9B70315-80FD-B4BE-F761-F87C878C5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8" y="838200"/>
            <a:ext cx="4667901" cy="3419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B33FF07-8C5F-DA19-AE93-5E92259FB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67" y="3117710"/>
            <a:ext cx="2985819" cy="116151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22683C5-8AD9-6335-F840-3BF1C9813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431" y="4999014"/>
            <a:ext cx="2745255" cy="109941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FC7D61-3265-194D-6FA4-96E392AE3E38}"/>
              </a:ext>
            </a:extLst>
          </p:cNvPr>
          <p:cNvGrpSpPr/>
          <p:nvPr/>
        </p:nvGrpSpPr>
        <p:grpSpPr>
          <a:xfrm>
            <a:off x="5001730" y="949113"/>
            <a:ext cx="6876097" cy="1599062"/>
            <a:chOff x="5001730" y="949113"/>
            <a:chExt cx="6876097" cy="15990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5CBD00-D173-5694-0515-1E20185B2B51}"/>
                </a:ext>
              </a:extLst>
            </p:cNvPr>
            <p:cNvSpPr txBox="1"/>
            <p:nvPr/>
          </p:nvSpPr>
          <p:spPr>
            <a:xfrm>
              <a:off x="5001730" y="949113"/>
              <a:ext cx="687609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2000" b="1" u="sng" dirty="0">
                  <a:latin typeface="Minion Pro" panose="02040503050306020203"/>
                </a:rPr>
                <a:t>Πώς υπολόγισε ο </a:t>
              </a:r>
              <a:r>
                <a:rPr lang="en-US" sz="2000" b="1" u="sng" dirty="0">
                  <a:latin typeface="Minion Pro" panose="02040503050306020203"/>
                </a:rPr>
                <a:t>Thomson </a:t>
              </a:r>
              <a:r>
                <a:rPr lang="el-GR" sz="2000" b="1" u="sng" dirty="0">
                  <a:latin typeface="Minion Pro" panose="02040503050306020203"/>
                </a:rPr>
                <a:t>το λόγο </a:t>
              </a:r>
              <a:r>
                <a:rPr lang="en-US" sz="2000" b="1" u="sng" dirty="0">
                  <a:latin typeface="Minion Pro" panose="02040503050306020203"/>
                </a:rPr>
                <a:t>e/m</a:t>
              </a:r>
              <a:r>
                <a:rPr lang="el-GR" sz="2000" b="1" u="sng" dirty="0">
                  <a:latin typeface="Minion Pro" panose="02040503050306020203"/>
                </a:rPr>
                <a:t> για το ηλεκτρόνιο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l-GR" sz="2000" dirty="0">
                  <a:latin typeface="Minion Pro" panose="02040503050306020203"/>
                </a:rPr>
                <a:t>Όπως εύκολα διακρίνουμε από το σχήμα, η εφαπτομένη της γωνίας </a:t>
              </a:r>
              <a:r>
                <a:rPr lang="el-GR" sz="2000" i="1" dirty="0">
                  <a:latin typeface="Minion Pro" panose="02040503050306020203"/>
                </a:rPr>
                <a:t>θ</a:t>
              </a:r>
              <a:r>
                <a:rPr lang="el-GR" sz="2000" dirty="0">
                  <a:latin typeface="Minion Pro" panose="02040503050306020203"/>
                </a:rPr>
                <a:t>, είναι ίση με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BECF69-6FF3-8411-7936-F2C24BBDA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25272" y="2048168"/>
              <a:ext cx="2029011" cy="50000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BD6135-B32D-C2AA-5D6B-9D5BB268AA28}"/>
              </a:ext>
            </a:extLst>
          </p:cNvPr>
          <p:cNvSpPr txBox="1"/>
          <p:nvPr/>
        </p:nvSpPr>
        <p:spPr>
          <a:xfrm>
            <a:off x="5001730" y="2631567"/>
            <a:ext cx="69000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Αν αντικαταστήσουμε σε αυτή τη σχέση (2):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37FB4-2095-75D4-E914-F4429FC49137}"/>
              </a:ext>
            </a:extLst>
          </p:cNvPr>
          <p:cNvSpPr txBox="1"/>
          <p:nvPr/>
        </p:nvSpPr>
        <p:spPr>
          <a:xfrm>
            <a:off x="10344034" y="3498413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Minion Pro" panose="02040503050306020203"/>
              </a:rPr>
              <a:t>(</a:t>
            </a:r>
            <a:r>
              <a:rPr lang="el-GR" sz="2000" dirty="0">
                <a:solidFill>
                  <a:srgbClr val="000000"/>
                </a:solidFill>
                <a:latin typeface="Minion Pro" panose="02040503050306020203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Minion Pro" panose="02040503050306020203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4F27EB-C8EE-0ECC-2320-E9126EB68D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43" y="4610828"/>
            <a:ext cx="2452090" cy="13600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20F6C7-EE4B-7C21-E464-E7E2F8F44E88}"/>
              </a:ext>
            </a:extLst>
          </p:cNvPr>
          <p:cNvSpPr txBox="1"/>
          <p:nvPr/>
        </p:nvSpPr>
        <p:spPr>
          <a:xfrm>
            <a:off x="3123633" y="5219520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Minion Pro" panose="02040503050306020203"/>
              </a:rPr>
              <a:t>(</a:t>
            </a:r>
            <a:r>
              <a:rPr lang="el-GR" sz="2000" dirty="0">
                <a:solidFill>
                  <a:srgbClr val="000000"/>
                </a:solidFill>
                <a:latin typeface="Minion Pro" panose="02040503050306020203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Minion Pro" panose="02040503050306020203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BB498A-AFB9-460A-155F-0077893E7756}"/>
              </a:ext>
            </a:extLst>
          </p:cNvPr>
          <p:cNvSpPr/>
          <p:nvPr/>
        </p:nvSpPr>
        <p:spPr>
          <a:xfrm>
            <a:off x="475535" y="4901470"/>
            <a:ext cx="3477339" cy="1008802"/>
          </a:xfrm>
          <a:prstGeom prst="roundRect">
            <a:avLst/>
          </a:prstGeom>
          <a:solidFill>
            <a:schemeClr val="tx1">
              <a:lumMod val="20000"/>
              <a:lumOff val="80000"/>
              <a:alpha val="1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432A32-BFCC-2C22-0B56-757A33D6383F}"/>
              </a:ext>
            </a:extLst>
          </p:cNvPr>
          <p:cNvSpPr txBox="1"/>
          <p:nvPr/>
        </p:nvSpPr>
        <p:spPr>
          <a:xfrm>
            <a:off x="4977765" y="4100240"/>
            <a:ext cx="69000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Αν υποθέσουμε μικρές αποκλίσεις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small angle approximation)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, θα ισχύει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tan</a:t>
            </a: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θ </a:t>
            </a:r>
            <a:r>
              <a:rPr kumimoji="0" lang="el-GR" sz="2000" b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≈ </a:t>
            </a:r>
            <a:r>
              <a:rPr lang="el-GR" sz="2000" i="1" dirty="0">
                <a:solidFill>
                  <a:srgbClr val="202849"/>
                </a:solidFill>
                <a:latin typeface="Minion Pro" panose="02040503050306020203"/>
              </a:rPr>
              <a:t>θ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η (3) απλοποιείται στην (4).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72E6F-1E18-C594-AFB8-A13E22A9E4E9}"/>
              </a:ext>
            </a:extLst>
          </p:cNvPr>
          <p:cNvSpPr txBox="1"/>
          <p:nvPr/>
        </p:nvSpPr>
        <p:spPr>
          <a:xfrm>
            <a:off x="10383588" y="5348668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Minion Pro" panose="02040503050306020203"/>
              </a:rPr>
              <a:t>(</a:t>
            </a:r>
            <a:r>
              <a:rPr lang="el-GR" sz="2000" dirty="0">
                <a:solidFill>
                  <a:srgbClr val="000000"/>
                </a:solidFill>
                <a:latin typeface="Minion Pro" panose="02040503050306020203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Minion Pro" panose="02040503050306020203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018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316C-7DCE-B040-B175-9D86D1E8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52400"/>
            <a:ext cx="10515600" cy="685800"/>
          </a:xfrm>
        </p:spPr>
        <p:txBody>
          <a:bodyPr anchor="ctr"/>
          <a:lstStyle/>
          <a:p>
            <a:r>
              <a:rPr lang="el-GR" dirty="0"/>
              <a:t>Ανακάλυψη του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(J.J. Thomson 1897)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CBD00-D173-5694-0515-1E20185B2B51}"/>
              </a:ext>
            </a:extLst>
          </p:cNvPr>
          <p:cNvSpPr txBox="1"/>
          <p:nvPr/>
        </p:nvSpPr>
        <p:spPr>
          <a:xfrm>
            <a:off x="300038" y="945726"/>
            <a:ext cx="1157778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000" b="1" u="sng" dirty="0">
                <a:latin typeface="Minion Pro" panose="02040503050306020203"/>
              </a:rPr>
              <a:t>Πώς υπολόγισε ο </a:t>
            </a:r>
            <a:r>
              <a:rPr lang="en-US" sz="2000" b="1" u="sng" dirty="0">
                <a:latin typeface="Minion Pro" panose="02040503050306020203"/>
              </a:rPr>
              <a:t>Thomson </a:t>
            </a:r>
            <a:r>
              <a:rPr lang="el-GR" sz="2000" b="1" u="sng" dirty="0">
                <a:latin typeface="Minion Pro" panose="02040503050306020203"/>
              </a:rPr>
              <a:t>το λόγο </a:t>
            </a:r>
            <a:r>
              <a:rPr lang="en-US" sz="2000" b="1" u="sng" dirty="0">
                <a:latin typeface="Minion Pro" panose="02040503050306020203"/>
              </a:rPr>
              <a:t>e/m</a:t>
            </a:r>
            <a:r>
              <a:rPr lang="el-GR" sz="2000" b="1" u="sng" dirty="0">
                <a:latin typeface="Minion Pro" panose="02040503050306020203"/>
              </a:rPr>
              <a:t> για το ηλεκτρόνιο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latin typeface="Minion Pro" panose="02040503050306020203"/>
              </a:rPr>
              <a:t>Για να υπολογίσει τη συνιστώσα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x</a:t>
            </a:r>
            <a:r>
              <a:rPr lang="el-GR" sz="2000" dirty="0">
                <a:latin typeface="Minion Pro" panose="02040503050306020203"/>
              </a:rPr>
              <a:t> ο </a:t>
            </a:r>
            <a:r>
              <a:rPr lang="en-US" sz="2000" dirty="0">
                <a:latin typeface="Minion Pro" panose="02040503050306020203"/>
              </a:rPr>
              <a:t>Thompson</a:t>
            </a:r>
            <a:r>
              <a:rPr lang="el-GR" sz="2000" dirty="0">
                <a:latin typeface="Minion Pro" panose="02040503050306020203"/>
              </a:rPr>
              <a:t> χρησιμοποιείσαι ένα ακόμη πεδίο, αυτή τη φορά μαγνητικό.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02D53F-8702-3E86-F89D-B9734058F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607" y="1754591"/>
            <a:ext cx="7486649" cy="30190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372F8D-6EE3-8750-1DA0-A6F60C9450E6}"/>
              </a:ext>
            </a:extLst>
          </p:cNvPr>
          <p:cNvSpPr txBox="1"/>
          <p:nvPr/>
        </p:nvSpPr>
        <p:spPr>
          <a:xfrm>
            <a:off x="292968" y="4896612"/>
            <a:ext cx="11591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Αν και ο υπολογισμός ξεπερνά τις θεωρητικές γνώσεις αυτής της ομάδας, η φιλοσοφία ήταν ίδια: να εκφράσει την ταχύτητα μόνο με μεταβλητές που μπορούσε να μετρήσει στο πείραμα. Και η τελική σχέση ήταν η (5).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1806B6-F440-71D5-68BC-0FE7D9C35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403" y="5641259"/>
            <a:ext cx="2367193" cy="11119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82B838-1974-19D7-40E3-6019E344A608}"/>
              </a:ext>
            </a:extLst>
          </p:cNvPr>
          <p:cNvSpPr txBox="1"/>
          <p:nvPr/>
        </p:nvSpPr>
        <p:spPr>
          <a:xfrm>
            <a:off x="7507038" y="5912274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Minion Pro" panose="02040503050306020203"/>
              </a:rPr>
              <a:t>(</a:t>
            </a:r>
            <a:r>
              <a:rPr lang="el-GR" sz="2000" dirty="0">
                <a:solidFill>
                  <a:srgbClr val="000000"/>
                </a:solidFill>
                <a:latin typeface="Minion Pro" panose="02040503050306020203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Minion Pro" panose="02040503050306020203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227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316C-7DCE-B040-B175-9D86D1E8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52400"/>
            <a:ext cx="10515600" cy="685800"/>
          </a:xfrm>
        </p:spPr>
        <p:txBody>
          <a:bodyPr anchor="ctr"/>
          <a:lstStyle/>
          <a:p>
            <a:r>
              <a:rPr lang="el-GR" dirty="0"/>
              <a:t>Ανακάλυψη του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(J.J. Thomson 1897)</a:t>
            </a:r>
          </a:p>
        </p:txBody>
      </p:sp>
      <p:pic>
        <p:nvPicPr>
          <p:cNvPr id="5" name="Picture 4" descr="A person sitting in front of a machine&#10;&#10;Description automatically generated">
            <a:extLst>
              <a:ext uri="{FF2B5EF4-FFF2-40B4-BE49-F238E27FC236}">
                <a16:creationId xmlns:a16="http://schemas.microsoft.com/office/drawing/2014/main" id="{6A43F440-1832-214D-20DD-B6E53CB31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8" y="1497805"/>
            <a:ext cx="5105533" cy="38623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ED4420-4127-AFBD-7458-F962C9E50EAE}"/>
              </a:ext>
            </a:extLst>
          </p:cNvPr>
          <p:cNvSpPr txBox="1"/>
          <p:nvPr/>
        </p:nvSpPr>
        <p:spPr>
          <a:xfrm flipH="1">
            <a:off x="490538" y="5429039"/>
            <a:ext cx="579596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nion Pro"/>
              </a:rPr>
              <a:t>Thomson photographed for the Supplement to the ‘Gownsman’, </a:t>
            </a:r>
            <a:br>
              <a:rPr lang="en-US" sz="1600" dirty="0">
                <a:latin typeface="Minion Pro"/>
              </a:rPr>
            </a:br>
            <a:r>
              <a:rPr lang="en-US" sz="1600" b="1" dirty="0">
                <a:latin typeface="Minion Pro"/>
              </a:rPr>
              <a:t>21 October 1909, </a:t>
            </a:r>
            <a:r>
              <a:rPr lang="en-US" sz="1000" dirty="0">
                <a:latin typeface="Minion Pro"/>
                <a:hlinkClick r:id="rId4"/>
              </a:rPr>
              <a:t>https://trinitycollegelibrarycambridge.wordpress.com/2020/08/19/j-j-thomson-remembered/</a:t>
            </a:r>
            <a:r>
              <a:rPr lang="en-US" sz="1000" dirty="0">
                <a:latin typeface="Minion Pro"/>
              </a:rPr>
              <a:t> </a:t>
            </a:r>
            <a:endParaRPr lang="en-US" sz="1600" dirty="0">
              <a:latin typeface="Minion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B5C5D-DB8A-B9B2-5A7D-88B29FF8A4F0}"/>
              </a:ext>
            </a:extLst>
          </p:cNvPr>
          <p:cNvSpPr txBox="1"/>
          <p:nvPr/>
        </p:nvSpPr>
        <p:spPr>
          <a:xfrm>
            <a:off x="6096000" y="2997368"/>
            <a:ext cx="5795963" cy="1015663"/>
          </a:xfrm>
          <a:prstGeom prst="rect">
            <a:avLst/>
          </a:prstGeom>
          <a:solidFill>
            <a:srgbClr val="D1F5CB"/>
          </a:solidFill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000" i="1" dirty="0">
                <a:solidFill>
                  <a:srgbClr val="202849"/>
                </a:solidFill>
                <a:latin typeface="Minion Pro" panose="02040503050306020203"/>
              </a:rPr>
              <a:t>Η ηλέκτριση συνεπάγεται ουσιαστικά τη ρήξη του ατόμου, κατά την οποία ένα μέρος της μάζας του ελευθερώνεται και αποσπάται από αυτό.</a:t>
            </a: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66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316C-7DCE-B040-B175-9D86D1E8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52400"/>
            <a:ext cx="10515600" cy="685800"/>
          </a:xfrm>
        </p:spPr>
        <p:txBody>
          <a:bodyPr anchor="ctr">
            <a:normAutofit/>
          </a:bodyPr>
          <a:lstStyle/>
          <a:p>
            <a:r>
              <a:rPr lang="el-GR" dirty="0"/>
              <a:t>Γιατί είναι τόσο σημαντικό;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4B953-370B-EF8F-3314-66CF7882C1BA}"/>
              </a:ext>
            </a:extLst>
          </p:cNvPr>
          <p:cNvSpPr txBox="1"/>
          <p:nvPr/>
        </p:nvSpPr>
        <p:spPr>
          <a:xfrm>
            <a:off x="300038" y="1227653"/>
            <a:ext cx="11591925" cy="455509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l-GR" sz="2000" dirty="0">
                <a:latin typeface="Minion Pro" panose="02040503050306020203"/>
              </a:rPr>
              <a:t>Η σημερινή αποδεκτή τιμή του </a:t>
            </a:r>
            <a:r>
              <a:rPr lang="en-US" sz="2000" dirty="0">
                <a:latin typeface="Minion Pro" panose="02040503050306020203"/>
              </a:rPr>
              <a:t>e/m</a:t>
            </a:r>
            <a:r>
              <a:rPr lang="el-GR" sz="2000" dirty="0">
                <a:latin typeface="Minion Pro" panose="02040503050306020203"/>
              </a:rPr>
              <a:t> είναι 1.758803 × 10</a:t>
            </a:r>
            <a:r>
              <a:rPr lang="el-GR" sz="2000" baseline="30000" dirty="0">
                <a:latin typeface="Minion Pro" panose="02040503050306020203"/>
              </a:rPr>
              <a:t>11</a:t>
            </a:r>
            <a:r>
              <a:rPr lang="el-GR" sz="2000" dirty="0">
                <a:latin typeface="Minion Pro" panose="02040503050306020203"/>
              </a:rPr>
              <a:t> </a:t>
            </a:r>
            <a:r>
              <a:rPr lang="en-US" sz="2000" dirty="0">
                <a:latin typeface="Minion Pro" panose="02040503050306020203"/>
              </a:rPr>
              <a:t>C/kg</a:t>
            </a:r>
            <a:r>
              <a:rPr lang="el-GR" sz="2000" dirty="0">
                <a:latin typeface="Minion Pro" panose="02040503050306020203"/>
              </a:rPr>
              <a:t>.</a:t>
            </a:r>
            <a:r>
              <a:rPr lang="en-US" sz="2000" dirty="0">
                <a:latin typeface="Minion Pro" panose="02040503050306020203"/>
              </a:rPr>
              <a:t> </a:t>
            </a:r>
            <a:r>
              <a:rPr lang="el-GR" sz="2000" dirty="0">
                <a:latin typeface="Minion Pro" panose="02040503050306020203"/>
              </a:rPr>
              <a:t>Η τιμή που βρήκε ο </a:t>
            </a:r>
            <a:r>
              <a:rPr lang="en-US" sz="2000" dirty="0">
                <a:latin typeface="Minion Pro" panose="02040503050306020203"/>
              </a:rPr>
              <a:t>Tompson </a:t>
            </a:r>
            <a:r>
              <a:rPr lang="el-GR" sz="2000" dirty="0">
                <a:latin typeface="Minion Pro" panose="02040503050306020203"/>
              </a:rPr>
              <a:t>ήταν 1.0 × 10</a:t>
            </a:r>
            <a:r>
              <a:rPr lang="el-GR" sz="2000" baseline="30000" dirty="0">
                <a:latin typeface="Minion Pro" panose="02040503050306020203"/>
              </a:rPr>
              <a:t>11</a:t>
            </a:r>
            <a:r>
              <a:rPr lang="el-GR" sz="2000" dirty="0">
                <a:latin typeface="Minion Pro" panose="02040503050306020203"/>
              </a:rPr>
              <a:t> </a:t>
            </a:r>
            <a:r>
              <a:rPr lang="en-US" sz="2000" dirty="0">
                <a:latin typeface="Minion Pro" panose="02040503050306020203"/>
              </a:rPr>
              <a:t>C/kg</a:t>
            </a:r>
            <a:r>
              <a:rPr lang="el-GR" sz="2000" dirty="0">
                <a:latin typeface="Minion Pro" panose="02040503050306020203"/>
              </a:rPr>
              <a:t> ενώ, την ίδια εποχή, πειράματα ηλεκτρόλυσης ιόντων υδρογόνου είχαν δώσει τιμή </a:t>
            </a:r>
            <a:r>
              <a:rPr lang="en-US" sz="2000" dirty="0">
                <a:latin typeface="Minion Pro" panose="02040503050306020203"/>
              </a:rPr>
              <a:t>q/m</a:t>
            </a:r>
            <a:r>
              <a:rPr lang="el-GR" sz="2000" dirty="0">
                <a:latin typeface="Minion Pro" panose="02040503050306020203"/>
              </a:rPr>
              <a:t> για το υδρογόνο περίπου 10</a:t>
            </a:r>
            <a:r>
              <a:rPr lang="el-GR" sz="2000" baseline="30000" dirty="0">
                <a:latin typeface="Minion Pro" panose="02040503050306020203"/>
              </a:rPr>
              <a:t>8</a:t>
            </a:r>
            <a:r>
              <a:rPr lang="el-GR" sz="2000" dirty="0">
                <a:latin typeface="Minion Pro" panose="02040503050306020203"/>
              </a:rPr>
              <a:t> </a:t>
            </a:r>
            <a:r>
              <a:rPr lang="en-US" sz="2000" dirty="0">
                <a:latin typeface="Minion Pro" panose="02040503050306020203"/>
              </a:rPr>
              <a:t>C/kg</a:t>
            </a:r>
            <a:r>
              <a:rPr lang="el-GR" sz="2000" dirty="0">
                <a:latin typeface="Minion Pro" panose="02040503050306020203"/>
              </a:rPr>
              <a:t>.</a:t>
            </a:r>
            <a:br>
              <a:rPr lang="el-GR" sz="2000" dirty="0">
                <a:latin typeface="Minion Pro" panose="02040503050306020203"/>
              </a:rPr>
            </a:br>
            <a:r>
              <a:rPr lang="el-GR" sz="2000" b="1" dirty="0">
                <a:solidFill>
                  <a:srgbClr val="168C75"/>
                </a:solidFill>
                <a:latin typeface="Minion Pro" panose="02040503050306020203"/>
              </a:rPr>
              <a:t>Ο </a:t>
            </a:r>
            <a:r>
              <a:rPr lang="en-US" sz="2000" b="1" dirty="0">
                <a:solidFill>
                  <a:srgbClr val="168C75"/>
                </a:solidFill>
                <a:latin typeface="Minion Pro" panose="02040503050306020203"/>
              </a:rPr>
              <a:t>Thompson </a:t>
            </a:r>
            <a:r>
              <a:rPr lang="el-GR" sz="2000" b="1" dirty="0">
                <a:solidFill>
                  <a:srgbClr val="168C75"/>
                </a:solidFill>
                <a:latin typeface="Minion Pro" panose="02040503050306020203"/>
              </a:rPr>
              <a:t>είχε μόλις ανακαλύψει ένα σωματίδιο με μάζα 1000 φορές μικρότερη από τη μάζα του μικρότερου ατόμου.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l-GR" sz="2000" dirty="0">
                <a:latin typeface="Minion Pro" panose="02040503050306020203"/>
              </a:rPr>
              <a:t>Στις παρατηρήσεις του ο </a:t>
            </a:r>
            <a:r>
              <a:rPr lang="en-US" sz="2000" dirty="0">
                <a:latin typeface="Minion Pro" panose="02040503050306020203"/>
              </a:rPr>
              <a:t>Thompson</a:t>
            </a:r>
            <a:r>
              <a:rPr lang="el-GR" sz="2000" dirty="0">
                <a:latin typeface="Minion Pro" panose="02040503050306020203"/>
              </a:rPr>
              <a:t> σημείωνε ότι ο λόγος </a:t>
            </a:r>
            <a:r>
              <a:rPr lang="en-US" sz="2000" dirty="0">
                <a:latin typeface="Minion Pro" panose="02040503050306020203"/>
              </a:rPr>
              <a:t>e/m</a:t>
            </a:r>
            <a:r>
              <a:rPr lang="el-GR" sz="2000" dirty="0">
                <a:latin typeface="Minion Pro" panose="02040503050306020203"/>
              </a:rPr>
              <a:t> ήταν ανεξάρτητος από το αέριο του εκκένωσης και το μέταλλο της καθόδου. </a:t>
            </a:r>
            <a:r>
              <a:rPr lang="el-GR" sz="2000" b="1" dirty="0">
                <a:solidFill>
                  <a:srgbClr val="168C75"/>
                </a:solidFill>
                <a:latin typeface="Minion Pro" panose="02040503050306020203"/>
              </a:rPr>
              <a:t>Με βάση αυτό, ο </a:t>
            </a:r>
            <a:r>
              <a:rPr lang="en-US" sz="2000" b="1" dirty="0">
                <a:solidFill>
                  <a:srgbClr val="168C75"/>
                </a:solidFill>
                <a:latin typeface="Minion Pro" panose="02040503050306020203"/>
              </a:rPr>
              <a:t>Thompson</a:t>
            </a:r>
            <a:r>
              <a:rPr lang="el-GR" sz="2000" b="1" dirty="0">
                <a:solidFill>
                  <a:srgbClr val="168C75"/>
                </a:solidFill>
                <a:latin typeface="Minion Pro" panose="02040503050306020203"/>
              </a:rPr>
              <a:t> κατέληξε στο συμπέρασμα ότι τα σωματίδια του είναι κοινά συστατικά όλης της ύλης</a:t>
            </a:r>
            <a:r>
              <a:rPr lang="el-GR" sz="2000" dirty="0">
                <a:solidFill>
                  <a:srgbClr val="168C75"/>
                </a:solidFill>
                <a:latin typeface="Minion Pro" panose="02040503050306020203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l-GR" sz="2000" dirty="0">
                <a:latin typeface="Minion Pro" panose="02040503050306020203"/>
              </a:rPr>
              <a:t>Σε αντίθεση με την σημερινή καθολική αποδοχή του ηλεκτρονίου, εκείνη την περίοδο οι επιστημονικοί κύκλοι αντέδρασαν ισχυρά στα ευρήματα.</a:t>
            </a:r>
            <a:br>
              <a:rPr lang="el-GR" sz="2000" dirty="0">
                <a:latin typeface="Minion Pro" panose="02040503050306020203"/>
              </a:rPr>
            </a:br>
            <a:r>
              <a:rPr lang="el-GR" sz="2000" b="1" dirty="0">
                <a:solidFill>
                  <a:srgbClr val="168C75"/>
                </a:solidFill>
                <a:latin typeface="Minion Pro" panose="02040503050306020203"/>
              </a:rPr>
              <a:t>Η ανακάλυψη του </a:t>
            </a:r>
            <a:r>
              <a:rPr lang="en-US" sz="2000" b="1" dirty="0">
                <a:solidFill>
                  <a:srgbClr val="168C75"/>
                </a:solidFill>
                <a:latin typeface="Minion Pro" panose="02040503050306020203"/>
              </a:rPr>
              <a:t>Thompson</a:t>
            </a:r>
            <a:r>
              <a:rPr lang="el-GR" sz="2000" b="1" dirty="0">
                <a:solidFill>
                  <a:srgbClr val="168C75"/>
                </a:solidFill>
                <a:latin typeface="Minion Pro" panose="02040503050306020203"/>
              </a:rPr>
              <a:t> απαιτούσε την εγκατάλειψη της καθιερωμένης έννοιας του ατόμου ως αδιαίρετης οντότητας </a:t>
            </a:r>
            <a:r>
              <a:rPr lang="el-GR" sz="2000" dirty="0">
                <a:latin typeface="Minion Pro" panose="02040503050306020203"/>
              </a:rPr>
              <a:t>και προκάλεσε συγκλονιστικές εξελίξεις στη συνέχεια: </a:t>
            </a:r>
            <a:r>
              <a:rPr lang="el-GR" sz="2000" b="1" dirty="0">
                <a:solidFill>
                  <a:srgbClr val="168C75"/>
                </a:solidFill>
                <a:latin typeface="Minion Pro" panose="02040503050306020203"/>
              </a:rPr>
              <a:t>το πυρηνικό μοντέλο του </a:t>
            </a:r>
            <a:r>
              <a:rPr lang="en-US" sz="2000" b="1" dirty="0">
                <a:solidFill>
                  <a:srgbClr val="168C75"/>
                </a:solidFill>
                <a:latin typeface="Minion Pro" panose="02040503050306020203"/>
              </a:rPr>
              <a:t>Rutherford (19</a:t>
            </a:r>
            <a:r>
              <a:rPr lang="el-GR" sz="2000" b="1" dirty="0">
                <a:solidFill>
                  <a:srgbClr val="168C75"/>
                </a:solidFill>
                <a:latin typeface="Minion Pro" panose="02040503050306020203"/>
              </a:rPr>
              <a:t>11</a:t>
            </a:r>
            <a:r>
              <a:rPr lang="en-US" sz="2000" b="1" dirty="0">
                <a:solidFill>
                  <a:srgbClr val="168C75"/>
                </a:solidFill>
                <a:latin typeface="Minion Pro" panose="02040503050306020203"/>
              </a:rPr>
              <a:t>)</a:t>
            </a:r>
            <a:r>
              <a:rPr lang="en-US" sz="2000" dirty="0">
                <a:solidFill>
                  <a:srgbClr val="168C75"/>
                </a:solidFill>
                <a:latin typeface="Minion Pro" panose="02040503050306020203"/>
              </a:rPr>
              <a:t> </a:t>
            </a:r>
            <a:r>
              <a:rPr lang="el-GR" sz="2000" dirty="0">
                <a:latin typeface="Minion Pro" panose="02040503050306020203"/>
              </a:rPr>
              <a:t>και μέσα σε 4 χρόνια μετά από αυτό την πρώτη ικανοποιητική θεωρία για την εκπομπή φωτός από ατομικά συστήματα, </a:t>
            </a:r>
            <a:r>
              <a:rPr lang="el-GR" sz="2000" b="1" dirty="0">
                <a:solidFill>
                  <a:srgbClr val="168C75"/>
                </a:solidFill>
                <a:latin typeface="Minion Pro" panose="02040503050306020203"/>
              </a:rPr>
              <a:t>το μοντέλο του </a:t>
            </a:r>
            <a:r>
              <a:rPr lang="en-US" sz="2000" b="1" dirty="0">
                <a:solidFill>
                  <a:srgbClr val="168C75"/>
                </a:solidFill>
                <a:latin typeface="Minion Pro" panose="02040503050306020203"/>
              </a:rPr>
              <a:t>Bohr</a:t>
            </a:r>
            <a:r>
              <a:rPr lang="el-GR" sz="2000" b="1" dirty="0">
                <a:solidFill>
                  <a:srgbClr val="168C75"/>
                </a:solidFill>
                <a:latin typeface="Minion Pro" panose="02040503050306020203"/>
              </a:rPr>
              <a:t> για το άτομο</a:t>
            </a:r>
            <a:r>
              <a:rPr lang="el-GR" sz="2000" dirty="0">
                <a:latin typeface="Minion Pro" panose="0204050305030602020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44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4E7116-9CCE-BFE0-931B-B4832315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ανακάλυψη του πυρήνα</a:t>
            </a:r>
            <a:r>
              <a:rPr lang="en-US" dirty="0"/>
              <a:t> – </a:t>
            </a:r>
            <a:r>
              <a:rPr lang="el-GR" dirty="0"/>
              <a:t>Πυρηνικό Μοντέλο </a:t>
            </a:r>
            <a:r>
              <a:rPr lang="en-US" dirty="0"/>
              <a:t>Rutherford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DF8A5-7B6F-A76C-E2EE-C86288A74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0C229-BC50-A633-FC69-31CECC992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l-GR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77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Ραδιενέργεια &amp; Ραδιενεργά Προϊόντα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12A38-14C3-9938-2C0E-AF3E5FACAF5C}"/>
              </a:ext>
            </a:extLst>
          </p:cNvPr>
          <p:cNvSpPr txBox="1"/>
          <p:nvPr/>
        </p:nvSpPr>
        <p:spPr>
          <a:xfrm>
            <a:off x="324000" y="943737"/>
            <a:ext cx="11591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Το 1895 ανακαλύφθηκαν οι Ακτίνες Χ και το 1896 η ραδιενέργεια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radioactivity),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ενώ την ίδια χρονιά απομονώθηκαν τα ραδιενεργά στοιχεία Πολώνιο και Ράδιο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 (Pierre and Marie Curie)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A diagram of a molecule&#10;&#10;Description automatically generated">
            <a:extLst>
              <a:ext uri="{FF2B5EF4-FFF2-40B4-BE49-F238E27FC236}">
                <a16:creationId xmlns:a16="http://schemas.microsoft.com/office/drawing/2014/main" id="{1CBA387A-53FA-B305-13EE-C82795B09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098" y="4238201"/>
            <a:ext cx="3504902" cy="2496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593C79E-09C3-2105-25C8-5077FF39A2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430693"/>
                  </p:ext>
                </p:extLst>
              </p:nvPr>
            </p:nvGraphicFramePr>
            <p:xfrm>
              <a:off x="905173" y="1748572"/>
              <a:ext cx="11010752" cy="239268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752688">
                      <a:extLst>
                        <a:ext uri="{9D8B030D-6E8A-4147-A177-3AD203B41FA5}">
                          <a16:colId xmlns:a16="http://schemas.microsoft.com/office/drawing/2014/main" val="4122005287"/>
                        </a:ext>
                      </a:extLst>
                    </a:gridCol>
                    <a:gridCol w="2752688">
                      <a:extLst>
                        <a:ext uri="{9D8B030D-6E8A-4147-A177-3AD203B41FA5}">
                          <a16:colId xmlns:a16="http://schemas.microsoft.com/office/drawing/2014/main" val="1940256009"/>
                        </a:ext>
                      </a:extLst>
                    </a:gridCol>
                    <a:gridCol w="2752688">
                      <a:extLst>
                        <a:ext uri="{9D8B030D-6E8A-4147-A177-3AD203B41FA5}">
                          <a16:colId xmlns:a16="http://schemas.microsoft.com/office/drawing/2014/main" val="962664110"/>
                        </a:ext>
                      </a:extLst>
                    </a:gridCol>
                    <a:gridCol w="2752688">
                      <a:extLst>
                        <a:ext uri="{9D8B030D-6E8A-4147-A177-3AD203B41FA5}">
                          <a16:colId xmlns:a16="http://schemas.microsoft.com/office/drawing/2014/main" val="1581304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Σωματίδια Άλφα</a:t>
                          </a:r>
                          <a:br>
                            <a:rPr lang="el-GR" dirty="0">
                              <a:latin typeface="Minion Pro" panose="02040503050306020203"/>
                            </a:rPr>
                          </a:br>
                          <a:r>
                            <a:rPr lang="el-GR" dirty="0">
                              <a:latin typeface="Minion Pro" panose="02040503050306020203"/>
                            </a:rPr>
                            <a:t>(</a:t>
                          </a:r>
                          <a:r>
                            <a:rPr lang="en-US" dirty="0">
                              <a:latin typeface="Minion Pro" panose="02040503050306020203"/>
                            </a:rPr>
                            <a:t>Alpha Particles)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Σωματίδια Βήτα</a:t>
                          </a:r>
                          <a:br>
                            <a:rPr lang="el-GR" dirty="0">
                              <a:latin typeface="Minion Pro" panose="02040503050306020203"/>
                            </a:rPr>
                          </a:br>
                          <a:r>
                            <a:rPr lang="en-US" dirty="0">
                              <a:latin typeface="Minion Pro" panose="02040503050306020203"/>
                            </a:rPr>
                            <a:t>(Beta Particles)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Ακτίνες Γάμμα</a:t>
                          </a:r>
                          <a:br>
                            <a:rPr lang="el-GR" dirty="0">
                              <a:latin typeface="Minion Pro" panose="02040503050306020203"/>
                            </a:rPr>
                          </a:br>
                          <a:r>
                            <a:rPr lang="en-US" dirty="0">
                              <a:latin typeface="Minion Pro" panose="02040503050306020203"/>
                            </a:rPr>
                            <a:t>(Gamma Rays)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49560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b="1" dirty="0">
                              <a:latin typeface="Minion Pro" panose="02040503050306020203"/>
                            </a:rPr>
                            <a:t>Συμβολισμός</a:t>
                          </a:r>
                          <a:endParaRPr lang="en-US" b="1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i="1" dirty="0">
                              <a:latin typeface="Minion Pro" panose="02040503050306020203"/>
                            </a:rPr>
                            <a:t>α</a:t>
                          </a:r>
                          <a:r>
                            <a:rPr lang="el-GR" dirty="0">
                              <a:latin typeface="Minion Pro" panose="02040503050306020203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He</m:t>
                                  </m:r>
                                </m:e>
                              </m:sPre>
                            </m:oMath>
                          </a14:m>
                          <a:endParaRPr lang="en-US" i="0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i="1" dirty="0">
                              <a:latin typeface="Minion Pro" panose="02040503050306020203"/>
                            </a:rPr>
                            <a:t>β</a:t>
                          </a:r>
                          <a:r>
                            <a:rPr lang="el-GR" dirty="0">
                              <a:latin typeface="Minion Pro" panose="02040503050306020203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</m:sPre>
                            </m:oMath>
                          </a14:m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i="1" dirty="0">
                              <a:latin typeface="Minion Pro" panose="02040503050306020203"/>
                            </a:rPr>
                            <a:t>γ</a:t>
                          </a:r>
                          <a:endParaRPr lang="en-US" i="1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3421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b="1" dirty="0">
                              <a:latin typeface="Minion Pro" panose="02040503050306020203"/>
                            </a:rPr>
                            <a:t>Ταυτότητα</a:t>
                          </a:r>
                          <a:endParaRPr lang="en-US" b="1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Πυρήνας Ηλίου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Ηλεκτρόνιο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Η/Μ ακτινοβολία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77173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b="1" dirty="0">
                              <a:latin typeface="Minion Pro" panose="02040503050306020203"/>
                            </a:rPr>
                            <a:t>Φορτίο</a:t>
                          </a:r>
                          <a:endParaRPr lang="en-US" b="1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2+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1-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-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7020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b="1" dirty="0">
                              <a:latin typeface="Minion Pro" panose="02040503050306020203"/>
                            </a:rPr>
                            <a:t>Διεισδυτική ισχύς</a:t>
                          </a:r>
                          <a:endParaRPr lang="en-US" b="1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Ελάχιστη (πχ. δε διαπερνά το δέρμα)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Μικρή (διαπερνά το δέρμα και κάποιους ιστούς)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Μεγάλη (διαπερνά τους ιστούς σε μεγάλο βάθος)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57595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593C79E-09C3-2105-25C8-5077FF39A2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430693"/>
                  </p:ext>
                </p:extLst>
              </p:nvPr>
            </p:nvGraphicFramePr>
            <p:xfrm>
              <a:off x="905173" y="1748572"/>
              <a:ext cx="11010752" cy="239268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752688">
                      <a:extLst>
                        <a:ext uri="{9D8B030D-6E8A-4147-A177-3AD203B41FA5}">
                          <a16:colId xmlns:a16="http://schemas.microsoft.com/office/drawing/2014/main" val="4122005287"/>
                        </a:ext>
                      </a:extLst>
                    </a:gridCol>
                    <a:gridCol w="2752688">
                      <a:extLst>
                        <a:ext uri="{9D8B030D-6E8A-4147-A177-3AD203B41FA5}">
                          <a16:colId xmlns:a16="http://schemas.microsoft.com/office/drawing/2014/main" val="1940256009"/>
                        </a:ext>
                      </a:extLst>
                    </a:gridCol>
                    <a:gridCol w="2752688">
                      <a:extLst>
                        <a:ext uri="{9D8B030D-6E8A-4147-A177-3AD203B41FA5}">
                          <a16:colId xmlns:a16="http://schemas.microsoft.com/office/drawing/2014/main" val="962664110"/>
                        </a:ext>
                      </a:extLst>
                    </a:gridCol>
                    <a:gridCol w="2752688">
                      <a:extLst>
                        <a:ext uri="{9D8B030D-6E8A-4147-A177-3AD203B41FA5}">
                          <a16:colId xmlns:a16="http://schemas.microsoft.com/office/drawing/2014/main" val="158130477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Σωματίδια Άλφα</a:t>
                          </a:r>
                          <a:br>
                            <a:rPr lang="el-GR" dirty="0">
                              <a:latin typeface="Minion Pro" panose="02040503050306020203"/>
                            </a:rPr>
                          </a:br>
                          <a:r>
                            <a:rPr lang="el-GR" dirty="0">
                              <a:latin typeface="Minion Pro" panose="02040503050306020203"/>
                            </a:rPr>
                            <a:t>(</a:t>
                          </a:r>
                          <a:r>
                            <a:rPr lang="en-US" dirty="0">
                              <a:latin typeface="Minion Pro" panose="02040503050306020203"/>
                            </a:rPr>
                            <a:t>Alpha Particles)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Σωματίδια Βήτα</a:t>
                          </a:r>
                          <a:br>
                            <a:rPr lang="el-GR" dirty="0">
                              <a:latin typeface="Minion Pro" panose="02040503050306020203"/>
                            </a:rPr>
                          </a:br>
                          <a:r>
                            <a:rPr lang="en-US" dirty="0">
                              <a:latin typeface="Minion Pro" panose="02040503050306020203"/>
                            </a:rPr>
                            <a:t>(Beta Particles)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Ακτίνες Γάμμα</a:t>
                          </a:r>
                          <a:br>
                            <a:rPr lang="el-GR" dirty="0">
                              <a:latin typeface="Minion Pro" panose="02040503050306020203"/>
                            </a:rPr>
                          </a:br>
                          <a:r>
                            <a:rPr lang="en-US" dirty="0">
                              <a:latin typeface="Minion Pro" panose="02040503050306020203"/>
                            </a:rPr>
                            <a:t>(Gamma Rays)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49560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b="1" dirty="0">
                              <a:latin typeface="Minion Pro" panose="02040503050306020203"/>
                            </a:rPr>
                            <a:t>Συμβολισμός</a:t>
                          </a:r>
                          <a:endParaRPr lang="en-US" b="1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80328" r="-200000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43" t="-180328" r="-100443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l-GR" i="1" dirty="0">
                              <a:latin typeface="Minion Pro" panose="02040503050306020203"/>
                            </a:rPr>
                            <a:t>γ</a:t>
                          </a:r>
                          <a:endParaRPr lang="en-US" i="1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3421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b="1" dirty="0">
                              <a:latin typeface="Minion Pro" panose="02040503050306020203"/>
                            </a:rPr>
                            <a:t>Ταυτότητα</a:t>
                          </a:r>
                          <a:endParaRPr lang="en-US" b="1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Πυρήνας Ηλίου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Ηλεκτρόνιο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Η/Μ ακτινοβολία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77173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b="1" dirty="0">
                              <a:latin typeface="Minion Pro" panose="02040503050306020203"/>
                            </a:rPr>
                            <a:t>Φορτίο</a:t>
                          </a:r>
                          <a:endParaRPr lang="en-US" b="1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2+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1-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-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702013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l-GR" b="1" dirty="0">
                              <a:latin typeface="Minion Pro" panose="02040503050306020203"/>
                            </a:rPr>
                            <a:t>Διεισδυτική ισχύς</a:t>
                          </a:r>
                          <a:endParaRPr lang="en-US" b="1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Ελάχιστη (πχ. δε διαπερνά το δέρμα)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Μικρή (διαπερνά το δέρμα και κάποιους ιστούς)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Minion Pro" panose="02040503050306020203"/>
                            </a:rPr>
                            <a:t>Μεγάλη (διαπερνά τους ιστούς σε μεγάλο βάθος)</a:t>
                          </a:r>
                          <a:endParaRPr lang="en-US" dirty="0">
                            <a:latin typeface="Minion Pro" panose="02040503050306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57595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810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Το Πείραμα </a:t>
            </a:r>
            <a:r>
              <a:rPr lang="en-US" dirty="0"/>
              <a:t>Rutherford, Geiger &amp; Marsden (1908)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0B1B6-07A8-70FD-8403-711CA139B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40" y="1486597"/>
            <a:ext cx="2935605" cy="3580006"/>
          </a:xfrm>
          <a:prstGeom prst="rect">
            <a:avLst/>
          </a:prstGeom>
        </p:spPr>
      </p:pic>
      <p:pic>
        <p:nvPicPr>
          <p:cNvPr id="8" name="Picture 7" descr="Medium shot of a person wearing a suit&#10;&#10;Description automatically generated">
            <a:extLst>
              <a:ext uri="{FF2B5EF4-FFF2-40B4-BE49-F238E27FC236}">
                <a16:creationId xmlns:a16="http://schemas.microsoft.com/office/drawing/2014/main" id="{28241AD1-3CE4-4C17-07D0-53991FF68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233" y="1486597"/>
            <a:ext cx="2651857" cy="3580006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32DF6758-BFED-BECD-C670-42230425302E}"/>
              </a:ext>
            </a:extLst>
          </p:cNvPr>
          <p:cNvSpPr/>
          <p:nvPr/>
        </p:nvSpPr>
        <p:spPr>
          <a:xfrm>
            <a:off x="4522391" y="2005013"/>
            <a:ext cx="2371725" cy="2543175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RaBr</a:t>
            </a:r>
            <a:r>
              <a:rPr lang="en-US" baseline="-25000" dirty="0"/>
              <a:t>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FFCDD7-4F3D-E776-90BA-F23D71EBA105}"/>
              </a:ext>
            </a:extLst>
          </p:cNvPr>
          <p:cNvCxnSpPr>
            <a:cxnSpLocks/>
          </p:cNvCxnSpPr>
          <p:nvPr/>
        </p:nvCxnSpPr>
        <p:spPr>
          <a:xfrm>
            <a:off x="3746898" y="3286125"/>
            <a:ext cx="7754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E35C21-04C0-A554-DD7C-FFA4DA359A5F}"/>
              </a:ext>
            </a:extLst>
          </p:cNvPr>
          <p:cNvCxnSpPr>
            <a:cxnSpLocks/>
          </p:cNvCxnSpPr>
          <p:nvPr/>
        </p:nvCxnSpPr>
        <p:spPr>
          <a:xfrm flipV="1">
            <a:off x="6810375" y="3276599"/>
            <a:ext cx="88185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9B6223-2F55-4BEE-7256-C622F39D836F}"/>
              </a:ext>
            </a:extLst>
          </p:cNvPr>
          <p:cNvSpPr txBox="1"/>
          <p:nvPr/>
        </p:nvSpPr>
        <p:spPr>
          <a:xfrm>
            <a:off x="6951236" y="5101012"/>
            <a:ext cx="4133850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inion Pro" panose="02040503050306020203"/>
              </a:rPr>
              <a:t>Ernest Rutherford</a:t>
            </a:r>
          </a:p>
          <a:p>
            <a:r>
              <a:rPr lang="en-US" dirty="0">
                <a:latin typeface="Minion Pro" panose="02040503050306020203"/>
              </a:rPr>
              <a:t>(30 August 1871 – 19 October 1937)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2BC566-A006-7721-3A7F-5AC611A1B7B7}"/>
              </a:ext>
            </a:extLst>
          </p:cNvPr>
          <p:cNvSpPr txBox="1"/>
          <p:nvPr/>
        </p:nvSpPr>
        <p:spPr>
          <a:xfrm>
            <a:off x="380841" y="5101012"/>
            <a:ext cx="3753803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inion Pro" panose="02040503050306020203"/>
              </a:rPr>
              <a:t>Marie Curie</a:t>
            </a:r>
          </a:p>
          <a:p>
            <a:pPr algn="ctr"/>
            <a:r>
              <a:rPr lang="en-US" dirty="0">
                <a:latin typeface="Minion Pro" panose="02040503050306020203"/>
              </a:rPr>
              <a:t>(7 November 1867 – 4 July 1934)</a:t>
            </a:r>
          </a:p>
        </p:txBody>
      </p:sp>
    </p:spTree>
    <p:extLst>
      <p:ext uri="{BB962C8B-B14F-4D97-AF65-F5344CB8AC3E}">
        <p14:creationId xmlns:p14="http://schemas.microsoft.com/office/powerpoint/2010/main" val="1220337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Το Πείραμα </a:t>
            </a:r>
            <a:r>
              <a:rPr lang="en-US" dirty="0"/>
              <a:t>Rutherford, Geiger &amp; Marsden (1908)</a:t>
            </a: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DDD1D5E7-E374-F6B9-E744-ADDE5DF1199A}"/>
              </a:ext>
            </a:extLst>
          </p:cNvPr>
          <p:cNvSpPr/>
          <p:nvPr/>
        </p:nvSpPr>
        <p:spPr>
          <a:xfrm>
            <a:off x="617142" y="851298"/>
            <a:ext cx="1811734" cy="1900237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RaBr</a:t>
            </a:r>
            <a:r>
              <a:rPr lang="en-US" baseline="-25000" dirty="0"/>
              <a:t>2</a:t>
            </a:r>
          </a:p>
        </p:txBody>
      </p:sp>
      <p:sp>
        <p:nvSpPr>
          <p:cNvPr id="5" name="Flowchart: Delay 4">
            <a:extLst>
              <a:ext uri="{FF2B5EF4-FFF2-40B4-BE49-F238E27FC236}">
                <a16:creationId xmlns:a16="http://schemas.microsoft.com/office/drawing/2014/main" id="{793F81B9-8DCE-8615-B8B1-57C5643BD21C}"/>
              </a:ext>
            </a:extLst>
          </p:cNvPr>
          <p:cNvSpPr/>
          <p:nvPr/>
        </p:nvSpPr>
        <p:spPr>
          <a:xfrm>
            <a:off x="8696325" y="1191816"/>
            <a:ext cx="1743075" cy="1219200"/>
          </a:xfrm>
          <a:prstGeom prst="flowChartDelay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Ανιχνευτής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8D8E57-4A6A-7216-F649-BDD5F25FBDE6}"/>
              </a:ext>
            </a:extLst>
          </p:cNvPr>
          <p:cNvCxnSpPr>
            <a:endCxn id="5" idx="1"/>
          </p:cNvCxnSpPr>
          <p:nvPr/>
        </p:nvCxnSpPr>
        <p:spPr>
          <a:xfrm flipV="1">
            <a:off x="2428876" y="1801416"/>
            <a:ext cx="6267449" cy="7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92C83A-339C-E7D4-55E1-53CDFC6A1B8B}"/>
              </a:ext>
            </a:extLst>
          </p:cNvPr>
          <p:cNvSpPr txBox="1"/>
          <p:nvPr/>
        </p:nvSpPr>
        <p:spPr>
          <a:xfrm>
            <a:off x="2695576" y="1432084"/>
            <a:ext cx="4981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i="1" dirty="0">
                <a:latin typeface="Minion Pro" panose="02040503050306020203"/>
              </a:rPr>
              <a:t>α</a:t>
            </a:r>
            <a:r>
              <a:rPr lang="en-US" dirty="0">
                <a:latin typeface="Minion Pro" panose="02040503050306020203"/>
              </a:rPr>
              <a:t> particles </a:t>
            </a:r>
            <a:r>
              <a:rPr lang="el-GR" dirty="0">
                <a:latin typeface="Minion Pro" panose="02040503050306020203"/>
              </a:rPr>
              <a:t>/ θετικά φορτισμένα </a:t>
            </a:r>
            <a:r>
              <a:rPr lang="en-US" dirty="0">
                <a:latin typeface="Minion Pro" panose="02040503050306020203"/>
              </a:rPr>
              <a:t>, v ≈</a:t>
            </a:r>
            <a:r>
              <a:rPr lang="el-GR" dirty="0">
                <a:latin typeface="Minion Pro" panose="02040503050306020203"/>
              </a:rPr>
              <a:t>2 × 10</a:t>
            </a:r>
            <a:r>
              <a:rPr lang="gn-PY" baseline="30000" dirty="0">
                <a:latin typeface="Minion Pro" panose="02040503050306020203"/>
              </a:rPr>
              <a:t>6</a:t>
            </a:r>
            <a:r>
              <a:rPr lang="el-GR" dirty="0">
                <a:latin typeface="Minion Pro" panose="02040503050306020203"/>
              </a:rPr>
              <a:t> </a:t>
            </a:r>
            <a:r>
              <a:rPr lang="en-US" dirty="0">
                <a:latin typeface="Minion Pro" panose="02040503050306020203"/>
              </a:rPr>
              <a:t>m/s</a:t>
            </a:r>
            <a:r>
              <a:rPr lang="el-GR" dirty="0">
                <a:latin typeface="Minion Pro" panose="02040503050306020203"/>
              </a:rPr>
              <a:t>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5C840A-9F9B-C392-4A40-232E8FC617F4}"/>
              </a:ext>
            </a:extLst>
          </p:cNvPr>
          <p:cNvSpPr/>
          <p:nvPr/>
        </p:nvSpPr>
        <p:spPr>
          <a:xfrm>
            <a:off x="2304579" y="2482694"/>
            <a:ext cx="6391746" cy="48803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Ρυθμός ανίχνευσης</a:t>
            </a:r>
            <a:r>
              <a:rPr lang="en-US" dirty="0"/>
              <a:t> </a:t>
            </a:r>
            <a:r>
              <a:rPr lang="el-GR" dirty="0"/>
              <a:t>≈</a:t>
            </a:r>
            <a:r>
              <a:rPr lang="en-US" dirty="0"/>
              <a:t> </a:t>
            </a:r>
            <a:r>
              <a:rPr lang="el-GR" dirty="0"/>
              <a:t>132</a:t>
            </a:r>
            <a:r>
              <a:rPr lang="en-US" dirty="0"/>
              <a:t>,</a:t>
            </a:r>
            <a:r>
              <a:rPr lang="el-GR" dirty="0"/>
              <a:t>000 </a:t>
            </a:r>
            <a:r>
              <a:rPr lang="en-US" i="1" dirty="0"/>
              <a:t>a</a:t>
            </a:r>
            <a:r>
              <a:rPr lang="en-US" dirty="0"/>
              <a:t> particles/min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A2920E-93E8-FC19-F8C6-1F50CB61DE05}"/>
              </a:ext>
            </a:extLst>
          </p:cNvPr>
          <p:cNvGrpSpPr/>
          <p:nvPr/>
        </p:nvGrpSpPr>
        <p:grpSpPr>
          <a:xfrm>
            <a:off x="809655" y="3263774"/>
            <a:ext cx="9822258" cy="2402410"/>
            <a:chOff x="769542" y="3798093"/>
            <a:chExt cx="9822258" cy="2402410"/>
          </a:xfrm>
        </p:grpSpPr>
        <p:sp>
          <p:nvSpPr>
            <p:cNvPr id="15" name="Explosion: 8 Points 14">
              <a:extLst>
                <a:ext uri="{FF2B5EF4-FFF2-40B4-BE49-F238E27FC236}">
                  <a16:creationId xmlns:a16="http://schemas.microsoft.com/office/drawing/2014/main" id="{8778B555-40E1-3DB9-8F2C-F5E1D467DA94}"/>
                </a:ext>
              </a:extLst>
            </p:cNvPr>
            <p:cNvSpPr/>
            <p:nvPr/>
          </p:nvSpPr>
          <p:spPr>
            <a:xfrm>
              <a:off x="769542" y="3798093"/>
              <a:ext cx="1811734" cy="1900237"/>
            </a:xfrm>
            <a:prstGeom prst="irregularSeal1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RaBr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6" name="Flowchart: Delay 15">
              <a:extLst>
                <a:ext uri="{FF2B5EF4-FFF2-40B4-BE49-F238E27FC236}">
                  <a16:creationId xmlns:a16="http://schemas.microsoft.com/office/drawing/2014/main" id="{3E9B8095-FFEA-06FA-E368-190558016F09}"/>
                </a:ext>
              </a:extLst>
            </p:cNvPr>
            <p:cNvSpPr/>
            <p:nvPr/>
          </p:nvSpPr>
          <p:spPr>
            <a:xfrm>
              <a:off x="8848725" y="4138611"/>
              <a:ext cx="1743075" cy="1219200"/>
            </a:xfrm>
            <a:prstGeom prst="flowChartDelay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Ανιχνευτής</a:t>
              </a:r>
              <a:endParaRPr lang="en-US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3675750-89D5-02EF-A42C-B2A5F7650CB8}"/>
                </a:ext>
              </a:extLst>
            </p:cNvPr>
            <p:cNvCxnSpPr>
              <a:endCxn id="16" idx="1"/>
            </p:cNvCxnSpPr>
            <p:nvPr/>
          </p:nvCxnSpPr>
          <p:spPr>
            <a:xfrm flipV="1">
              <a:off x="2581276" y="4748211"/>
              <a:ext cx="6267449" cy="71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1F91D8-5571-17A9-57F3-BB884ABB90DA}"/>
                </a:ext>
              </a:extLst>
            </p:cNvPr>
            <p:cNvSpPr txBox="1"/>
            <p:nvPr/>
          </p:nvSpPr>
          <p:spPr>
            <a:xfrm>
              <a:off x="2847976" y="4378879"/>
              <a:ext cx="12096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i="1" dirty="0">
                  <a:latin typeface="Minion Pro" panose="02040503050306020203"/>
                </a:rPr>
                <a:t>α</a:t>
              </a:r>
              <a:r>
                <a:rPr lang="en-US" dirty="0">
                  <a:latin typeface="Minion Pro" panose="02040503050306020203"/>
                </a:rPr>
                <a:t> particles</a:t>
              </a: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CE945D-1FB0-1259-17F8-51C267937735}"/>
                </a:ext>
              </a:extLst>
            </p:cNvPr>
            <p:cNvSpPr/>
            <p:nvPr/>
          </p:nvSpPr>
          <p:spPr>
            <a:xfrm>
              <a:off x="6062662" y="4018357"/>
              <a:ext cx="66675" cy="147399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A1DB89-8830-2C84-4DD6-480CE57E7DD4}"/>
                </a:ext>
              </a:extLst>
            </p:cNvPr>
            <p:cNvSpPr txBox="1"/>
            <p:nvPr/>
          </p:nvSpPr>
          <p:spPr>
            <a:xfrm>
              <a:off x="5514301" y="5554172"/>
              <a:ext cx="1163395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>
                  <a:latin typeface="Minion Pro" panose="02040503050306020203"/>
                </a:rPr>
                <a:t>Στρώμα </a:t>
              </a:r>
              <a:r>
                <a:rPr lang="en-US" dirty="0">
                  <a:latin typeface="Minion Pro" panose="02040503050306020203"/>
                </a:rPr>
                <a:t>Pt</a:t>
              </a:r>
              <a:br>
                <a:rPr lang="en-US" dirty="0">
                  <a:latin typeface="Minion Pro" panose="02040503050306020203"/>
                </a:rPr>
              </a:br>
              <a:r>
                <a:rPr lang="en-US" dirty="0">
                  <a:latin typeface="Minion Pro" panose="02040503050306020203"/>
                </a:rPr>
                <a:t>≈10</a:t>
              </a:r>
              <a:r>
                <a:rPr lang="en-US" baseline="30000" dirty="0">
                  <a:latin typeface="Minion Pro" panose="02040503050306020203"/>
                </a:rPr>
                <a:t>-9</a:t>
              </a:r>
              <a:r>
                <a:rPr lang="en-US" dirty="0">
                  <a:latin typeface="Minion Pro" panose="02040503050306020203"/>
                </a:rPr>
                <a:t> m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2064F30-CA3D-56D6-77DF-D9DED8A0C053}"/>
              </a:ext>
            </a:extLst>
          </p:cNvPr>
          <p:cNvSpPr/>
          <p:nvPr/>
        </p:nvSpPr>
        <p:spPr>
          <a:xfrm>
            <a:off x="2385927" y="5869803"/>
            <a:ext cx="6391746" cy="48803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Ρυθμός ανίχνευσης ≈ 132</a:t>
            </a:r>
            <a:r>
              <a:rPr lang="en-US" dirty="0"/>
              <a:t>,</a:t>
            </a:r>
            <a:r>
              <a:rPr lang="el-GR" dirty="0"/>
              <a:t>000 </a:t>
            </a:r>
            <a:r>
              <a:rPr lang="en-US" i="1" dirty="0"/>
              <a:t>a</a:t>
            </a:r>
            <a:r>
              <a:rPr lang="en-US" dirty="0"/>
              <a:t> particles/min</a:t>
            </a:r>
          </a:p>
        </p:txBody>
      </p:sp>
    </p:spTree>
    <p:extLst>
      <p:ext uri="{BB962C8B-B14F-4D97-AF65-F5344CB8AC3E}">
        <p14:creationId xmlns:p14="http://schemas.microsoft.com/office/powerpoint/2010/main" val="36753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Το Πείραμα </a:t>
            </a:r>
            <a:r>
              <a:rPr lang="en-US" dirty="0"/>
              <a:t>Rutherford, Geiger &amp; Marsden (1908)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9D989F0-9A9C-F8B2-1F19-BB2724AD2B0B}"/>
              </a:ext>
            </a:extLst>
          </p:cNvPr>
          <p:cNvSpPr/>
          <p:nvPr/>
        </p:nvSpPr>
        <p:spPr>
          <a:xfrm>
            <a:off x="3705226" y="2252364"/>
            <a:ext cx="4886325" cy="2295525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0ABC6-B978-923C-20DE-5EC651CB0D55}"/>
              </a:ext>
            </a:extLst>
          </p:cNvPr>
          <p:cNvSpPr txBox="1"/>
          <p:nvPr/>
        </p:nvSpPr>
        <p:spPr>
          <a:xfrm>
            <a:off x="4705350" y="2547639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n-US" sz="2400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BBAD1-1C87-855F-CDF4-DC8212EE1355}"/>
              </a:ext>
            </a:extLst>
          </p:cNvPr>
          <p:cNvSpPr txBox="1"/>
          <p:nvPr/>
        </p:nvSpPr>
        <p:spPr>
          <a:xfrm>
            <a:off x="4124325" y="3395066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n-US" sz="2400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AF1352-3C27-1577-F9B8-D1A84873164B}"/>
              </a:ext>
            </a:extLst>
          </p:cNvPr>
          <p:cNvSpPr txBox="1"/>
          <p:nvPr/>
        </p:nvSpPr>
        <p:spPr>
          <a:xfrm>
            <a:off x="5124449" y="3783656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n-US" sz="2400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AB5519-3286-62E0-E571-EF75EE678B4B}"/>
              </a:ext>
            </a:extLst>
          </p:cNvPr>
          <p:cNvSpPr txBox="1"/>
          <p:nvPr/>
        </p:nvSpPr>
        <p:spPr>
          <a:xfrm>
            <a:off x="5148262" y="3073746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n-US" sz="2400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BCD1E-3572-C198-60AC-083525B10E77}"/>
              </a:ext>
            </a:extLst>
          </p:cNvPr>
          <p:cNvSpPr txBox="1"/>
          <p:nvPr/>
        </p:nvSpPr>
        <p:spPr>
          <a:xfrm>
            <a:off x="5567363" y="2309513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n-US" sz="2400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E500C-FDA5-2DEC-1FFA-BC9BC48C8EAB}"/>
              </a:ext>
            </a:extLst>
          </p:cNvPr>
          <p:cNvSpPr txBox="1"/>
          <p:nvPr/>
        </p:nvSpPr>
        <p:spPr>
          <a:xfrm>
            <a:off x="6429376" y="2469206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n-US" sz="2400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F6E0D-A9BB-3EE8-BB3C-3E5AA94DB6C7}"/>
              </a:ext>
            </a:extLst>
          </p:cNvPr>
          <p:cNvSpPr txBox="1"/>
          <p:nvPr/>
        </p:nvSpPr>
        <p:spPr>
          <a:xfrm>
            <a:off x="6176962" y="3552824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n-US" sz="2400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D36A5-98C2-04EE-077D-63C4753F1528}"/>
              </a:ext>
            </a:extLst>
          </p:cNvPr>
          <p:cNvSpPr txBox="1"/>
          <p:nvPr/>
        </p:nvSpPr>
        <p:spPr>
          <a:xfrm>
            <a:off x="6910386" y="3395066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n-US" sz="2400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AACF05-593F-630E-27B4-B2122AB87672}"/>
              </a:ext>
            </a:extLst>
          </p:cNvPr>
          <p:cNvSpPr txBox="1"/>
          <p:nvPr/>
        </p:nvSpPr>
        <p:spPr>
          <a:xfrm>
            <a:off x="7291389" y="2778471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n-US" sz="2400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FBE1B4-5473-2281-B478-B537615DDF37}"/>
              </a:ext>
            </a:extLst>
          </p:cNvPr>
          <p:cNvSpPr txBox="1"/>
          <p:nvPr/>
        </p:nvSpPr>
        <p:spPr>
          <a:xfrm>
            <a:off x="6710363" y="3892598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n-US" sz="2400" baseline="30000" dirty="0">
                <a:solidFill>
                  <a:schemeClr val="bg1"/>
                </a:solidFill>
              </a:rPr>
              <a:t>-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1E43F0-2213-054F-1096-64FA25D3E7BB}"/>
              </a:ext>
            </a:extLst>
          </p:cNvPr>
          <p:cNvCxnSpPr>
            <a:cxnSpLocks/>
          </p:cNvCxnSpPr>
          <p:nvPr/>
        </p:nvCxnSpPr>
        <p:spPr>
          <a:xfrm flipV="1">
            <a:off x="2366962" y="2657474"/>
            <a:ext cx="8162925" cy="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3CC7300-6492-563B-5491-C80540F1F2D0}"/>
              </a:ext>
            </a:extLst>
          </p:cNvPr>
          <p:cNvCxnSpPr>
            <a:cxnSpLocks/>
          </p:cNvCxnSpPr>
          <p:nvPr/>
        </p:nvCxnSpPr>
        <p:spPr>
          <a:xfrm flipV="1">
            <a:off x="2366962" y="2973137"/>
            <a:ext cx="8162925" cy="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430BE2-7FA7-5933-10BF-46646DF9FE05}"/>
              </a:ext>
            </a:extLst>
          </p:cNvPr>
          <p:cNvCxnSpPr>
            <a:cxnSpLocks/>
          </p:cNvCxnSpPr>
          <p:nvPr/>
        </p:nvCxnSpPr>
        <p:spPr>
          <a:xfrm flipV="1">
            <a:off x="2366962" y="3257549"/>
            <a:ext cx="8162925" cy="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3D6253-EA6F-20BD-A705-3824C0E4F2E7}"/>
              </a:ext>
            </a:extLst>
          </p:cNvPr>
          <p:cNvCxnSpPr>
            <a:cxnSpLocks/>
          </p:cNvCxnSpPr>
          <p:nvPr/>
        </p:nvCxnSpPr>
        <p:spPr>
          <a:xfrm flipV="1">
            <a:off x="2366962" y="3572617"/>
            <a:ext cx="8162925" cy="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C308E0-A5A5-C8D1-4414-905E052C1751}"/>
              </a:ext>
            </a:extLst>
          </p:cNvPr>
          <p:cNvCxnSpPr>
            <a:cxnSpLocks/>
          </p:cNvCxnSpPr>
          <p:nvPr/>
        </p:nvCxnSpPr>
        <p:spPr>
          <a:xfrm flipV="1">
            <a:off x="2366962" y="3914848"/>
            <a:ext cx="8162925" cy="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7A0E33A-7B0C-303B-19AE-65B296273B4A}"/>
              </a:ext>
            </a:extLst>
          </p:cNvPr>
          <p:cNvCxnSpPr>
            <a:cxnSpLocks/>
          </p:cNvCxnSpPr>
          <p:nvPr/>
        </p:nvCxnSpPr>
        <p:spPr>
          <a:xfrm flipV="1">
            <a:off x="2366962" y="4295178"/>
            <a:ext cx="8162925" cy="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A1CFCAE-B5B5-7263-362E-9B96CEF8E878}"/>
              </a:ext>
            </a:extLst>
          </p:cNvPr>
          <p:cNvSpPr txBox="1"/>
          <p:nvPr/>
        </p:nvSpPr>
        <p:spPr>
          <a:xfrm>
            <a:off x="1624015" y="2321241"/>
            <a:ext cx="1209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i="1" dirty="0">
                <a:latin typeface="Minion Pro" panose="02040503050306020203"/>
              </a:rPr>
              <a:t>α</a:t>
            </a:r>
            <a:r>
              <a:rPr lang="en-US" dirty="0">
                <a:latin typeface="Minion Pro" panose="02040503050306020203"/>
              </a:rPr>
              <a:t> particles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B5F730-F2E9-23EE-D39D-449BC34DEA51}"/>
              </a:ext>
            </a:extLst>
          </p:cNvPr>
          <p:cNvSpPr txBox="1"/>
          <p:nvPr/>
        </p:nvSpPr>
        <p:spPr>
          <a:xfrm>
            <a:off x="1005840" y="5151717"/>
            <a:ext cx="9933513" cy="64633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Minion Pro" panose="02040503050306020203"/>
              </a:rPr>
              <a:t>Δεδομένου ότι η συντριπτική πλειονότητα των σωματιδίων α διέρχεται από το φύλλο </a:t>
            </a:r>
            <a:r>
              <a:rPr lang="el-GR" dirty="0" err="1">
                <a:latin typeface="Minion Pro" panose="02040503050306020203"/>
              </a:rPr>
              <a:t>Pt</a:t>
            </a:r>
            <a:r>
              <a:rPr lang="el-GR" dirty="0">
                <a:latin typeface="Minion Pro" panose="02040503050306020203"/>
              </a:rPr>
              <a:t> χωρίς σκέδαση, τα άτομα </a:t>
            </a:r>
            <a:r>
              <a:rPr lang="el-GR" dirty="0" err="1">
                <a:latin typeface="Minion Pro" panose="02040503050306020203"/>
              </a:rPr>
              <a:t>Pt</a:t>
            </a:r>
            <a:r>
              <a:rPr lang="el-GR" dirty="0">
                <a:latin typeface="Minion Pro" panose="02040503050306020203"/>
              </a:rPr>
              <a:t> αποτελούνται ως επί το πλείστον</a:t>
            </a:r>
            <a:r>
              <a:rPr lang="en-US" dirty="0">
                <a:latin typeface="Minion Pro" panose="02040503050306020203"/>
              </a:rPr>
              <a:t> </a:t>
            </a:r>
            <a:r>
              <a:rPr lang="el-GR" dirty="0">
                <a:latin typeface="Minion Pro" panose="02040503050306020203"/>
              </a:rPr>
              <a:t>από κενό χώρο.</a:t>
            </a:r>
            <a:endParaRPr lang="en-US" dirty="0">
              <a:latin typeface="Minion Pro" panose="02040503050306020203"/>
            </a:endParaRPr>
          </a:p>
        </p:txBody>
      </p:sp>
    </p:spTree>
    <p:extLst>
      <p:ext uri="{BB962C8B-B14F-4D97-AF65-F5344CB8AC3E}">
        <p14:creationId xmlns:p14="http://schemas.microsoft.com/office/powerpoint/2010/main" val="391083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Το Πείραμα </a:t>
            </a:r>
            <a:r>
              <a:rPr lang="en-US" dirty="0"/>
              <a:t>Rutherford, Geiger &amp; Marsden (1908)</a:t>
            </a: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DFF19FAD-9632-57F4-3F55-A055C86C0D84}"/>
              </a:ext>
            </a:extLst>
          </p:cNvPr>
          <p:cNvSpPr/>
          <p:nvPr/>
        </p:nvSpPr>
        <p:spPr>
          <a:xfrm>
            <a:off x="742980" y="1102790"/>
            <a:ext cx="1811734" cy="1900237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RaBr</a:t>
            </a:r>
            <a:r>
              <a:rPr lang="en-US" baseline="-25000" dirty="0"/>
              <a:t>2</a:t>
            </a: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DDF7918B-F21A-E125-DA6D-201429AD3E35}"/>
              </a:ext>
            </a:extLst>
          </p:cNvPr>
          <p:cNvSpPr/>
          <p:nvPr/>
        </p:nvSpPr>
        <p:spPr>
          <a:xfrm>
            <a:off x="8822163" y="1443308"/>
            <a:ext cx="1743075" cy="1219200"/>
          </a:xfrm>
          <a:prstGeom prst="flowChartDelay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Ανιχνευτής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3E018D-8259-1897-C98B-8114407687E2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554714" y="2052908"/>
            <a:ext cx="6267449" cy="7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5D59D23-04D1-2968-65D2-7F014AD2946A}"/>
              </a:ext>
            </a:extLst>
          </p:cNvPr>
          <p:cNvSpPr txBox="1"/>
          <p:nvPr/>
        </p:nvSpPr>
        <p:spPr>
          <a:xfrm>
            <a:off x="2821414" y="1683576"/>
            <a:ext cx="1209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i="1" dirty="0">
                <a:latin typeface="Minion Pro" panose="02040503050306020203"/>
              </a:rPr>
              <a:t>α</a:t>
            </a:r>
            <a:r>
              <a:rPr lang="en-US" dirty="0">
                <a:latin typeface="Minion Pro" panose="02040503050306020203"/>
              </a:rPr>
              <a:t> particles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1FEF4F-2E02-04F0-E096-828A1CAFC6FB}"/>
              </a:ext>
            </a:extLst>
          </p:cNvPr>
          <p:cNvSpPr/>
          <p:nvPr/>
        </p:nvSpPr>
        <p:spPr>
          <a:xfrm>
            <a:off x="6036100" y="1323054"/>
            <a:ext cx="66675" cy="14739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8811E6-90F9-2E60-CF34-DB292E25E846}"/>
              </a:ext>
            </a:extLst>
          </p:cNvPr>
          <p:cNvSpPr txBox="1"/>
          <p:nvPr/>
        </p:nvSpPr>
        <p:spPr>
          <a:xfrm>
            <a:off x="5487739" y="2858869"/>
            <a:ext cx="116339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dirty="0">
                <a:latin typeface="Minion Pro" panose="02040503050306020203"/>
              </a:rPr>
              <a:t>Στρώμα </a:t>
            </a:r>
            <a:r>
              <a:rPr lang="en-US" dirty="0">
                <a:latin typeface="Minion Pro" panose="02040503050306020203"/>
              </a:rPr>
              <a:t>Pt</a:t>
            </a:r>
            <a:br>
              <a:rPr lang="en-US" dirty="0">
                <a:latin typeface="Minion Pro" panose="02040503050306020203"/>
              </a:rPr>
            </a:br>
            <a:r>
              <a:rPr lang="en-US" dirty="0">
                <a:latin typeface="Minion Pro" panose="02040503050306020203"/>
              </a:rPr>
              <a:t>≈10</a:t>
            </a:r>
            <a:r>
              <a:rPr lang="en-US" baseline="30000" dirty="0">
                <a:latin typeface="Minion Pro" panose="02040503050306020203"/>
              </a:rPr>
              <a:t>-9</a:t>
            </a:r>
            <a:r>
              <a:rPr lang="en-US" dirty="0">
                <a:latin typeface="Minion Pro" panose="02040503050306020203"/>
              </a:rPr>
              <a:t> m</a:t>
            </a:r>
          </a:p>
        </p:txBody>
      </p:sp>
      <p:sp>
        <p:nvSpPr>
          <p:cNvPr id="21" name="Flowchart: Delay 20">
            <a:extLst>
              <a:ext uri="{FF2B5EF4-FFF2-40B4-BE49-F238E27FC236}">
                <a16:creationId xmlns:a16="http://schemas.microsoft.com/office/drawing/2014/main" id="{65714037-8131-C5EC-AFD7-5A022C485A00}"/>
              </a:ext>
            </a:extLst>
          </p:cNvPr>
          <p:cNvSpPr/>
          <p:nvPr/>
        </p:nvSpPr>
        <p:spPr>
          <a:xfrm rot="8722938">
            <a:off x="619623" y="4573705"/>
            <a:ext cx="1743075" cy="1219200"/>
          </a:xfrm>
          <a:prstGeom prst="flowChartDelay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33F5AD-3FE9-53DB-E6E4-77D6055F1585}"/>
              </a:ext>
            </a:extLst>
          </p:cNvPr>
          <p:cNvSpPr txBox="1"/>
          <p:nvPr/>
        </p:nvSpPr>
        <p:spPr>
          <a:xfrm>
            <a:off x="752505" y="4806318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Ανιχνευτής</a:t>
            </a:r>
            <a:br>
              <a:rPr lang="el-GR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Back scatter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8524A82-5133-CA12-293C-B75E0C0EA2E1}"/>
              </a:ext>
            </a:extLst>
          </p:cNvPr>
          <p:cNvSpPr/>
          <p:nvPr/>
        </p:nvSpPr>
        <p:spPr>
          <a:xfrm>
            <a:off x="2873563" y="4885465"/>
            <a:ext cx="6391746" cy="48803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Ρυθμός ανίχνευσης</a:t>
            </a:r>
            <a:r>
              <a:rPr lang="en-US" dirty="0"/>
              <a:t> </a:t>
            </a:r>
            <a:r>
              <a:rPr lang="el-GR" dirty="0"/>
              <a:t>≈</a:t>
            </a:r>
            <a:r>
              <a:rPr lang="en-US" dirty="0"/>
              <a:t> 20</a:t>
            </a:r>
            <a:r>
              <a:rPr lang="el-GR" dirty="0"/>
              <a:t> </a:t>
            </a:r>
            <a:r>
              <a:rPr lang="en-US" i="1" dirty="0"/>
              <a:t>a</a:t>
            </a:r>
            <a:r>
              <a:rPr lang="en-US" dirty="0"/>
              <a:t> particles/min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69B071-4051-4D5A-DFFB-EA7538F0187D}"/>
                  </a:ext>
                </a:extLst>
              </p:cNvPr>
              <p:cNvSpPr/>
              <p:nvPr/>
            </p:nvSpPr>
            <p:spPr>
              <a:xfrm>
                <a:off x="2873563" y="5595138"/>
                <a:ext cx="6391746" cy="853618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Συχνότητα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Backscatter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Συχνότητα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Ευθυγραμμου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Ανιχνευτή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132,000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=0.02%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69B071-4051-4D5A-DFFB-EA7538F01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563" y="5595138"/>
                <a:ext cx="6391746" cy="8536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D04D4DD-9F6E-35F7-4561-87DACD15BF58}"/>
              </a:ext>
            </a:extLst>
          </p:cNvPr>
          <p:cNvCxnSpPr>
            <a:cxnSpLocks/>
          </p:cNvCxnSpPr>
          <p:nvPr/>
        </p:nvCxnSpPr>
        <p:spPr>
          <a:xfrm>
            <a:off x="2554714" y="2060051"/>
            <a:ext cx="3481385" cy="3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FE96E7-4123-A88D-F4D7-E9777C73DFA4}"/>
              </a:ext>
            </a:extLst>
          </p:cNvPr>
          <p:cNvCxnSpPr>
            <a:cxnSpLocks/>
            <a:stCxn id="17" idx="1"/>
            <a:endCxn id="21" idx="1"/>
          </p:cNvCxnSpPr>
          <p:nvPr/>
        </p:nvCxnSpPr>
        <p:spPr>
          <a:xfrm flipH="1">
            <a:off x="2208402" y="2060052"/>
            <a:ext cx="3827698" cy="2628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8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FA15-5D3B-A056-D46F-CEB8F332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52400"/>
            <a:ext cx="10515600" cy="685800"/>
          </a:xfrm>
        </p:spPr>
        <p:txBody>
          <a:bodyPr anchor="ctr"/>
          <a:lstStyle/>
          <a:p>
            <a:r>
              <a:rPr lang="el-GR" dirty="0"/>
              <a:t>Μια διαδρομή με 7 στάσεις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4DAF21-77E8-19BE-FF0A-E53ABE2C7C73}"/>
              </a:ext>
            </a:extLst>
          </p:cNvPr>
          <p:cNvGrpSpPr/>
          <p:nvPr/>
        </p:nvGrpSpPr>
        <p:grpSpPr>
          <a:xfrm>
            <a:off x="330424" y="1826168"/>
            <a:ext cx="11162487" cy="3616233"/>
            <a:chOff x="330424" y="1826168"/>
            <a:chExt cx="11162487" cy="361623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949430F-E5A3-B79B-D369-F3775FA381AB}"/>
                </a:ext>
              </a:extLst>
            </p:cNvPr>
            <p:cNvSpPr/>
            <p:nvPr/>
          </p:nvSpPr>
          <p:spPr>
            <a:xfrm rot="1750439">
              <a:off x="2320475" y="3331774"/>
              <a:ext cx="6967271" cy="39359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7C78622-DF68-63B7-66D7-7FE19D6A4AC0}"/>
                </a:ext>
              </a:extLst>
            </p:cNvPr>
            <p:cNvSpPr>
              <a:spLocks noChangeAspect="1"/>
            </p:cNvSpPr>
            <p:nvPr/>
          </p:nvSpPr>
          <p:spPr>
            <a:xfrm rot="1750439">
              <a:off x="2863291" y="1826168"/>
              <a:ext cx="274320" cy="2743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54D1AD3-5B2A-7083-85DC-47CF37A466B3}"/>
                </a:ext>
              </a:extLst>
            </p:cNvPr>
            <p:cNvSpPr>
              <a:spLocks noChangeAspect="1"/>
            </p:cNvSpPr>
            <p:nvPr/>
          </p:nvSpPr>
          <p:spPr>
            <a:xfrm rot="1750439">
              <a:off x="4282811" y="2618665"/>
              <a:ext cx="274320" cy="2743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D3D93E2-A357-7909-EB55-9C23A5100C38}"/>
                </a:ext>
              </a:extLst>
            </p:cNvPr>
            <p:cNvSpPr>
              <a:spLocks noChangeAspect="1"/>
            </p:cNvSpPr>
            <p:nvPr/>
          </p:nvSpPr>
          <p:spPr>
            <a:xfrm rot="1750439">
              <a:off x="5496385" y="3296185"/>
              <a:ext cx="274320" cy="2743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6DBBA4D-F6ED-3704-1EA9-E310DF5FC285}"/>
                </a:ext>
              </a:extLst>
            </p:cNvPr>
            <p:cNvSpPr>
              <a:spLocks noChangeAspect="1"/>
            </p:cNvSpPr>
            <p:nvPr/>
          </p:nvSpPr>
          <p:spPr>
            <a:xfrm rot="1750439">
              <a:off x="6753561" y="3998049"/>
              <a:ext cx="274320" cy="2743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351EC3-25FB-891A-CCA5-46A9E4D18164}"/>
                </a:ext>
              </a:extLst>
            </p:cNvPr>
            <p:cNvSpPr>
              <a:spLocks noChangeAspect="1"/>
            </p:cNvSpPr>
            <p:nvPr/>
          </p:nvSpPr>
          <p:spPr>
            <a:xfrm rot="1750439">
              <a:off x="8010738" y="4699912"/>
              <a:ext cx="274320" cy="2743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DDE2E1-CE58-1C7A-D224-2613BA5F4A90}"/>
                </a:ext>
              </a:extLst>
            </p:cNvPr>
            <p:cNvSpPr txBox="1"/>
            <p:nvPr/>
          </p:nvSpPr>
          <p:spPr>
            <a:xfrm>
              <a:off x="330424" y="2199872"/>
              <a:ext cx="267002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l-GR" dirty="0">
                  <a:latin typeface="Minion Pro"/>
                </a:rPr>
                <a:t>Πυρηνικό μοντέλο ατόμου</a:t>
              </a:r>
              <a:endParaRPr lang="en-US" dirty="0">
                <a:latin typeface="Minion Pro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07EE7E-1EC9-4028-90DC-0B7CEDBCD6A0}"/>
                </a:ext>
              </a:extLst>
            </p:cNvPr>
            <p:cNvSpPr txBox="1"/>
            <p:nvPr/>
          </p:nvSpPr>
          <p:spPr>
            <a:xfrm>
              <a:off x="346218" y="2951972"/>
              <a:ext cx="380758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l-GR" dirty="0">
                  <a:latin typeface="Minion Pro"/>
                </a:rPr>
                <a:t>Η/Μ ακτινοβολία &amp; Ατομικά Φάσματα</a:t>
              </a:r>
              <a:endParaRPr lang="en-US" dirty="0">
                <a:latin typeface="Minion Pro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0691C6-C583-2086-32DF-EC3BDCDA6F60}"/>
                </a:ext>
              </a:extLst>
            </p:cNvPr>
            <p:cNvSpPr txBox="1"/>
            <p:nvPr/>
          </p:nvSpPr>
          <p:spPr>
            <a:xfrm>
              <a:off x="352642" y="3675762"/>
              <a:ext cx="5295617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l-GR" dirty="0">
                  <a:latin typeface="Minion Pro"/>
                </a:rPr>
                <a:t>Κβαντική Θεωρία – Κυματικός/Σωματιδιακός δυισμός </a:t>
              </a:r>
              <a:endParaRPr lang="en-US" dirty="0">
                <a:latin typeface="Minion Pro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DB83C1-84B6-A9BC-A205-97C01F25721D}"/>
                </a:ext>
              </a:extLst>
            </p:cNvPr>
            <p:cNvSpPr txBox="1"/>
            <p:nvPr/>
          </p:nvSpPr>
          <p:spPr>
            <a:xfrm>
              <a:off x="2757260" y="4378641"/>
              <a:ext cx="405995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l-GR" dirty="0">
                  <a:latin typeface="Minion Pro"/>
                </a:rPr>
                <a:t>Εξίσωση </a:t>
              </a:r>
              <a:r>
                <a:rPr lang="en-US" dirty="0">
                  <a:latin typeface="Minion Pro"/>
                </a:rPr>
                <a:t>Schrodinger – </a:t>
              </a:r>
              <a:r>
                <a:rPr lang="el-GR" dirty="0">
                  <a:latin typeface="Minion Pro"/>
                </a:rPr>
                <a:t>Ατομικά Τροχιακά</a:t>
              </a:r>
              <a:endParaRPr lang="en-US" dirty="0">
                <a:latin typeface="Minion Pro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831CBC-1FB0-BB68-3707-CE434B370945}"/>
                </a:ext>
              </a:extLst>
            </p:cNvPr>
            <p:cNvSpPr txBox="1"/>
            <p:nvPr/>
          </p:nvSpPr>
          <p:spPr>
            <a:xfrm>
              <a:off x="2570602" y="5071820"/>
              <a:ext cx="553702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l-GR" dirty="0">
                  <a:latin typeface="Minion Pro"/>
                </a:rPr>
                <a:t>Αρχή της Δόμησης των ατόμων </a:t>
              </a:r>
              <a:r>
                <a:rPr lang="en-US" dirty="0">
                  <a:latin typeface="Minion Pro"/>
                </a:rPr>
                <a:t>(Aufbau) </a:t>
              </a:r>
              <a:r>
                <a:rPr lang="el-GR" dirty="0">
                  <a:latin typeface="Minion Pro"/>
                </a:rPr>
                <a:t>- Περιοδικότητα</a:t>
              </a:r>
              <a:endParaRPr lang="en-US" dirty="0">
                <a:latin typeface="Minion Pro"/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E5993E25-50E9-BCD0-5A78-A2DC95D36D03}"/>
                </a:ext>
              </a:extLst>
            </p:cNvPr>
            <p:cNvSpPr/>
            <p:nvPr/>
          </p:nvSpPr>
          <p:spPr>
            <a:xfrm rot="7498906">
              <a:off x="8415547" y="4202623"/>
              <a:ext cx="1136222" cy="1343333"/>
            </a:xfrm>
            <a:prstGeom prst="blockArc">
              <a:avLst>
                <a:gd name="adj1" fmla="val 14021203"/>
                <a:gd name="adj2" fmla="val 42461"/>
                <a:gd name="adj3" fmla="val 34011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D8F260-81C1-CB65-7CB0-99BFA26E0E1A}"/>
                </a:ext>
              </a:extLst>
            </p:cNvPr>
            <p:cNvSpPr/>
            <p:nvPr/>
          </p:nvSpPr>
          <p:spPr>
            <a:xfrm rot="15871439">
              <a:off x="7915980" y="3375078"/>
              <a:ext cx="2765661" cy="39359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DE3411-6E56-2096-6926-D33342A9367D}"/>
                </a:ext>
              </a:extLst>
            </p:cNvPr>
            <p:cNvSpPr>
              <a:spLocks noChangeAspect="1"/>
            </p:cNvSpPr>
            <p:nvPr/>
          </p:nvSpPr>
          <p:spPr>
            <a:xfrm rot="1750439">
              <a:off x="9267915" y="4562858"/>
              <a:ext cx="274320" cy="2743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EB2CDA-9D6A-41BF-124B-BE7D1639D9CD}"/>
                </a:ext>
              </a:extLst>
            </p:cNvPr>
            <p:cNvSpPr txBox="1"/>
            <p:nvPr/>
          </p:nvSpPr>
          <p:spPr>
            <a:xfrm>
              <a:off x="9701459" y="4514527"/>
              <a:ext cx="179145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l-GR" dirty="0">
                  <a:latin typeface="Minion Pro"/>
                </a:rPr>
                <a:t>Χημικοί Δεσμοί 1</a:t>
              </a:r>
              <a:endParaRPr lang="en-US" dirty="0">
                <a:latin typeface="Minion Pro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6019732-D966-B5C4-CD03-6497EAF3E2F7}"/>
                </a:ext>
              </a:extLst>
            </p:cNvPr>
            <p:cNvSpPr>
              <a:spLocks noChangeAspect="1"/>
            </p:cNvSpPr>
            <p:nvPr/>
          </p:nvSpPr>
          <p:spPr>
            <a:xfrm rot="1750439">
              <a:off x="9047074" y="2267763"/>
              <a:ext cx="274320" cy="2743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D23AB4-514B-0C9B-4466-9DA093B697BD}"/>
                </a:ext>
              </a:extLst>
            </p:cNvPr>
            <p:cNvSpPr txBox="1"/>
            <p:nvPr/>
          </p:nvSpPr>
          <p:spPr>
            <a:xfrm>
              <a:off x="9464127" y="2163440"/>
              <a:ext cx="179145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l-GR" dirty="0">
                  <a:latin typeface="Minion Pro"/>
                </a:rPr>
                <a:t>Χημικοί Δεσμοί 2</a:t>
              </a:r>
              <a:endParaRPr lang="en-US" dirty="0">
                <a:latin typeface="Minion Pro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546E059-CED5-E769-38D5-F378B4E996D6}"/>
                </a:ext>
              </a:extLst>
            </p:cNvPr>
            <p:cNvSpPr/>
            <p:nvPr/>
          </p:nvSpPr>
          <p:spPr>
            <a:xfrm rot="1746052">
              <a:off x="2766749" y="2051736"/>
              <a:ext cx="2760187" cy="30086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Διαλέξεις 3-4</a:t>
              </a:r>
              <a:endParaRPr lang="en-US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CD56454-B3F6-D64A-A26C-4B05DB1E9EE2}"/>
                </a:ext>
              </a:extLst>
            </p:cNvPr>
            <p:cNvSpPr/>
            <p:nvPr/>
          </p:nvSpPr>
          <p:spPr>
            <a:xfrm rot="1746052">
              <a:off x="5227418" y="3262894"/>
              <a:ext cx="2203405" cy="30175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Διαλέξεις 5-6</a:t>
              </a:r>
              <a:endParaRPr lang="en-US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841E808-B5D4-B824-35AB-D1D78BDD6A1A}"/>
                </a:ext>
              </a:extLst>
            </p:cNvPr>
            <p:cNvSpPr/>
            <p:nvPr/>
          </p:nvSpPr>
          <p:spPr>
            <a:xfrm rot="1746052">
              <a:off x="7166006" y="4306497"/>
              <a:ext cx="2058478" cy="29705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Διαλέξεις 7-8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8756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Το Πείραμα </a:t>
            </a:r>
            <a:r>
              <a:rPr lang="en-US" dirty="0"/>
              <a:t>Rutherford, Geiger &amp; Marsden (1908)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51DF70-385E-525A-AEB6-09E1B8E17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746" y="1161733"/>
            <a:ext cx="8649907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80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316C-7DCE-B040-B175-9D86D1E8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52400"/>
            <a:ext cx="10515600" cy="685800"/>
          </a:xfrm>
        </p:spPr>
        <p:txBody>
          <a:bodyPr anchor="ctr">
            <a:normAutofit/>
          </a:bodyPr>
          <a:lstStyle/>
          <a:p>
            <a:r>
              <a:rPr lang="el-GR" dirty="0"/>
              <a:t>Γιατί είναι τόσο σημαντικό;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4B953-370B-EF8F-3314-66CF7882C1BA}"/>
              </a:ext>
            </a:extLst>
          </p:cNvPr>
          <p:cNvSpPr txBox="1"/>
          <p:nvPr/>
        </p:nvSpPr>
        <p:spPr>
          <a:xfrm>
            <a:off x="295275" y="1612374"/>
            <a:ext cx="11591925" cy="378565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latin typeface="Minion Pro" panose="02040503050306020203"/>
              </a:rPr>
              <a:t>Η συνολική επιτυχία του ατομικού μοντέλου του </a:t>
            </a:r>
            <a:r>
              <a:rPr lang="en-US" sz="2000" dirty="0">
                <a:latin typeface="Minion Pro" panose="02040503050306020203"/>
              </a:rPr>
              <a:t>Rutherford </a:t>
            </a:r>
            <a:r>
              <a:rPr lang="el-GR" sz="2000" dirty="0">
                <a:latin typeface="Minion Pro" panose="02040503050306020203"/>
              </a:rPr>
              <a:t>ήταν εντυπωσιακή. Ο </a:t>
            </a:r>
            <a:r>
              <a:rPr lang="en-US" sz="2000" dirty="0">
                <a:latin typeface="Minion Pro" panose="02040503050306020203"/>
              </a:rPr>
              <a:t>Rutherford </a:t>
            </a:r>
            <a:r>
              <a:rPr lang="el-GR" sz="2000" dirty="0">
                <a:latin typeface="Minion Pro" panose="02040503050306020203"/>
              </a:rPr>
              <a:t>και οι σπουδαστές του απέδειξαν ότι το μοντέλο του ατόμου με έναν βαρύ πυρήνα διαμέτρου 10</a:t>
            </a:r>
            <a:r>
              <a:rPr lang="el-GR" sz="2000" baseline="30000" dirty="0">
                <a:latin typeface="Minion Pro" panose="02040503050306020203"/>
              </a:rPr>
              <a:t>-14</a:t>
            </a:r>
            <a:r>
              <a:rPr lang="el-GR" sz="2000" dirty="0">
                <a:latin typeface="Minion Pro" panose="02040503050306020203"/>
              </a:rPr>
              <a:t> </a:t>
            </a:r>
            <a:r>
              <a:rPr lang="en-US" sz="2000" dirty="0">
                <a:latin typeface="Minion Pro" panose="02040503050306020203"/>
              </a:rPr>
              <a:t>m </a:t>
            </a:r>
            <a:r>
              <a:rPr lang="el-GR" sz="2000" dirty="0">
                <a:latin typeface="Minion Pro" panose="02040503050306020203"/>
              </a:rPr>
              <a:t>και ατομικό αριθμό ίσο περίπου με το ήμισυ του ατομικού βάρους </a:t>
            </a:r>
            <a:r>
              <a:rPr lang="el-GR" sz="2000" u="sng" dirty="0">
                <a:latin typeface="Minion Pro" panose="02040503050306020203"/>
              </a:rPr>
              <a:t>συμφωνούσε σε όλες τις λεπτομέρειες με το πείραμα</a:t>
            </a:r>
            <a:r>
              <a:rPr lang="el-GR" sz="2000" dirty="0">
                <a:latin typeface="Minion Pro" panose="02040503050306020203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u="sng" dirty="0">
                <a:latin typeface="Minion Pro" panose="02040503050306020203"/>
              </a:rPr>
              <a:t>Η σπουδαιότητα μιας ανακάλυψης είναι ανάλογη του αριθμού και της δυσκολίας των ερωτημάτων που ξεσηκώνει:</a:t>
            </a:r>
            <a:r>
              <a:rPr lang="el-GR" sz="2000" dirty="0">
                <a:latin typeface="Minion Pro" panose="02040503050306020203"/>
              </a:rPr>
              <a:t> </a:t>
            </a:r>
            <a:endParaRPr lang="el-GR" sz="2000" b="1" dirty="0">
              <a:solidFill>
                <a:srgbClr val="168C75"/>
              </a:solidFill>
              <a:latin typeface="Minion Pro" panose="02040503050306020203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l-GR" sz="2000" b="1" dirty="0">
                <a:solidFill>
                  <a:srgbClr val="168C75"/>
                </a:solidFill>
                <a:latin typeface="Minion Pro" panose="02040503050306020203"/>
              </a:rPr>
              <a:t>Αν υπάρχουν μόνο </a:t>
            </a:r>
            <a:r>
              <a:rPr lang="en-US" sz="2000" b="1" dirty="0">
                <a:solidFill>
                  <a:srgbClr val="168C75"/>
                </a:solidFill>
                <a:latin typeface="Minion Pro" panose="02040503050306020203"/>
              </a:rPr>
              <a:t>Z </a:t>
            </a:r>
            <a:r>
              <a:rPr lang="el-GR" sz="2000" b="1" dirty="0">
                <a:solidFill>
                  <a:srgbClr val="168C75"/>
                </a:solidFill>
                <a:latin typeface="Minion Pro" panose="02040503050306020203"/>
              </a:rPr>
              <a:t>θετικά φορτία στον πυρήνα, από τι απαρτίζεται το άλλο μισό του ατομικού βάρους;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l-GR" sz="2000" b="1" dirty="0">
                <a:solidFill>
                  <a:srgbClr val="168C75"/>
                </a:solidFill>
                <a:latin typeface="Minion Pro" panose="02040503050306020203"/>
              </a:rPr>
              <a:t>Πώς εξασφαλίζεται η συνεκτική δύναμη που συγκρατεί πολλά πρωτόνια περιορισμένα σε μια απίστευτα μικρή περιοχή;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l-GR" sz="2000" b="1" dirty="0">
                <a:solidFill>
                  <a:srgbClr val="168C75"/>
                </a:solidFill>
                <a:latin typeface="Minion Pro" panose="02040503050306020203"/>
              </a:rPr>
              <a:t>Πώς κινούνται τα ηλεκτρόνια γύρω από τον πυρήνα και πως αυτή η κίνηση τους εξηγεί τις παρατηρούμενες φασματικές γραμμές;</a:t>
            </a:r>
          </a:p>
        </p:txBody>
      </p:sp>
    </p:spTree>
    <p:extLst>
      <p:ext uri="{BB962C8B-B14F-4D97-AF65-F5344CB8AC3E}">
        <p14:creationId xmlns:p14="http://schemas.microsoft.com/office/powerpoint/2010/main" val="4268845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4E7116-9CCE-BFE0-931B-B4832315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Ηλεκτρομαγνητική Ακτινοβολία και Ατομικά Φάσματα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DF8A5-7B6F-A76C-E2EE-C86288A74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0C229-BC50-A633-FC69-31CECC992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l-GR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4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Το Φως ως Κύμα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6250B9-01D0-1562-0E0E-7EEDB179180B}"/>
              </a:ext>
            </a:extLst>
          </p:cNvPr>
          <p:cNvSpPr txBox="1"/>
          <p:nvPr/>
        </p:nvSpPr>
        <p:spPr>
          <a:xfrm>
            <a:off x="2852738" y="1228945"/>
            <a:ext cx="72342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Τα κύματα έχουν μια περιοδική μεταβολή κάποιας ποσότητας.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8CEF79-9E0D-A4C1-A374-2EB087AA3133}"/>
              </a:ext>
            </a:extLst>
          </p:cNvPr>
          <p:cNvSpPr txBox="1"/>
          <p:nvPr/>
        </p:nvSpPr>
        <p:spPr>
          <a:xfrm>
            <a:off x="9710738" y="2734005"/>
            <a:ext cx="1885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Υψηλή στάθμη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C89853-32C0-A3DD-0263-7B74C5968B46}"/>
              </a:ext>
            </a:extLst>
          </p:cNvPr>
          <p:cNvSpPr txBox="1"/>
          <p:nvPr/>
        </p:nvSpPr>
        <p:spPr>
          <a:xfrm>
            <a:off x="9710738" y="4057620"/>
            <a:ext cx="1885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Χαμηλή στάθμη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E8FB2A-CC7D-BE02-A14C-E2AC2BF7435D}"/>
              </a:ext>
            </a:extLst>
          </p:cNvPr>
          <p:cNvCxnSpPr>
            <a:cxnSpLocks/>
          </p:cNvCxnSpPr>
          <p:nvPr/>
        </p:nvCxnSpPr>
        <p:spPr>
          <a:xfrm>
            <a:off x="7058025" y="4257675"/>
            <a:ext cx="25336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9F8185-E264-F16C-740C-54BE14D7BAD1}"/>
              </a:ext>
            </a:extLst>
          </p:cNvPr>
          <p:cNvCxnSpPr/>
          <p:nvPr/>
        </p:nvCxnSpPr>
        <p:spPr>
          <a:xfrm>
            <a:off x="7705725" y="2943225"/>
            <a:ext cx="1885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F7CB6F7-BE5C-7253-767A-606D01F7EA4B}"/>
              </a:ext>
            </a:extLst>
          </p:cNvPr>
          <p:cNvSpPr txBox="1"/>
          <p:nvPr/>
        </p:nvSpPr>
        <p:spPr>
          <a:xfrm>
            <a:off x="8648699" y="3491103"/>
            <a:ext cx="1885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Μέση στάθμη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C87D45-7C1B-0500-1BF3-5E7AB69A553E}"/>
              </a:ext>
            </a:extLst>
          </p:cNvPr>
          <p:cNvGrpSpPr/>
          <p:nvPr/>
        </p:nvGrpSpPr>
        <p:grpSpPr>
          <a:xfrm>
            <a:off x="3499174" y="2019800"/>
            <a:ext cx="5193651" cy="4000000"/>
            <a:chOff x="3499174" y="2019800"/>
            <a:chExt cx="5193651" cy="4000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7714030-2A7E-9C9E-50A1-F4D85DCC0A47}"/>
                </a:ext>
              </a:extLst>
            </p:cNvPr>
            <p:cNvGrpSpPr/>
            <p:nvPr/>
          </p:nvGrpSpPr>
          <p:grpSpPr>
            <a:xfrm>
              <a:off x="3499174" y="2019800"/>
              <a:ext cx="5193651" cy="4000000"/>
              <a:chOff x="3499174" y="2019800"/>
              <a:chExt cx="5193651" cy="40000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232DDFD-AD35-A40F-9B58-B4FBEBBC175A}"/>
                  </a:ext>
                </a:extLst>
              </p:cNvPr>
              <p:cNvGrpSpPr/>
              <p:nvPr/>
            </p:nvGrpSpPr>
            <p:grpSpPr>
              <a:xfrm>
                <a:off x="3499174" y="2019800"/>
                <a:ext cx="5193651" cy="4000000"/>
                <a:chOff x="3499174" y="2019800"/>
                <a:chExt cx="5193651" cy="4000000"/>
              </a:xfrm>
            </p:grpSpPr>
            <p:pic>
              <p:nvPicPr>
                <p:cNvPr id="6" name="Picture 5" descr="A diagram of a wave&#10;&#10;Description automatically generated">
                  <a:extLst>
                    <a:ext uri="{FF2B5EF4-FFF2-40B4-BE49-F238E27FC236}">
                      <a16:creationId xmlns:a16="http://schemas.microsoft.com/office/drawing/2014/main" id="{4580307D-CC6E-0A56-B40E-DE84E58630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499174" y="2019800"/>
                  <a:ext cx="5193651" cy="4000000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820BB09-2FCF-5E3B-68C7-E11DE968A9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95639" y="2553005"/>
                  <a:ext cx="2686593" cy="275920"/>
                </a:xfrm>
                <a:prstGeom prst="rect">
                  <a:avLst/>
                </a:prstGeom>
              </p:spPr>
            </p:pic>
          </p:grp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B90AD07-5822-2A7F-FE73-24CDD7A30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3263" y="5353134"/>
                <a:ext cx="2686593" cy="666665"/>
              </a:xfrm>
              <a:prstGeom prst="rect">
                <a:avLst/>
              </a:prstGeom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A781019-D31C-5C9A-E85D-BD9DF4075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7719" y="3051141"/>
              <a:ext cx="200053" cy="606039"/>
            </a:xfrm>
            <a:prstGeom prst="rect">
              <a:avLst/>
            </a:prstGeom>
          </p:spPr>
        </p:pic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C4252299-EC66-5790-91FA-15D71C91F707}"/>
                </a:ext>
              </a:extLst>
            </p:cNvPr>
            <p:cNvSpPr/>
            <p:nvPr/>
          </p:nvSpPr>
          <p:spPr>
            <a:xfrm>
              <a:off x="8049817" y="2965665"/>
              <a:ext cx="123223" cy="126962"/>
            </a:xfrm>
            <a:prstGeom prst="diamond">
              <a:avLst/>
            </a:prstGeom>
            <a:solidFill>
              <a:srgbClr val="FFFF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B474702-7844-0916-997C-14FBE16AAD94}"/>
              </a:ext>
            </a:extLst>
          </p:cNvPr>
          <p:cNvSpPr txBox="1"/>
          <p:nvPr/>
        </p:nvSpPr>
        <p:spPr>
          <a:xfrm>
            <a:off x="5326461" y="1994657"/>
            <a:ext cx="1731564" cy="369332"/>
          </a:xfrm>
          <a:prstGeom prst="rect">
            <a:avLst/>
          </a:prstGeom>
          <a:solidFill>
            <a:srgbClr val="FFFFF3"/>
          </a:solidFill>
        </p:spPr>
        <p:txBody>
          <a:bodyPr wrap="none" rtlCol="0">
            <a:spAutoFit/>
          </a:bodyPr>
          <a:lstStyle/>
          <a:p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Θαλάσσιο Κύμα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12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Το Φως ως Κύμα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6250B9-01D0-1562-0E0E-7EEDB179180B}"/>
              </a:ext>
            </a:extLst>
          </p:cNvPr>
          <p:cNvSpPr txBox="1"/>
          <p:nvPr/>
        </p:nvSpPr>
        <p:spPr>
          <a:xfrm>
            <a:off x="2852738" y="1228945"/>
            <a:ext cx="72342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Τα κύματα έχουν μια περιοδική μεταβολή κάποιας ποσότητας.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8CEF79-9E0D-A4C1-A374-2EB087AA3133}"/>
              </a:ext>
            </a:extLst>
          </p:cNvPr>
          <p:cNvSpPr txBox="1"/>
          <p:nvPr/>
        </p:nvSpPr>
        <p:spPr>
          <a:xfrm>
            <a:off x="9710738" y="2734005"/>
            <a:ext cx="20986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Υψηλή πυκνότητα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C89853-32C0-A3DD-0263-7B74C5968B46}"/>
              </a:ext>
            </a:extLst>
          </p:cNvPr>
          <p:cNvSpPr txBox="1"/>
          <p:nvPr/>
        </p:nvSpPr>
        <p:spPr>
          <a:xfrm>
            <a:off x="9710738" y="4057620"/>
            <a:ext cx="2176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Χαμηλή πυκνότητα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E8FB2A-CC7D-BE02-A14C-E2AC2BF7435D}"/>
              </a:ext>
            </a:extLst>
          </p:cNvPr>
          <p:cNvCxnSpPr>
            <a:cxnSpLocks/>
          </p:cNvCxnSpPr>
          <p:nvPr/>
        </p:nvCxnSpPr>
        <p:spPr>
          <a:xfrm>
            <a:off x="7058025" y="4257675"/>
            <a:ext cx="25336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9F8185-E264-F16C-740C-54BE14D7BAD1}"/>
              </a:ext>
            </a:extLst>
          </p:cNvPr>
          <p:cNvCxnSpPr/>
          <p:nvPr/>
        </p:nvCxnSpPr>
        <p:spPr>
          <a:xfrm>
            <a:off x="7705725" y="2943225"/>
            <a:ext cx="1885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F7CB6F7-BE5C-7253-767A-606D01F7EA4B}"/>
              </a:ext>
            </a:extLst>
          </p:cNvPr>
          <p:cNvSpPr txBox="1"/>
          <p:nvPr/>
        </p:nvSpPr>
        <p:spPr>
          <a:xfrm>
            <a:off x="8648699" y="3491103"/>
            <a:ext cx="20986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Μέση πυκνότητα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C87D45-7C1B-0500-1BF3-5E7AB69A553E}"/>
              </a:ext>
            </a:extLst>
          </p:cNvPr>
          <p:cNvGrpSpPr/>
          <p:nvPr/>
        </p:nvGrpSpPr>
        <p:grpSpPr>
          <a:xfrm>
            <a:off x="3499174" y="2019800"/>
            <a:ext cx="5193651" cy="4000000"/>
            <a:chOff x="3499174" y="2019800"/>
            <a:chExt cx="5193651" cy="4000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7714030-2A7E-9C9E-50A1-F4D85DCC0A47}"/>
                </a:ext>
              </a:extLst>
            </p:cNvPr>
            <p:cNvGrpSpPr/>
            <p:nvPr/>
          </p:nvGrpSpPr>
          <p:grpSpPr>
            <a:xfrm>
              <a:off x="3499174" y="2019800"/>
              <a:ext cx="5193651" cy="4000000"/>
              <a:chOff x="3499174" y="2019800"/>
              <a:chExt cx="5193651" cy="40000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232DDFD-AD35-A40F-9B58-B4FBEBBC175A}"/>
                  </a:ext>
                </a:extLst>
              </p:cNvPr>
              <p:cNvGrpSpPr/>
              <p:nvPr/>
            </p:nvGrpSpPr>
            <p:grpSpPr>
              <a:xfrm>
                <a:off x="3499174" y="2019800"/>
                <a:ext cx="5193651" cy="4000000"/>
                <a:chOff x="3499174" y="2019800"/>
                <a:chExt cx="5193651" cy="4000000"/>
              </a:xfrm>
            </p:grpSpPr>
            <p:pic>
              <p:nvPicPr>
                <p:cNvPr id="6" name="Picture 5" descr="A diagram of a wave&#10;&#10;Description automatically generated">
                  <a:extLst>
                    <a:ext uri="{FF2B5EF4-FFF2-40B4-BE49-F238E27FC236}">
                      <a16:creationId xmlns:a16="http://schemas.microsoft.com/office/drawing/2014/main" id="{4580307D-CC6E-0A56-B40E-DE84E58630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499174" y="2019800"/>
                  <a:ext cx="5193651" cy="4000000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820BB09-2FCF-5E3B-68C7-E11DE968A9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95639" y="2553005"/>
                  <a:ext cx="2686593" cy="275920"/>
                </a:xfrm>
                <a:prstGeom prst="rect">
                  <a:avLst/>
                </a:prstGeom>
              </p:spPr>
            </p:pic>
          </p:grp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B90AD07-5822-2A7F-FE73-24CDD7A30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3263" y="5353134"/>
                <a:ext cx="2686593" cy="666665"/>
              </a:xfrm>
              <a:prstGeom prst="rect">
                <a:avLst/>
              </a:prstGeom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A781019-D31C-5C9A-E85D-BD9DF4075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7719" y="3051141"/>
              <a:ext cx="200053" cy="606039"/>
            </a:xfrm>
            <a:prstGeom prst="rect">
              <a:avLst/>
            </a:prstGeom>
          </p:spPr>
        </p:pic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C4252299-EC66-5790-91FA-15D71C91F707}"/>
                </a:ext>
              </a:extLst>
            </p:cNvPr>
            <p:cNvSpPr/>
            <p:nvPr/>
          </p:nvSpPr>
          <p:spPr>
            <a:xfrm>
              <a:off x="8049817" y="2965665"/>
              <a:ext cx="123223" cy="126962"/>
            </a:xfrm>
            <a:prstGeom prst="diamond">
              <a:avLst/>
            </a:prstGeom>
            <a:solidFill>
              <a:srgbClr val="FFFF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B474702-7844-0916-997C-14FBE16AAD94}"/>
              </a:ext>
            </a:extLst>
          </p:cNvPr>
          <p:cNvSpPr txBox="1"/>
          <p:nvPr/>
        </p:nvSpPr>
        <p:spPr>
          <a:xfrm>
            <a:off x="5326461" y="1994657"/>
            <a:ext cx="1579663" cy="369332"/>
          </a:xfrm>
          <a:prstGeom prst="rect">
            <a:avLst/>
          </a:prstGeom>
          <a:solidFill>
            <a:srgbClr val="FFFFF3"/>
          </a:solidFill>
        </p:spPr>
        <p:txBody>
          <a:bodyPr wrap="none" rtlCol="0">
            <a:spAutoFit/>
          </a:bodyPr>
          <a:lstStyle/>
          <a:p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Ηχητικό Κύμα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93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Το Φως ως Κύμα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6250B9-01D0-1562-0E0E-7EEDB179180B}"/>
              </a:ext>
            </a:extLst>
          </p:cNvPr>
          <p:cNvSpPr txBox="1"/>
          <p:nvPr/>
        </p:nvSpPr>
        <p:spPr>
          <a:xfrm>
            <a:off x="2852738" y="1228945"/>
            <a:ext cx="72342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Τα κύματα έχουν μια περιοδική μεταβολή κάποιας ποσότητας.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2D4716-C7B0-7F08-C4CA-F18A852331F2}"/>
              </a:ext>
            </a:extLst>
          </p:cNvPr>
          <p:cNvGrpSpPr/>
          <p:nvPr/>
        </p:nvGrpSpPr>
        <p:grpSpPr>
          <a:xfrm>
            <a:off x="3173747" y="2083200"/>
            <a:ext cx="5844505" cy="3218374"/>
            <a:chOff x="3173747" y="2083200"/>
            <a:chExt cx="5844505" cy="3218374"/>
          </a:xfrm>
        </p:grpSpPr>
        <p:pic>
          <p:nvPicPr>
            <p:cNvPr id="4" name="Picture 3" descr="A person's face with a sound wave&#10;&#10;Description automatically generated">
              <a:extLst>
                <a:ext uri="{FF2B5EF4-FFF2-40B4-BE49-F238E27FC236}">
                  <a16:creationId xmlns:a16="http://schemas.microsoft.com/office/drawing/2014/main" id="{B54B8E6D-ABFF-BE6F-D71E-055D511F6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3747" y="2083200"/>
              <a:ext cx="5844505" cy="321837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111E669-6A46-0F18-182B-91F3F37BC4B7}"/>
                </a:ext>
              </a:extLst>
            </p:cNvPr>
            <p:cNvSpPr/>
            <p:nvPr/>
          </p:nvSpPr>
          <p:spPr>
            <a:xfrm>
              <a:off x="8035047" y="2083200"/>
              <a:ext cx="98320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9161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Το Φως ως Κύμα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13D5E-2FAD-5C3D-E4EF-4E69E96EC786}"/>
              </a:ext>
            </a:extLst>
          </p:cNvPr>
          <p:cNvSpPr txBox="1"/>
          <p:nvPr/>
        </p:nvSpPr>
        <p:spPr>
          <a:xfrm>
            <a:off x="1264596" y="1228945"/>
            <a:ext cx="10068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Το </a:t>
            </a: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φως (</a:t>
            </a:r>
            <a:r>
              <a:rPr lang="el-GR" sz="2000" b="1" dirty="0">
                <a:solidFill>
                  <a:srgbClr val="202849"/>
                </a:solidFill>
                <a:latin typeface="Minion Pro" panose="02040503050306020203"/>
              </a:rPr>
              <a:t>ηλεκτρομαγνητική ακτινοβολία</a:t>
            </a: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) είναι η περιοδική μεταβολή ενός ηλεκτρικού πεδίου.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p:pic>
        <p:nvPicPr>
          <p:cNvPr id="9" name="Picture 8" descr="A colorful lines on a black background&#10;&#10;Description automatically generated">
            <a:extLst>
              <a:ext uri="{FF2B5EF4-FFF2-40B4-BE49-F238E27FC236}">
                <a16:creationId xmlns:a16="http://schemas.microsoft.com/office/drawing/2014/main" id="{FB784716-E1C2-79B9-DF22-4FFD9D2BB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82" y="1801117"/>
            <a:ext cx="7571835" cy="424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53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Το Φως ως Κύμα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BF0774-C442-D4F2-03B0-12A58E2EE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233999"/>
            <a:ext cx="5316173" cy="5090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C1399B-E8A7-A681-8667-99EC1ACED71B}"/>
              </a:ext>
            </a:extLst>
          </p:cNvPr>
          <p:cNvSpPr txBox="1"/>
          <p:nvPr/>
        </p:nvSpPr>
        <p:spPr>
          <a:xfrm>
            <a:off x="5800219" y="1217804"/>
            <a:ext cx="608698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000" b="1" dirty="0">
                <a:solidFill>
                  <a:srgbClr val="202849"/>
                </a:solidFill>
                <a:latin typeface="Minion Pro" panose="02040503050306020203"/>
              </a:rPr>
              <a:t>Πλάτος κύματος (</a:t>
            </a:r>
            <a:r>
              <a:rPr lang="en-US" sz="2000" b="1" dirty="0">
                <a:solidFill>
                  <a:srgbClr val="202849"/>
                </a:solidFill>
                <a:latin typeface="Minion Pro" panose="02040503050306020203"/>
              </a:rPr>
              <a:t>amplitude</a:t>
            </a:r>
            <a:r>
              <a:rPr lang="el-GR" sz="2000" b="1" dirty="0">
                <a:solidFill>
                  <a:srgbClr val="202849"/>
                </a:solidFill>
                <a:latin typeface="Minion Pro" panose="02040503050306020203"/>
              </a:rPr>
              <a:t>, </a:t>
            </a:r>
            <a:r>
              <a:rPr lang="en-US" sz="2000" b="1" i="1" dirty="0">
                <a:solidFill>
                  <a:srgbClr val="202849"/>
                </a:solidFill>
                <a:latin typeface="Minion Pro" panose="02040503050306020203"/>
              </a:rPr>
              <a:t>a</a:t>
            </a:r>
            <a:r>
              <a:rPr lang="en-US" sz="2000" b="1" dirty="0">
                <a:solidFill>
                  <a:srgbClr val="202849"/>
                </a:solidFill>
                <a:latin typeface="Minion Pro" panose="02040503050306020203"/>
              </a:rPr>
              <a:t>) </a:t>
            </a: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χαρακτηρίζεται η καθ΄ ύψος μέγιστη μετατόπιση ενός σημείου, από το σημείο ισορροπίας του κατά τη διέλευση ενός κύματος. Όπως είναι προφανές μπορεί να είναι θετική ή αρνητική η τιμή.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000" b="1" dirty="0">
                <a:solidFill>
                  <a:srgbClr val="202849"/>
                </a:solidFill>
                <a:latin typeface="Minion Pro" panose="02040503050306020203"/>
              </a:rPr>
              <a:t>Ένταση (</a:t>
            </a:r>
            <a:r>
              <a:rPr lang="en-US" sz="2000" b="1" dirty="0">
                <a:solidFill>
                  <a:srgbClr val="202849"/>
                </a:solidFill>
                <a:latin typeface="Minion Pro" panose="02040503050306020203"/>
              </a:rPr>
              <a:t>intensity)</a:t>
            </a:r>
            <a:r>
              <a:rPr lang="el-GR" sz="2000" b="1" dirty="0">
                <a:solidFill>
                  <a:srgbClr val="202849"/>
                </a:solidFill>
                <a:latin typeface="Minion Pro" panose="02040503050306020203"/>
              </a:rPr>
              <a:t> κύματος ορίζεται η ποσότητα</a:t>
            </a:r>
            <a:r>
              <a:rPr lang="en-US" sz="2000" b="1" dirty="0">
                <a:solidFill>
                  <a:srgbClr val="202849"/>
                </a:solidFill>
                <a:latin typeface="Minion Pro" panose="02040503050306020203"/>
              </a:rPr>
              <a:t>: </a:t>
            </a:r>
            <a:r>
              <a:rPr lang="el-GR" sz="2000" b="1" dirty="0">
                <a:solidFill>
                  <a:srgbClr val="202849"/>
                </a:solidFill>
                <a:latin typeface="Minion Pro" panose="02040503050306020203"/>
              </a:rPr>
              <a:t> </a:t>
            </a:r>
            <a:br>
              <a:rPr lang="en-US" sz="2000" b="1" dirty="0">
                <a:solidFill>
                  <a:srgbClr val="202849"/>
                </a:solidFill>
                <a:latin typeface="Minion Pro" panose="02040503050306020203"/>
              </a:rPr>
            </a:br>
            <a:r>
              <a:rPr lang="en-US" sz="2000" b="1" dirty="0">
                <a:solidFill>
                  <a:srgbClr val="202849"/>
                </a:solidFill>
                <a:latin typeface="Minion Pro" panose="02040503050306020203"/>
              </a:rPr>
              <a:t>			</a:t>
            </a:r>
            <a:r>
              <a:rPr lang="el-GR" sz="2000" b="1" dirty="0">
                <a:solidFill>
                  <a:srgbClr val="202849"/>
                </a:solidFill>
                <a:latin typeface="Minion Pro" panose="02040503050306020203"/>
              </a:rPr>
              <a:t>Ι</a:t>
            </a:r>
            <a:r>
              <a:rPr lang="en-US" sz="2000" b="1" dirty="0">
                <a:solidFill>
                  <a:srgbClr val="202849"/>
                </a:solidFill>
                <a:latin typeface="Minion Pro" panose="02040503050306020203"/>
              </a:rPr>
              <a:t> </a:t>
            </a:r>
            <a:r>
              <a:rPr lang="el-GR" sz="2000" b="1" dirty="0">
                <a:solidFill>
                  <a:srgbClr val="202849"/>
                </a:solidFill>
                <a:latin typeface="Minion Pro" panose="02040503050306020203"/>
              </a:rPr>
              <a:t>=</a:t>
            </a:r>
            <a:r>
              <a:rPr lang="en-US" sz="2000" b="1" dirty="0">
                <a:solidFill>
                  <a:srgbClr val="202849"/>
                </a:solidFill>
                <a:latin typeface="Minion Pro" panose="02040503050306020203"/>
              </a:rPr>
              <a:t> </a:t>
            </a:r>
            <a:r>
              <a:rPr lang="en-US" sz="2000" b="1" i="1" dirty="0">
                <a:solidFill>
                  <a:srgbClr val="202849"/>
                </a:solidFill>
                <a:latin typeface="Minion Pro" panose="02040503050306020203"/>
              </a:rPr>
              <a:t>a</a:t>
            </a:r>
            <a:r>
              <a:rPr lang="el-GR" sz="2000" b="1" baseline="30000" dirty="0">
                <a:solidFill>
                  <a:srgbClr val="202849"/>
                </a:solidFill>
                <a:latin typeface="Minion Pro" panose="02040503050306020203"/>
              </a:rPr>
              <a:t>2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Μήκος κύματος (</a:t>
            </a:r>
            <a:r>
              <a:rPr lang="en-US" sz="2000" b="1" dirty="0">
                <a:solidFill>
                  <a:srgbClr val="202849"/>
                </a:solidFill>
                <a:latin typeface="Minion Pro" panose="02040503050306020203"/>
              </a:rPr>
              <a:t>wavelength, </a:t>
            </a:r>
            <a:r>
              <a:rPr lang="el-GR" sz="2000" b="1" i="1" dirty="0">
                <a:solidFill>
                  <a:srgbClr val="202849"/>
                </a:solidFill>
                <a:latin typeface="Minion Pro" panose="02040503050306020203"/>
              </a:rPr>
              <a:t>λ</a:t>
            </a:r>
            <a:r>
              <a:rPr lang="el-GR" sz="2000" b="1" dirty="0">
                <a:solidFill>
                  <a:srgbClr val="202849"/>
                </a:solidFill>
                <a:latin typeface="Minion Pro" panose="02040503050306020203"/>
              </a:rPr>
              <a:t>) </a:t>
            </a: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χαρακτηρίζεται η απόσταση μεταξύ δύο διαδοχικών κορυφών (</a:t>
            </a:r>
            <a:r>
              <a:rPr lang="el-GR" sz="2000" dirty="0" err="1">
                <a:solidFill>
                  <a:srgbClr val="202849"/>
                </a:solidFill>
                <a:latin typeface="Minion Pro" panose="02040503050306020203"/>
              </a:rPr>
              <a:t>ορέων</a:t>
            </a: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) ή κοιλάδων ενός κύματος.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Συχνότητα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frequency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)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ενός κύματος, είναι ο αριθμός των επαναλήψεων του κύματος ανά μονάδα χρόνου.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Μ.Μ</a:t>
            </a:r>
            <a:r>
              <a:rPr lang="en-US" sz="2000" b="1" dirty="0">
                <a:solidFill>
                  <a:srgbClr val="202849"/>
                </a:solidFill>
                <a:latin typeface="Minion Pro" panose="02040503050306020203"/>
              </a:rPr>
              <a:t>: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 επαναλήψεις/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sec = </a:t>
            </a:r>
            <a:r>
              <a:rPr lang="en-US" sz="2000" b="1" dirty="0">
                <a:solidFill>
                  <a:srgbClr val="202849"/>
                </a:solidFill>
                <a:latin typeface="Minion Pro" panose="02040503050306020203"/>
              </a:rPr>
              <a:t>Hz = s</a:t>
            </a:r>
            <a:r>
              <a:rPr lang="en-US" sz="2000" b="1" baseline="30000" dirty="0">
                <a:solidFill>
                  <a:srgbClr val="202849"/>
                </a:solidFill>
                <a:latin typeface="Minion Pro" panose="02040503050306020203"/>
              </a:rPr>
              <a:t>-1</a:t>
            </a:r>
            <a:endParaRPr kumimoji="0" lang="el-GR" sz="2000" b="1" i="0" u="none" strike="noStrike" kern="1200" cap="none" spc="0" normalizeH="0" baseline="3000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Περίοδος </a:t>
            </a:r>
            <a:r>
              <a:rPr lang="el-GR" sz="2000" b="1" dirty="0">
                <a:solidFill>
                  <a:srgbClr val="202849"/>
                </a:solidFill>
                <a:latin typeface="Minion Pro" panose="02040503050306020203"/>
              </a:rPr>
              <a:t>(</a:t>
            </a:r>
            <a:r>
              <a:rPr lang="en-US" sz="2000" b="1" dirty="0">
                <a:solidFill>
                  <a:srgbClr val="202849"/>
                </a:solidFill>
                <a:latin typeface="Minion Pro" panose="02040503050306020203"/>
              </a:rPr>
              <a:t>period)</a:t>
            </a:r>
            <a:r>
              <a:rPr lang="en-US" sz="2000" dirty="0">
                <a:solidFill>
                  <a:srgbClr val="202849"/>
                </a:solidFill>
                <a:latin typeface="Minion Pro" panose="02040503050306020203"/>
              </a:rPr>
              <a:t> </a:t>
            </a: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του κύματος είναι ο χρόνος που απαιτείται για μια επανάληψη του κύματος.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57922A-EDCD-E607-BAD5-FC2A7A685B39}"/>
                  </a:ext>
                </a:extLst>
              </p:cNvPr>
              <p:cNvSpPr txBox="1"/>
              <p:nvPr/>
            </p:nvSpPr>
            <p:spPr>
              <a:xfrm>
                <a:off x="8183112" y="6000408"/>
                <a:ext cx="1321196" cy="6119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28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Period</m:t>
                      </m:r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28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028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028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l-G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028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ν</m:t>
                          </m:r>
                        </m:den>
                      </m:f>
                    </m:oMath>
                  </m:oMathPara>
                </a14:m>
                <a:endParaRPr kumimoji="0" lang="el-GR" sz="1800" b="0" u="none" strike="noStrike" kern="1200" cap="none" spc="0" normalizeH="0" baseline="0" noProof="0" dirty="0">
                  <a:ln>
                    <a:noFill/>
                  </a:ln>
                  <a:solidFill>
                    <a:srgbClr val="202849"/>
                  </a:solidFill>
                  <a:effectLst/>
                  <a:uLnTx/>
                  <a:uFillTx/>
                  <a:latin typeface="Minion Pro" panose="02040503050306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57922A-EDCD-E607-BAD5-FC2A7A685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112" y="6000408"/>
                <a:ext cx="1321196" cy="611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718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Το Φως ως Κύμα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33FC0-39E0-9F54-B503-187065919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758" y="838200"/>
            <a:ext cx="6506483" cy="2953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36433C-5CEB-C011-8534-4E564455D8FB}"/>
                  </a:ext>
                </a:extLst>
              </p:cNvPr>
              <p:cNvSpPr txBox="1"/>
              <p:nvPr/>
            </p:nvSpPr>
            <p:spPr>
              <a:xfrm>
                <a:off x="1750999" y="3991350"/>
                <a:ext cx="4160178" cy="6715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Ταχύτητα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Απόσταση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που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διανύθηκε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Χρόνος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που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πέρασε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36433C-5CEB-C011-8534-4E564455D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99" y="3991350"/>
                <a:ext cx="4160178" cy="6715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6DCBE25-59D8-25F5-3EED-9B6E39EC8C60}"/>
              </a:ext>
            </a:extLst>
          </p:cNvPr>
          <p:cNvGrpSpPr/>
          <p:nvPr/>
        </p:nvGrpSpPr>
        <p:grpSpPr>
          <a:xfrm>
            <a:off x="2594135" y="1151012"/>
            <a:ext cx="7373379" cy="2419688"/>
            <a:chOff x="2594135" y="1346106"/>
            <a:chExt cx="7373379" cy="241968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BEF62D-CFBA-A544-F4B1-EEBE25D16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4135" y="1346106"/>
              <a:ext cx="7373379" cy="241968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BCEEEF-A2AB-FB45-6860-DA820E3F3C45}"/>
                </a:ext>
              </a:extLst>
            </p:cNvPr>
            <p:cNvSpPr/>
            <p:nvPr/>
          </p:nvSpPr>
          <p:spPr>
            <a:xfrm>
              <a:off x="5581800" y="1346106"/>
              <a:ext cx="1782038" cy="136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D90444-07EA-8F18-5297-9C3C3893225B}"/>
                  </a:ext>
                </a:extLst>
              </p:cNvPr>
              <p:cNvSpPr txBox="1"/>
              <p:nvPr/>
            </p:nvSpPr>
            <p:spPr>
              <a:xfrm>
                <a:off x="6280824" y="3905143"/>
                <a:ext cx="3178884" cy="840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Ταχύτητα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f>
                            <m:f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den>
                      </m:f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𝑠𝑒𝑐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D90444-07EA-8F18-5297-9C3C38932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824" y="3905143"/>
                <a:ext cx="3178884" cy="840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B285DF8-E567-4B9D-6595-7A0078A04D42}"/>
              </a:ext>
            </a:extLst>
          </p:cNvPr>
          <p:cNvSpPr txBox="1"/>
          <p:nvPr/>
        </p:nvSpPr>
        <p:spPr>
          <a:xfrm>
            <a:off x="901430" y="4985221"/>
            <a:ext cx="10389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Η ταχύτητα διάδοσης του φωτός (της ηλεκτρομαγνητικής ακτινοβολίας) είναι σταθερή και ίση με: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8156AF-8A3E-660F-FB48-4B462AD92005}"/>
                  </a:ext>
                </a:extLst>
              </p:cNvPr>
              <p:cNvSpPr txBox="1"/>
              <p:nvPr/>
            </p:nvSpPr>
            <p:spPr>
              <a:xfrm>
                <a:off x="4155148" y="5594994"/>
                <a:ext cx="3881704" cy="40011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l-GR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=2.9979×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sec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8156AF-8A3E-660F-FB48-4B462AD92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148" y="5594994"/>
                <a:ext cx="3881704" cy="400110"/>
              </a:xfrm>
              <a:prstGeom prst="rect">
                <a:avLst/>
              </a:prstGeom>
              <a:blipFill>
                <a:blip r:embed="rId6"/>
                <a:stretch>
                  <a:fillRect t="-110448" r="-7837" b="-1776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1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Το Φως ως Κύμα</a:t>
            </a:r>
            <a:endParaRPr lang="en-US" dirty="0"/>
          </a:p>
        </p:txBody>
      </p:sp>
      <p:pic>
        <p:nvPicPr>
          <p:cNvPr id="10" name="Picture 9" descr="A diagram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530413E9-743B-43AA-7106-6995A2A11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9" y="927075"/>
            <a:ext cx="9289032" cy="53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8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FA15-5D3B-A056-D46F-CEB8F332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52400"/>
            <a:ext cx="10515600" cy="685800"/>
          </a:xfrm>
        </p:spPr>
        <p:txBody>
          <a:bodyPr anchor="ctr"/>
          <a:lstStyle/>
          <a:p>
            <a:r>
              <a:rPr lang="el-GR" dirty="0"/>
              <a:t>Ρεαλιστικοί Στόχοι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7BC19CE-68EF-F812-62A6-A60F83898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163268"/>
              </p:ext>
            </p:extLst>
          </p:nvPr>
        </p:nvGraphicFramePr>
        <p:xfrm>
          <a:off x="324000" y="1101525"/>
          <a:ext cx="11563200" cy="4312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81600">
                  <a:extLst>
                    <a:ext uri="{9D8B030D-6E8A-4147-A177-3AD203B41FA5}">
                      <a16:colId xmlns:a16="http://schemas.microsoft.com/office/drawing/2014/main" val="4182226501"/>
                    </a:ext>
                  </a:extLst>
                </a:gridCol>
                <a:gridCol w="5781600">
                  <a:extLst>
                    <a:ext uri="{9D8B030D-6E8A-4147-A177-3AD203B41FA5}">
                      <a16:colId xmlns:a16="http://schemas.microsoft.com/office/drawing/2014/main" val="2516772639"/>
                    </a:ext>
                  </a:extLst>
                </a:gridCol>
              </a:tblGrid>
              <a:tr h="496078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Minion Pro"/>
                        </a:rPr>
                        <a:t>Πώς να </a:t>
                      </a:r>
                      <a:r>
                        <a:rPr lang="el-GR" sz="2400" u="sng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Minion Pro"/>
                        </a:rPr>
                        <a:t>ΜΗΝ</a:t>
                      </a:r>
                      <a:r>
                        <a:rPr lang="el-GR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Minion Pro"/>
                        </a:rPr>
                        <a:t> προσεγγίσετε τις επόμενες 3 διαλέξεις</a:t>
                      </a: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Minion Pro"/>
                        </a:rPr>
                        <a:t>Πώς να προσεγγίσετε τις επόμενες 3 διαλέξεις</a:t>
                      </a: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Minion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568270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>
                          <a:latin typeface="Minion Pro"/>
                        </a:rPr>
                        <a:t>Δε θα απαιτήσουμε να κατανοήσετε σε βάθος όλα τα φυσικά φαινόμενα, ειδικά αυτά της κβαντικής φυσικής και χημείας. </a:t>
                      </a:r>
                      <a:endParaRPr lang="en-US" sz="2000" dirty="0">
                        <a:latin typeface="Minion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>
                          <a:latin typeface="Minion Pro"/>
                        </a:rPr>
                        <a:t>Θα θέλαμε να κατανοήσετε την επιστημονική σκέψη (πείραμα, παρατήρηση και ερμηνεία) που ανέδειξαν τη κβαντική φύση του μικρόκοσμου.</a:t>
                      </a:r>
                      <a:endParaRPr lang="en-US" sz="2000" dirty="0">
                        <a:latin typeface="Minion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5910517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>
                          <a:latin typeface="Minion Pro"/>
                        </a:rPr>
                        <a:t>Δε θα απαιτήσουμε να μπορείτε να χειριστείτε όλα τα μαθηματικά που θα παρουσιαστούν.</a:t>
                      </a:r>
                      <a:endParaRPr lang="en-US" sz="2000" dirty="0">
                        <a:latin typeface="Minion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>
                          <a:latin typeface="Minion Pro"/>
                        </a:rPr>
                        <a:t>Θα θέλαμε να κατανοήσετε ότι σε ό, τι κάνουμε υπάρχει ένα μαθηματικό υπόβαθρο και αυτό διαχωρίζει την επιστημονική ερμηνεία του κόσμου από άλλες μορφές ερμηνείας του.</a:t>
                      </a:r>
                      <a:endParaRPr lang="en-US" sz="2000" dirty="0">
                        <a:latin typeface="Minion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8041909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>
                          <a:latin typeface="Minion Pro"/>
                        </a:rPr>
                        <a:t>Η μη πλήρης κατανόηση των φαινομένων αυτών δεν σχετίζεται με τις δυνατότητες σας. </a:t>
                      </a:r>
                      <a:endParaRPr lang="en-US" sz="2000" dirty="0">
                        <a:latin typeface="Minion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>
                          <a:latin typeface="Minion Pro"/>
                        </a:rPr>
                        <a:t>Η έκθεση σας στα φαινόμενα αυτά, έστω και σε ένα εισαγωγικό επίπεδο θα αυξήσει τις δυνατότητες σας (και ελπίζω την περιέργεια σας).</a:t>
                      </a:r>
                      <a:endParaRPr lang="en-US" sz="2000" dirty="0">
                        <a:latin typeface="Minion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127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297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Το Φως ως Κύμα</a:t>
            </a:r>
            <a:endParaRPr lang="en-US" dirty="0"/>
          </a:p>
        </p:txBody>
      </p:sp>
      <p:pic>
        <p:nvPicPr>
          <p:cNvPr id="4" name="Picture 3" descr="A diagram of a phase diagram&#10;&#10;Description automatically generated">
            <a:extLst>
              <a:ext uri="{FF2B5EF4-FFF2-40B4-BE49-F238E27FC236}">
                <a16:creationId xmlns:a16="http://schemas.microsoft.com/office/drawing/2014/main" id="{C13371AD-0A84-291B-4754-32EBD1CA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808" y="874493"/>
            <a:ext cx="5908384" cy="5109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FC8377-AC01-F97B-218C-229DC7E55527}"/>
              </a:ext>
            </a:extLst>
          </p:cNvPr>
          <p:cNvSpPr txBox="1"/>
          <p:nvPr/>
        </p:nvSpPr>
        <p:spPr>
          <a:xfrm>
            <a:off x="2966453" y="6030710"/>
            <a:ext cx="3129547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Ενίσχυση </a:t>
            </a:r>
            <a:br>
              <a:rPr lang="el-GR" sz="2000" dirty="0">
                <a:solidFill>
                  <a:srgbClr val="202849"/>
                </a:solidFill>
                <a:latin typeface="Minion Pro" panose="02040503050306020203"/>
              </a:rPr>
            </a:b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(</a:t>
            </a:r>
            <a:r>
              <a:rPr lang="en-US" sz="2000" dirty="0">
                <a:solidFill>
                  <a:srgbClr val="202849"/>
                </a:solidFill>
                <a:latin typeface="Minion Pro" panose="02040503050306020203"/>
              </a:rPr>
              <a:t>Constructive Interference)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60011-90CA-728E-6C76-32C00F1A2EF4}"/>
              </a:ext>
            </a:extLst>
          </p:cNvPr>
          <p:cNvSpPr txBox="1"/>
          <p:nvPr/>
        </p:nvSpPr>
        <p:spPr>
          <a:xfrm>
            <a:off x="6096000" y="6030710"/>
            <a:ext cx="3129547" cy="707886"/>
          </a:xfrm>
          <a:prstGeom prst="rect">
            <a:avLst/>
          </a:prstGeom>
          <a:solidFill>
            <a:srgbClr val="168C75"/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000" dirty="0">
                <a:solidFill>
                  <a:schemeClr val="bg1"/>
                </a:solidFill>
                <a:latin typeface="Minion Pro" panose="02040503050306020203"/>
              </a:rPr>
              <a:t>Απόσβεση </a:t>
            </a:r>
            <a:br>
              <a:rPr lang="el-GR" sz="2000" dirty="0">
                <a:solidFill>
                  <a:schemeClr val="bg1"/>
                </a:solidFill>
                <a:latin typeface="Minion Pro" panose="02040503050306020203"/>
              </a:rPr>
            </a:br>
            <a:r>
              <a:rPr lang="el-GR" sz="2000" dirty="0">
                <a:solidFill>
                  <a:schemeClr val="bg1"/>
                </a:solidFill>
                <a:latin typeface="Minion Pro" panose="02040503050306020203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Minion Pro" panose="02040503050306020203"/>
              </a:rPr>
              <a:t>Destructive Interference)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47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Το Φως ως Κύμα</a:t>
            </a:r>
            <a:endParaRPr lang="en-US" dirty="0"/>
          </a:p>
        </p:txBody>
      </p:sp>
      <p:pic>
        <p:nvPicPr>
          <p:cNvPr id="3" name="Online Media 2" title="What is X-ray Diffraction?">
            <a:hlinkClick r:id="" action="ppaction://media"/>
            <a:extLst>
              <a:ext uri="{FF2B5EF4-FFF2-40B4-BE49-F238E27FC236}">
                <a16:creationId xmlns:a16="http://schemas.microsoft.com/office/drawing/2014/main" id="{A219843A-0659-B9F3-0E10-88F33C95A1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Το Φως ως Κύμα</a:t>
            </a:r>
            <a:r>
              <a:rPr lang="en-US" dirty="0"/>
              <a:t> – </a:t>
            </a:r>
            <a:r>
              <a:rPr lang="el-GR" dirty="0"/>
              <a:t>Ατομικά Φάσματα</a:t>
            </a:r>
            <a:endParaRPr lang="en-US" dirty="0"/>
          </a:p>
        </p:txBody>
      </p:sp>
      <p:pic>
        <p:nvPicPr>
          <p:cNvPr id="3" name="Picture 2" descr="Several different colored lights on a black background&#10;&#10;Description automatically generated">
            <a:extLst>
              <a:ext uri="{FF2B5EF4-FFF2-40B4-BE49-F238E27FC236}">
                <a16:creationId xmlns:a16="http://schemas.microsoft.com/office/drawing/2014/main" id="{7E5E84B3-608A-24DC-CC87-87BFFDAB2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15" y="954932"/>
            <a:ext cx="7251970" cy="41048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F0EE70-AA13-FF72-DCED-315599D2554C}"/>
              </a:ext>
            </a:extLst>
          </p:cNvPr>
          <p:cNvSpPr txBox="1"/>
          <p:nvPr/>
        </p:nvSpPr>
        <p:spPr>
          <a:xfrm>
            <a:off x="496111" y="5249221"/>
            <a:ext cx="1139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Minion Pro" panose="02040503050306020203"/>
              </a:rPr>
              <a:t>Οι φυσικοί, γνωρίζοντας ότι το φως αλληλοεπιδρά με την ύλη</a:t>
            </a:r>
            <a:r>
              <a:rPr lang="en-US" dirty="0">
                <a:latin typeface="Minion Pro" panose="02040503050306020203"/>
              </a:rPr>
              <a:t> </a:t>
            </a:r>
            <a:r>
              <a:rPr lang="el-GR" dirty="0">
                <a:latin typeface="Minion Pro" panose="02040503050306020203"/>
              </a:rPr>
              <a:t>χρησιμοποιήσαν επί δεκαετίες το φως για να μάθουν, έμμεσα, περισσότερα για τη δομή της ύλης. Ξεκίνησαν από την πιο απλή περίπτωση: το άτομο του </a:t>
            </a:r>
            <a:r>
              <a:rPr lang="en-US" dirty="0">
                <a:latin typeface="Minion Pro" panose="02040503050306020203"/>
              </a:rPr>
              <a:t>H. </a:t>
            </a:r>
          </a:p>
        </p:txBody>
      </p:sp>
    </p:spTree>
    <p:extLst>
      <p:ext uri="{BB962C8B-B14F-4D97-AF65-F5344CB8AC3E}">
        <p14:creationId xmlns:p14="http://schemas.microsoft.com/office/powerpoint/2010/main" val="3834263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Το Φως ως Κύμα</a:t>
            </a:r>
            <a:r>
              <a:rPr lang="en-US" dirty="0"/>
              <a:t> – </a:t>
            </a:r>
            <a:r>
              <a:rPr lang="el-GR" dirty="0"/>
              <a:t>Ατομικά Φάσματα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D87C0-0ED0-9D70-5723-1897289D8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013" y="838200"/>
            <a:ext cx="6212987" cy="3583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1D7A82-4C7D-7710-A114-47C3BF56D483}"/>
              </a:ext>
            </a:extLst>
          </p:cNvPr>
          <p:cNvSpPr txBox="1"/>
          <p:nvPr/>
        </p:nvSpPr>
        <p:spPr>
          <a:xfrm>
            <a:off x="324000" y="4437144"/>
            <a:ext cx="1156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Minion Pro" panose="02040503050306020203"/>
              </a:rPr>
              <a:t>Όταν το λευκό φως διέρχεται από ένα πρίσμα, προκύπτει ένα συνεχές φάσμα φωτός επειδή το λευκό φως αποτελείται από όλα τα μήκη κύματος της ορατής ακτινοβολίας (α) </a:t>
            </a:r>
            <a:r>
              <a:rPr lang="el-GR" b="1" dirty="0">
                <a:latin typeface="Minion Pro" panose="02040503050306020203"/>
              </a:rPr>
              <a:t>(συνεχές φάσμα)</a:t>
            </a:r>
            <a:r>
              <a:rPr lang="el-GR" dirty="0">
                <a:latin typeface="Minion Pro" panose="02040503050306020203"/>
              </a:rPr>
              <a:t>. Ωστόσο, όταν το φως που εκπέμπεται από διεγερμένα άτομα </a:t>
            </a:r>
            <a:r>
              <a:rPr lang="en-US" dirty="0">
                <a:latin typeface="Minion Pro" panose="02040503050306020203"/>
              </a:rPr>
              <a:t>H </a:t>
            </a:r>
            <a:r>
              <a:rPr lang="el-GR" dirty="0">
                <a:latin typeface="Minion Pro" panose="02040503050306020203"/>
              </a:rPr>
              <a:t>διέρχεται από ένα πρίσμα, η ακτινοβολία βρίσκεται να αποτελείται από έναν αριθμό διακριτών φασματικών γραμμών (β) </a:t>
            </a:r>
            <a:r>
              <a:rPr lang="el-GR" b="1" dirty="0">
                <a:latin typeface="Minion Pro" panose="02040503050306020203"/>
              </a:rPr>
              <a:t>(διακριτό φάσμα)</a:t>
            </a:r>
            <a:r>
              <a:rPr lang="el-GR" dirty="0">
                <a:latin typeface="Minion Pro" panose="02040503050306020203"/>
              </a:rPr>
              <a:t>. Η φωτεινότερη γραμμή (στα 656 </a:t>
            </a:r>
            <a:r>
              <a:rPr lang="el-GR" dirty="0" err="1">
                <a:latin typeface="Minion Pro" panose="02040503050306020203"/>
              </a:rPr>
              <a:t>nm</a:t>
            </a:r>
            <a:r>
              <a:rPr lang="el-GR" dirty="0">
                <a:latin typeface="Minion Pro" panose="02040503050306020203"/>
              </a:rPr>
              <a:t>) είναι κόκκινη και τα διεγερμένα άτομα στο αέριο λάμπουν με αυτό το κόκκινο φως. </a:t>
            </a:r>
            <a:endParaRPr lang="en-US" dirty="0">
              <a:latin typeface="Minion Pro" panose="02040503050306020203"/>
            </a:endParaRPr>
          </a:p>
        </p:txBody>
      </p:sp>
      <p:pic>
        <p:nvPicPr>
          <p:cNvPr id="8" name="Picture 7" descr="A rainbow reflecting off a light&#10;&#10;Description automatically generated with medium confidence">
            <a:extLst>
              <a:ext uri="{FF2B5EF4-FFF2-40B4-BE49-F238E27FC236}">
                <a16:creationId xmlns:a16="http://schemas.microsoft.com/office/drawing/2014/main" id="{889A056B-1452-C44F-566C-5CB7A73DB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13" y="1109619"/>
            <a:ext cx="5155892" cy="29001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8EC956-F283-65C5-BA53-F9515770D86F}"/>
              </a:ext>
            </a:extLst>
          </p:cNvPr>
          <p:cNvSpPr txBox="1"/>
          <p:nvPr/>
        </p:nvSpPr>
        <p:spPr>
          <a:xfrm>
            <a:off x="300037" y="5899215"/>
            <a:ext cx="10089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Minion Pro" panose="02040503050306020203"/>
              </a:rPr>
              <a:t>Ο πρώτος που εντόπισε ένα σχέδιο στις γραμμές της ορατής περιοχής του φάσματος του υδρογόνου ήταν ο </a:t>
            </a:r>
            <a:r>
              <a:rPr lang="el-GR" b="1" dirty="0" err="1">
                <a:latin typeface="Minion Pro" panose="02040503050306020203"/>
              </a:rPr>
              <a:t>Johann</a:t>
            </a:r>
            <a:r>
              <a:rPr lang="el-GR" b="1" dirty="0">
                <a:latin typeface="Minion Pro" panose="02040503050306020203"/>
              </a:rPr>
              <a:t> </a:t>
            </a:r>
            <a:r>
              <a:rPr lang="el-GR" b="1" dirty="0" err="1">
                <a:latin typeface="Minion Pro" panose="02040503050306020203"/>
              </a:rPr>
              <a:t>Balmer</a:t>
            </a:r>
            <a:r>
              <a:rPr lang="el-GR" b="1" dirty="0">
                <a:latin typeface="Minion Pro" panose="02040503050306020203"/>
              </a:rPr>
              <a:t> </a:t>
            </a:r>
            <a:r>
              <a:rPr lang="el-GR" dirty="0">
                <a:latin typeface="Minion Pro" panose="02040503050306020203"/>
              </a:rPr>
              <a:t>(1885).</a:t>
            </a:r>
            <a:r>
              <a:rPr lang="en-US" dirty="0">
                <a:latin typeface="Minion Pro" panose="0204050305030602020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610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0515600" cy="663575"/>
          </a:xfrm>
        </p:spPr>
        <p:txBody>
          <a:bodyPr anchor="ctr"/>
          <a:lstStyle/>
          <a:p>
            <a:r>
              <a:rPr lang="el-GR" dirty="0"/>
              <a:t>Το Φως ως Κύμα</a:t>
            </a:r>
            <a:r>
              <a:rPr lang="en-US" dirty="0"/>
              <a:t> – </a:t>
            </a:r>
            <a:r>
              <a:rPr lang="el-GR" dirty="0"/>
              <a:t>Ατομικά Φάσματα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25CC1-7B2A-67E9-3E1B-FA89D36A839C}"/>
              </a:ext>
            </a:extLst>
          </p:cNvPr>
          <p:cNvSpPr txBox="1"/>
          <p:nvPr/>
        </p:nvSpPr>
        <p:spPr>
          <a:xfrm>
            <a:off x="300037" y="1054841"/>
            <a:ext cx="11587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Minion Pro" panose="02040503050306020203"/>
              </a:rPr>
              <a:t>Ο </a:t>
            </a:r>
            <a:r>
              <a:rPr lang="el-GR" b="1" dirty="0" err="1">
                <a:latin typeface="Minion Pro" panose="02040503050306020203"/>
              </a:rPr>
              <a:t>Balmer</a:t>
            </a:r>
            <a:r>
              <a:rPr lang="el-GR" b="1" dirty="0">
                <a:latin typeface="Minion Pro" panose="02040503050306020203"/>
              </a:rPr>
              <a:t> </a:t>
            </a:r>
            <a:r>
              <a:rPr lang="el-GR" dirty="0">
                <a:latin typeface="Minion Pro" panose="02040503050306020203"/>
              </a:rPr>
              <a:t>αντιλήφθηκε ότι τα μήκη κύματος όλων των γραμμών του ατομικού φάσματος του Υδρογόνου ακολουθούσαν τη γενική σχέση:</a:t>
            </a:r>
            <a:endParaRPr lang="en-US" dirty="0">
              <a:latin typeface="Minion Pro" panose="0204050305030602020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267E82-A375-9A4A-4195-616E36835D5F}"/>
                  </a:ext>
                </a:extLst>
              </p:cNvPr>
              <p:cNvSpPr txBox="1"/>
              <p:nvPr/>
            </p:nvSpPr>
            <p:spPr>
              <a:xfrm>
                <a:off x="4857199" y="1917813"/>
                <a:ext cx="2477601" cy="648126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4,…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267E82-A375-9A4A-4195-616E36835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199" y="1917813"/>
                <a:ext cx="2477601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6849633-0401-8908-38B0-05FA7472FB61}"/>
              </a:ext>
            </a:extLst>
          </p:cNvPr>
          <p:cNvSpPr txBox="1"/>
          <p:nvPr/>
        </p:nvSpPr>
        <p:spPr>
          <a:xfrm>
            <a:off x="300036" y="2787986"/>
            <a:ext cx="11587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Minion Pro" panose="02040503050306020203"/>
              </a:rPr>
              <a:t>Λίγα χρόνια αργότερα ο σουηδός φασματοσκόπος </a:t>
            </a:r>
            <a:r>
              <a:rPr lang="en-US" dirty="0">
                <a:latin typeface="Minion Pro" panose="02040503050306020203"/>
              </a:rPr>
              <a:t>Johannes Rydberg </a:t>
            </a:r>
            <a:r>
              <a:rPr lang="el-GR" dirty="0">
                <a:latin typeface="Minion Pro" panose="02040503050306020203"/>
              </a:rPr>
              <a:t>πρότεινε μια μορφή της έκφρασης που θα αποδεικνυόταν στο μέλλον πιο αποκαλυπτική:</a:t>
            </a:r>
            <a:endParaRPr lang="en-US" dirty="0">
              <a:latin typeface="Minion Pro" panose="0204050305030602020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31E7E8-323E-2F2C-9FFB-08396C898C96}"/>
                  </a:ext>
                </a:extLst>
              </p:cNvPr>
              <p:cNvSpPr txBox="1"/>
              <p:nvPr/>
            </p:nvSpPr>
            <p:spPr>
              <a:xfrm>
                <a:off x="4854816" y="3733643"/>
                <a:ext cx="2646687" cy="629596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4,…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31E7E8-323E-2F2C-9FFB-08396C898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816" y="3733643"/>
                <a:ext cx="2646687" cy="629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D285B4B-E276-CC09-276D-34A8A379246B}"/>
              </a:ext>
            </a:extLst>
          </p:cNvPr>
          <p:cNvSpPr txBox="1"/>
          <p:nvPr/>
        </p:nvSpPr>
        <p:spPr>
          <a:xfrm>
            <a:off x="324000" y="4563058"/>
            <a:ext cx="115871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Minion Pro" panose="02040503050306020203"/>
              </a:rPr>
              <a:t>Η παραπάνω έκφραση μπορούσε εύκολα να επεκταθεί για να περιλάβει και άλλες σειρές φασματικών γραμμών που θα ανακαλύπτονταν στο μέλλον, απλά αντικαθιστώντας το 2</a:t>
            </a:r>
            <a:r>
              <a:rPr lang="el-GR" baseline="30000" dirty="0">
                <a:latin typeface="Minion Pro" panose="02040503050306020203"/>
              </a:rPr>
              <a:t>2</a:t>
            </a:r>
            <a:r>
              <a:rPr lang="el-GR" dirty="0">
                <a:latin typeface="Minion Pro" panose="02040503050306020203"/>
              </a:rPr>
              <a:t> με 3</a:t>
            </a:r>
            <a:r>
              <a:rPr lang="el-GR" baseline="30000" dirty="0">
                <a:latin typeface="Minion Pro" panose="02040503050306020203"/>
              </a:rPr>
              <a:t>2</a:t>
            </a:r>
            <a:r>
              <a:rPr lang="el-GR" dirty="0">
                <a:latin typeface="Minion Pro" panose="02040503050306020203"/>
              </a:rPr>
              <a:t>, 4</a:t>
            </a:r>
            <a:r>
              <a:rPr lang="el-GR" baseline="30000" dirty="0">
                <a:latin typeface="Minion Pro" panose="02040503050306020203"/>
              </a:rPr>
              <a:t>2</a:t>
            </a:r>
            <a:r>
              <a:rPr lang="el-GR" dirty="0">
                <a:latin typeface="Minion Pro" panose="02040503050306020203"/>
              </a:rPr>
              <a:t> κοκ. Η σύγχρονη μορφή της σχέσης δίνεται σε μορφή συχνότητας της ακτινοβολίας και είναι: </a:t>
            </a:r>
            <a:endParaRPr lang="en-US" dirty="0">
              <a:latin typeface="Minion Pro" panose="0204050305030602020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285736-9B8E-C725-27B7-7074D5AD3D04}"/>
                  </a:ext>
                </a:extLst>
              </p:cNvPr>
              <p:cNvSpPr txBox="1"/>
              <p:nvPr/>
            </p:nvSpPr>
            <p:spPr>
              <a:xfrm>
                <a:off x="3008509" y="5585895"/>
                <a:ext cx="6170215" cy="710194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d>
                        <m:dPr>
                          <m:begChr m:val="{"/>
                          <m:endChr m:val="}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 2,…,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285736-9B8E-C725-27B7-7074D5AD3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509" y="5585895"/>
                <a:ext cx="6170215" cy="7101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424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4E7116-9CCE-BFE0-931B-B4832315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στη Κβαντική Θεωρία – Το Φωτοηλεκτρικό Φαινόμενο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DF8A5-7B6F-A76C-E2EE-C86288A74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0C229-BC50-A633-FC69-31CECC992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l-GR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46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1563200" cy="663575"/>
          </a:xfrm>
        </p:spPr>
        <p:txBody>
          <a:bodyPr anchor="ctr">
            <a:normAutofit/>
          </a:bodyPr>
          <a:lstStyle/>
          <a:p>
            <a:r>
              <a:rPr lang="el-GR" dirty="0"/>
              <a:t>Το Φως ως Σωματίδιο – Το Φωτοηλεκτρικό Φαινόμενο</a:t>
            </a:r>
            <a:endParaRPr lang="en-US" dirty="0"/>
          </a:p>
        </p:txBody>
      </p:sp>
      <p:pic>
        <p:nvPicPr>
          <p:cNvPr id="7" name="Picture 6" descr="Diagram of a diagram of a solar energy system&#10;&#10;Description automatically generated with medium confidence">
            <a:extLst>
              <a:ext uri="{FF2B5EF4-FFF2-40B4-BE49-F238E27FC236}">
                <a16:creationId xmlns:a16="http://schemas.microsoft.com/office/drawing/2014/main" id="{28BA5A30-3AC2-5F57-4FDA-2DF50B72F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406" y="1351918"/>
            <a:ext cx="6688383" cy="3355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D0C762-012F-EFA4-5D0A-0F05F76E94C0}"/>
              </a:ext>
            </a:extLst>
          </p:cNvPr>
          <p:cNvSpPr txBox="1"/>
          <p:nvPr/>
        </p:nvSpPr>
        <p:spPr>
          <a:xfrm>
            <a:off x="324000" y="949970"/>
            <a:ext cx="11563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Όταν </a:t>
            </a: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ακτίνες φωτός (Η/Μ ακτινοβολία) πέφτουν πάνω σε μια μεταλλική πλάκα, τότε η πλάκα μπορεί να εκπέμψει </a:t>
            </a:r>
            <a:r>
              <a:rPr lang="en-US" sz="2000" dirty="0">
                <a:solidFill>
                  <a:srgbClr val="202849"/>
                </a:solidFill>
                <a:latin typeface="Minion Pro" panose="02040503050306020203"/>
              </a:rPr>
              <a:t>e</a:t>
            </a:r>
            <a:r>
              <a:rPr lang="en-US" sz="2000" baseline="30000" dirty="0">
                <a:solidFill>
                  <a:srgbClr val="202849"/>
                </a:solidFill>
                <a:latin typeface="Minion Pro" panose="02040503050306020203"/>
              </a:rPr>
              <a:t>-</a:t>
            </a:r>
            <a:r>
              <a:rPr lang="en-US" sz="2000" dirty="0">
                <a:solidFill>
                  <a:srgbClr val="202849"/>
                </a:solidFill>
                <a:latin typeface="Minion Pro" panose="02040503050306020203"/>
              </a:rPr>
              <a:t>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3ED3B-073A-EB3E-85C0-483FAB008780}"/>
              </a:ext>
            </a:extLst>
          </p:cNvPr>
          <p:cNvSpPr txBox="1"/>
          <p:nvPr/>
        </p:nvSpPr>
        <p:spPr>
          <a:xfrm>
            <a:off x="300038" y="4844362"/>
            <a:ext cx="115871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Η εκπομπή του ηλεκτρονίου γίνεται μόνο όταν η συχνότητα </a:t>
            </a:r>
            <a:r>
              <a:rPr lang="en-US" sz="2000" i="1" dirty="0">
                <a:solidFill>
                  <a:srgbClr val="202849"/>
                </a:solidFill>
                <a:latin typeface="Minion Pro" panose="02040503050306020203"/>
              </a:rPr>
              <a:t>v</a:t>
            </a:r>
            <a:r>
              <a:rPr lang="el-GR" sz="2000" dirty="0">
                <a:solidFill>
                  <a:srgbClr val="202849"/>
                </a:solidFill>
                <a:latin typeface="Minion Pro" panose="02040503050306020203"/>
              </a:rPr>
              <a:t> της ακτινοβολίας ξεπεράσει μια οριακή τιμή </a:t>
            </a:r>
            <a:r>
              <a:rPr lang="en-US" sz="2000" i="1" dirty="0">
                <a:solidFill>
                  <a:srgbClr val="202849"/>
                </a:solidFill>
                <a:latin typeface="Minion Pro" panose="02040503050306020203"/>
              </a:rPr>
              <a:t>v</a:t>
            </a:r>
            <a:r>
              <a:rPr lang="en-US" sz="2000" baseline="-25000" dirty="0">
                <a:solidFill>
                  <a:srgbClr val="202849"/>
                </a:solidFill>
                <a:latin typeface="Minion Pro" panose="02040503050306020203"/>
              </a:rPr>
              <a:t>0</a:t>
            </a:r>
            <a:r>
              <a:rPr lang="en-US" sz="2000" dirty="0">
                <a:solidFill>
                  <a:srgbClr val="202849"/>
                </a:solidFill>
                <a:latin typeface="Minion Pro" panose="02040503050306020203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Η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κινητική ενέργεια των ηλεκτρονίων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που εκτινάσσονται αυξάνεται γραμμικά με τη συχνότητα της προσπίπτουσας ακτινοβολίας.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909A16-7009-6DFD-682E-E8DB3F948FA6}"/>
              </a:ext>
            </a:extLst>
          </p:cNvPr>
          <p:cNvSpPr txBox="1"/>
          <p:nvPr/>
        </p:nvSpPr>
        <p:spPr>
          <a:xfrm>
            <a:off x="3058409" y="6268352"/>
            <a:ext cx="6094378" cy="3693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https://simphy.com/weblets/photoelectric-effect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96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1563200" cy="663575"/>
          </a:xfrm>
        </p:spPr>
        <p:txBody>
          <a:bodyPr anchor="ctr">
            <a:normAutofit/>
          </a:bodyPr>
          <a:lstStyle/>
          <a:p>
            <a:r>
              <a:rPr lang="el-GR" dirty="0"/>
              <a:t>Το Φως ως Σωματίδιο – Το Φωτοηλεκτρικό Φαινόμενο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2FDC18-5114-61C7-181F-2F92C6379129}"/>
              </a:ext>
            </a:extLst>
          </p:cNvPr>
          <p:cNvGrpSpPr/>
          <p:nvPr/>
        </p:nvGrpSpPr>
        <p:grpSpPr>
          <a:xfrm>
            <a:off x="400144" y="1071324"/>
            <a:ext cx="6644613" cy="4073326"/>
            <a:chOff x="2773693" y="1392337"/>
            <a:chExt cx="6644613" cy="40733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3EBAFA-05BE-4526-9E6A-9E842C607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3693" y="1392337"/>
              <a:ext cx="6644613" cy="407332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5B7B05-3E7E-D914-EDAE-0F0B5C1B4204}"/>
                </a:ext>
              </a:extLst>
            </p:cNvPr>
            <p:cNvSpPr txBox="1"/>
            <p:nvPr/>
          </p:nvSpPr>
          <p:spPr>
            <a:xfrm>
              <a:off x="2773693" y="1441134"/>
              <a:ext cx="65435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Κινητική Ενέργεια (Κ.Ε.) – Συχνότητα για διαφορετικά μέταλλα</a:t>
              </a:r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 descr="A person in a suit standing in front of a chalkboard&#10;&#10;Description automatically generated">
            <a:extLst>
              <a:ext uri="{FF2B5EF4-FFF2-40B4-BE49-F238E27FC236}">
                <a16:creationId xmlns:a16="http://schemas.microsoft.com/office/drawing/2014/main" id="{6262319F-15EE-9306-2DE7-B14973380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85" y="1156959"/>
            <a:ext cx="3038240" cy="3987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5C7D2F-121A-8501-0471-10E157BBF5B2}"/>
                  </a:ext>
                </a:extLst>
              </p:cNvPr>
              <p:cNvSpPr txBox="1"/>
              <p:nvPr/>
            </p:nvSpPr>
            <p:spPr>
              <a:xfrm>
                <a:off x="3365769" y="3910518"/>
                <a:ext cx="1503938" cy="40011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mx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5C7D2F-121A-8501-0471-10E157BBF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769" y="3910518"/>
                <a:ext cx="1503938" cy="400110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DE5A59-F50B-A4A2-3308-881FA1004A14}"/>
                  </a:ext>
                </a:extLst>
              </p:cNvPr>
              <p:cNvSpPr txBox="1"/>
              <p:nvPr/>
            </p:nvSpPr>
            <p:spPr>
              <a:xfrm>
                <a:off x="3365769" y="4551512"/>
                <a:ext cx="2861296" cy="40011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=6.62</m:t>
                      </m:r>
                      <m:r>
                        <a:rPr lang="pl-PL" sz="200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pl-PL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l-PL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−34</m:t>
                          </m:r>
                        </m:sup>
                      </m:sSup>
                      <m:r>
                        <a:rPr lang="pl-PL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200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pl-PL" sz="2000"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pl-PL" sz="200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DE5A59-F50B-A4A2-3308-881FA1004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769" y="4551512"/>
                <a:ext cx="2861296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EEEE675-B52D-73AD-466C-C76D3751853A}"/>
              </a:ext>
            </a:extLst>
          </p:cNvPr>
          <p:cNvSpPr txBox="1"/>
          <p:nvPr/>
        </p:nvSpPr>
        <p:spPr>
          <a:xfrm>
            <a:off x="300038" y="5602010"/>
            <a:ext cx="6543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Minion Pro" panose="02040503050306020203"/>
              </a:rPr>
              <a:t>Einstein: “</a:t>
            </a:r>
            <a:r>
              <a:rPr lang="el-GR" b="1" dirty="0">
                <a:latin typeface="Minion Pro" panose="02040503050306020203"/>
              </a:rPr>
              <a:t>Η τιμή της κλίσης είναι ίση με τη σταθερά του </a:t>
            </a:r>
            <a:r>
              <a:rPr lang="en-US" b="1" dirty="0">
                <a:latin typeface="Minion Pro" panose="02040503050306020203"/>
              </a:rPr>
              <a:t>Planck!”</a:t>
            </a:r>
          </a:p>
        </p:txBody>
      </p:sp>
    </p:spTree>
    <p:extLst>
      <p:ext uri="{BB962C8B-B14F-4D97-AF65-F5344CB8AC3E}">
        <p14:creationId xmlns:p14="http://schemas.microsoft.com/office/powerpoint/2010/main" val="221549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1563200" cy="663575"/>
          </a:xfrm>
        </p:spPr>
        <p:txBody>
          <a:bodyPr anchor="ctr">
            <a:normAutofit/>
          </a:bodyPr>
          <a:lstStyle/>
          <a:p>
            <a:r>
              <a:rPr lang="el-GR" dirty="0"/>
              <a:t>Το Φως ως Σωματίδιο – Το Φωτοηλεκτρικό Φαινόμενο</a:t>
            </a:r>
            <a:endParaRPr lang="en-US" dirty="0"/>
          </a:p>
        </p:txBody>
      </p:sp>
      <p:pic>
        <p:nvPicPr>
          <p:cNvPr id="3" name="Picture 2" descr="A person with a mustache wearing glasses&#10;&#10;Description automatically generated">
            <a:extLst>
              <a:ext uri="{FF2B5EF4-FFF2-40B4-BE49-F238E27FC236}">
                <a16:creationId xmlns:a16="http://schemas.microsoft.com/office/drawing/2014/main" id="{63650984-116E-1381-B345-8C45A5925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1" y="1450281"/>
            <a:ext cx="2816682" cy="3957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97BEE4-3C6A-01CE-AB9B-66FDB8FB9F6F}"/>
              </a:ext>
            </a:extLst>
          </p:cNvPr>
          <p:cNvSpPr txBox="1"/>
          <p:nvPr/>
        </p:nvSpPr>
        <p:spPr>
          <a:xfrm>
            <a:off x="300038" y="5547212"/>
            <a:ext cx="346456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Minion Pro" panose="02040503050306020203"/>
              </a:rPr>
              <a:t>Max Karl Ernst Ludwig Planck </a:t>
            </a:r>
            <a:br>
              <a:rPr lang="en-US" sz="1800" dirty="0">
                <a:latin typeface="Minion Pro" panose="02040503050306020203"/>
              </a:rPr>
            </a:br>
            <a:r>
              <a:rPr lang="en-US" sz="1800" dirty="0">
                <a:latin typeface="Minion Pro" panose="02040503050306020203"/>
              </a:rPr>
              <a:t>(23 April 1858 – 4 October 1947)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8CD6F-A694-C8FB-1360-4F0EB88ECF7D}"/>
              </a:ext>
            </a:extLst>
          </p:cNvPr>
          <p:cNvSpPr txBox="1"/>
          <p:nvPr/>
        </p:nvSpPr>
        <p:spPr>
          <a:xfrm>
            <a:off x="3325594" y="1490027"/>
            <a:ext cx="85424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προσπάθεια να επιλύσει το πρόβλημα της </a:t>
            </a:r>
            <a:r>
              <a:rPr lang="el-G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«Ακτινοβολίας Μελανού Σώματος» απέδειξε </a:t>
            </a:r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ότι </a:t>
            </a:r>
            <a:r>
              <a:rPr lang="el-G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ανταλλαγή ενέργειας μεταξύ ύλης και ακτινοβολίας λαμβάνει χώρα σε κβάντα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(quanta)</a:t>
            </a:r>
            <a:r>
              <a:rPr lang="el-G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ή πακέτα, ενέργειας</a:t>
            </a:r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Η κεντρική του ιδέα ήταν ότι ένα φορτισμένο σωματίδιο που ταλαντώνεται σε μια συχνότητα μπορεί να ανταλλάξει ενέργεια με το περιβάλλον του δημιουργώντας ή απορροφώντας ηλεκτρομαγνητική ακτινοβολία μόνο σε διακριτά πακέτα ενέργειας μεγέθους: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8197A-0366-95C2-79A1-C8F312622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770" y="4225111"/>
            <a:ext cx="5206051" cy="60553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7356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1563200" cy="663575"/>
          </a:xfrm>
        </p:spPr>
        <p:txBody>
          <a:bodyPr anchor="ctr">
            <a:normAutofit/>
          </a:bodyPr>
          <a:lstStyle/>
          <a:p>
            <a:r>
              <a:rPr lang="el-GR" dirty="0"/>
              <a:t>Το Φως ως Σωματίδιο – Το Φωτοηλεκτρικό Φαινόμενο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2FDC18-5114-61C7-181F-2F92C6379129}"/>
              </a:ext>
            </a:extLst>
          </p:cNvPr>
          <p:cNvGrpSpPr/>
          <p:nvPr/>
        </p:nvGrpSpPr>
        <p:grpSpPr>
          <a:xfrm>
            <a:off x="400144" y="1071324"/>
            <a:ext cx="6644613" cy="4073326"/>
            <a:chOff x="2773693" y="1392337"/>
            <a:chExt cx="6644613" cy="40733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3EBAFA-05BE-4526-9E6A-9E842C607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3693" y="1392337"/>
              <a:ext cx="6644613" cy="407332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5B7B05-3E7E-D914-EDAE-0F0B5C1B4204}"/>
                </a:ext>
              </a:extLst>
            </p:cNvPr>
            <p:cNvSpPr txBox="1"/>
            <p:nvPr/>
          </p:nvSpPr>
          <p:spPr>
            <a:xfrm>
              <a:off x="2773693" y="1441134"/>
              <a:ext cx="65435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Κινητική Ενέργεια (Κ.Ε.) – Συχνότητα για διαφορετικά μέταλλα</a:t>
              </a:r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5C7D2F-121A-8501-0471-10E157BBF5B2}"/>
                  </a:ext>
                </a:extLst>
              </p:cNvPr>
              <p:cNvSpPr txBox="1"/>
              <p:nvPr/>
            </p:nvSpPr>
            <p:spPr>
              <a:xfrm>
                <a:off x="1613123" y="4620636"/>
                <a:ext cx="1503938" cy="40011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mx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5C7D2F-121A-8501-0471-10E157BBF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123" y="4620636"/>
                <a:ext cx="1503938" cy="400110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DE5A59-F50B-A4A2-3308-881FA1004A14}"/>
                  </a:ext>
                </a:extLst>
              </p:cNvPr>
              <p:cNvSpPr txBox="1"/>
              <p:nvPr/>
            </p:nvSpPr>
            <p:spPr>
              <a:xfrm>
                <a:off x="1613123" y="5261630"/>
                <a:ext cx="2861296" cy="40011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=6.</m:t>
                      </m:r>
                      <m:r>
                        <a:rPr lang="pl-PL" sz="2000">
                          <a:latin typeface="Cambria Math" panose="02040503050406030204" pitchFamily="18" charset="0"/>
                        </a:rPr>
                        <m:t>626 </m:t>
                      </m:r>
                      <m:r>
                        <a:rPr lang="pl-PL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l-PL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−34</m:t>
                          </m:r>
                        </m:sup>
                      </m:sSup>
                      <m:r>
                        <a:rPr lang="pl-PL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200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pl-PL" sz="2000"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pl-PL" sz="200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DE5A59-F50B-A4A2-3308-881FA1004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123" y="5261630"/>
                <a:ext cx="2861296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BE64FA-6FEC-8429-BDDC-9BF65BC718AE}"/>
                  </a:ext>
                </a:extLst>
              </p:cNvPr>
              <p:cNvSpPr txBox="1"/>
              <p:nvPr/>
            </p:nvSpPr>
            <p:spPr>
              <a:xfrm>
                <a:off x="1613123" y="5831281"/>
                <a:ext cx="1379545" cy="40011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l-G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BE64FA-6FEC-8429-BDDC-9BF65BC71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123" y="5831281"/>
                <a:ext cx="1379545" cy="400110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D38300-CFA0-F0CE-9BFE-042BDF563475}"/>
                  </a:ext>
                </a:extLst>
              </p:cNvPr>
              <p:cNvSpPr txBox="1"/>
              <p:nvPr/>
            </p:nvSpPr>
            <p:spPr>
              <a:xfrm>
                <a:off x="8346634" y="2059018"/>
                <a:ext cx="1503938" cy="40011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mx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D38300-CFA0-F0CE-9BFE-042BDF563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634" y="2059018"/>
                <a:ext cx="1503938" cy="400110"/>
              </a:xfrm>
              <a:prstGeom prst="rect">
                <a:avLst/>
              </a:prstGeom>
              <a:blipFill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823A19-6519-16AF-E0E8-FD7FA674F820}"/>
                  </a:ext>
                </a:extLst>
              </p:cNvPr>
              <p:cNvSpPr txBox="1"/>
              <p:nvPr/>
            </p:nvSpPr>
            <p:spPr>
              <a:xfrm>
                <a:off x="8346634" y="2645226"/>
                <a:ext cx="1975926" cy="40011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ν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823A19-6519-16AF-E0E8-FD7FA674F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634" y="2645226"/>
                <a:ext cx="1975926" cy="400110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15B469DC-A09B-83EA-3725-106ADDE6109A}"/>
              </a:ext>
            </a:extLst>
          </p:cNvPr>
          <p:cNvGrpSpPr/>
          <p:nvPr/>
        </p:nvGrpSpPr>
        <p:grpSpPr>
          <a:xfrm>
            <a:off x="4027805" y="2957209"/>
            <a:ext cx="5203744" cy="1413956"/>
            <a:chOff x="4027805" y="2957209"/>
            <a:chExt cx="5203744" cy="1413956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972BFF5-EA9D-85BE-4C1B-84C35492ED24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6096000" y="2957209"/>
              <a:ext cx="3135549" cy="1044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550382-1AC4-478C-E7F7-0E93847FA843}"/>
                </a:ext>
              </a:extLst>
            </p:cNvPr>
            <p:cNvSpPr txBox="1"/>
            <p:nvPr/>
          </p:nvSpPr>
          <p:spPr>
            <a:xfrm>
              <a:off x="4027805" y="4001833"/>
              <a:ext cx="4136389" cy="36933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Minion Pro" panose="02040503050306020203"/>
                </a:rPr>
                <a:t>Ενέργεια προσπίπτουσας ακτινοβολίας, </a:t>
              </a:r>
              <a:r>
                <a:rPr lang="en-US" dirty="0">
                  <a:latin typeface="Minion Pro" panose="02040503050306020203"/>
                </a:rPr>
                <a:t>E</a:t>
              </a:r>
              <a:r>
                <a:rPr lang="en-US" baseline="-25000" dirty="0">
                  <a:latin typeface="Minion Pro" panose="02040503050306020203"/>
                </a:rPr>
                <a:t>i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CAB4306-5B68-A5BA-D395-1A76A6A1B85E}"/>
              </a:ext>
            </a:extLst>
          </p:cNvPr>
          <p:cNvGrpSpPr/>
          <p:nvPr/>
        </p:nvGrpSpPr>
        <p:grpSpPr>
          <a:xfrm>
            <a:off x="9850573" y="3045336"/>
            <a:ext cx="2036628" cy="1584610"/>
            <a:chOff x="9850573" y="3045336"/>
            <a:chExt cx="2036628" cy="15846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EEB035-BF9A-E56C-77E5-0DA017B6F3B6}"/>
                </a:ext>
              </a:extLst>
            </p:cNvPr>
            <p:cNvSpPr txBox="1"/>
            <p:nvPr/>
          </p:nvSpPr>
          <p:spPr>
            <a:xfrm>
              <a:off x="9850573" y="3706616"/>
              <a:ext cx="2036628" cy="92333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Minion Pro" panose="02040503050306020203"/>
                </a:rPr>
                <a:t>Οριακή Ενέργεια ή Συνάρτηση Έργου (</a:t>
              </a:r>
              <a:r>
                <a:rPr lang="en-US" dirty="0">
                  <a:latin typeface="Minion Pro" panose="02040503050306020203"/>
                </a:rPr>
                <a:t>work function, </a:t>
              </a:r>
              <a:r>
                <a:rPr lang="el-GR" b="1" dirty="0">
                  <a:latin typeface="Minion Pro" panose="02040503050306020203"/>
                </a:rPr>
                <a:t>φ</a:t>
              </a:r>
              <a:r>
                <a:rPr lang="en-US" dirty="0">
                  <a:latin typeface="Minion Pro" panose="02040503050306020203"/>
                </a:rPr>
                <a:t>)</a:t>
              </a:r>
              <a:endParaRPr lang="el-GR" dirty="0">
                <a:latin typeface="Minion Pro" panose="02040503050306020203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199B969-7418-E65F-A1BA-6E91CBA9572F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H="1" flipV="1">
              <a:off x="10107038" y="3045336"/>
              <a:ext cx="761849" cy="6612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7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FA15-5D3B-A056-D46F-CEB8F332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99" y="152400"/>
            <a:ext cx="11567963" cy="685800"/>
          </a:xfrm>
        </p:spPr>
        <p:txBody>
          <a:bodyPr anchor="ctr">
            <a:normAutofit fontScale="90000"/>
          </a:bodyPr>
          <a:lstStyle/>
          <a:p>
            <a:r>
              <a:rPr lang="el-GR" dirty="0"/>
              <a:t>Μιχάλη, γιατί πρέπει να τα ξέρω αυτά; Πού θα μου χρειαστούν;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D1FA6-B0FC-F63B-C15D-72C7B91700C1}"/>
              </a:ext>
            </a:extLst>
          </p:cNvPr>
          <p:cNvSpPr txBox="1"/>
          <p:nvPr/>
        </p:nvSpPr>
        <p:spPr>
          <a:xfrm>
            <a:off x="300038" y="931510"/>
            <a:ext cx="11591925" cy="96795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u="sng" dirty="0">
                <a:latin typeface="Minion Pro"/>
              </a:rPr>
              <a:t>Οι ιδιότητες των ηλεκτρονίων </a:t>
            </a:r>
            <a:r>
              <a:rPr lang="el-GR" sz="2000" b="1" dirty="0">
                <a:latin typeface="Minion Pro"/>
              </a:rPr>
              <a:t>που δεσμεύονται </a:t>
            </a:r>
            <a:r>
              <a:rPr lang="el-GR" sz="2000" b="1" u="sng" dirty="0">
                <a:latin typeface="Minion Pro"/>
              </a:rPr>
              <a:t>στα άτομα και τα μόρια</a:t>
            </a:r>
            <a:r>
              <a:rPr lang="el-GR" sz="2000" b="1" dirty="0">
                <a:latin typeface="Minion Pro"/>
              </a:rPr>
              <a:t>, η συμπεριφορά των οποίων είναι το αντικείμενο της Χημείας, </a:t>
            </a:r>
            <a:r>
              <a:rPr lang="el-GR" sz="2000" b="1" u="sng" dirty="0">
                <a:latin typeface="Minion Pro"/>
              </a:rPr>
              <a:t>κατανοούνται</a:t>
            </a:r>
            <a:r>
              <a:rPr lang="el-GR" sz="2000" b="1" dirty="0">
                <a:latin typeface="Minion Pro"/>
              </a:rPr>
              <a:t> σύμφωνα </a:t>
            </a:r>
            <a:r>
              <a:rPr lang="el-GR" sz="2000" b="1" u="sng" dirty="0">
                <a:latin typeface="Minion Pro"/>
              </a:rPr>
              <a:t>με τις Αρχές της Κβαντικής Μηχανικής</a:t>
            </a:r>
            <a:r>
              <a:rPr lang="el-GR" sz="2000" b="1" dirty="0">
                <a:latin typeface="Minion Pro"/>
              </a:rPr>
              <a:t>.</a:t>
            </a:r>
            <a:endParaRPr lang="en-US" sz="2000" b="1" dirty="0">
              <a:latin typeface="Minion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4EBD8-E44A-60B6-66DC-EB9D51B1760D}"/>
              </a:ext>
            </a:extLst>
          </p:cNvPr>
          <p:cNvSpPr txBox="1"/>
          <p:nvPr/>
        </p:nvSpPr>
        <p:spPr>
          <a:xfrm>
            <a:off x="300037" y="2030098"/>
            <a:ext cx="11591925" cy="378565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u="sng" dirty="0">
                <a:latin typeface="Minion Pro" panose="02040503050306020203"/>
              </a:rPr>
              <a:t>Κεντρικές Ιδέες της διάλεξης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Minion Pro" panose="02040503050306020203"/>
              </a:rPr>
              <a:t>Η ύλη αποτελείται από άτομα.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Minion Pro" panose="02040503050306020203"/>
              </a:rPr>
              <a:t>Στην υποατομική κλίμακα οι ιδιότητες των κυμάτων και των σωματιδίων συγχωνεύονται (κάποιες πειραματικές παρατηρήσεις αποκαλύπτουν τον </a:t>
            </a:r>
            <a:r>
              <a:rPr lang="el-GR" sz="2000" b="1" u="sng" dirty="0">
                <a:solidFill>
                  <a:schemeClr val="accent1"/>
                </a:solidFill>
                <a:latin typeface="Minion Pro" panose="02040503050306020203"/>
              </a:rPr>
              <a:t>κυματικό χαρακτήρα </a:t>
            </a:r>
            <a:r>
              <a:rPr lang="el-GR" sz="2000" dirty="0">
                <a:latin typeface="Minion Pro" panose="02040503050306020203"/>
              </a:rPr>
              <a:t>και άλλες το </a:t>
            </a:r>
            <a:r>
              <a:rPr lang="el-GR" sz="2000" b="1" u="sng" dirty="0">
                <a:solidFill>
                  <a:schemeClr val="accent1"/>
                </a:solidFill>
                <a:latin typeface="Minion Pro" panose="02040503050306020203"/>
              </a:rPr>
              <a:t>σωματιδιακό χαρακτήρα</a:t>
            </a:r>
            <a:r>
              <a:rPr lang="el-GR" sz="2000" dirty="0">
                <a:latin typeface="Minion Pro" panose="02040503050306020203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Minion Pro" panose="02040503050306020203"/>
              </a:rPr>
              <a:t>Τα άτομα και τα μόρια μπορούν να ανταλλάσσουν ενέργεια σε διακριτές/συγκεκριμένες ποσότητες.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Minion Pro" panose="02040503050306020203"/>
              </a:rPr>
              <a:t>Η </a:t>
            </a:r>
            <a:r>
              <a:rPr lang="el-GR" sz="2000" b="1" dirty="0" err="1">
                <a:solidFill>
                  <a:schemeClr val="accent1"/>
                </a:solidFill>
                <a:latin typeface="Minion Pro" panose="02040503050306020203"/>
              </a:rPr>
              <a:t>κβάντωση</a:t>
            </a:r>
            <a:r>
              <a:rPr lang="el-GR" sz="2000" b="1" dirty="0">
                <a:solidFill>
                  <a:schemeClr val="accent1"/>
                </a:solidFill>
                <a:latin typeface="Minion Pro" panose="02040503050306020203"/>
              </a:rPr>
              <a:t> της ενέργειας </a:t>
            </a:r>
            <a:r>
              <a:rPr lang="el-GR" sz="2000" dirty="0">
                <a:latin typeface="Minion Pro" panose="02040503050306020203"/>
              </a:rPr>
              <a:t>είναι σημαντική μόνο κατά τη μελέτη πολύ μικρών σωματιδίων, όπως τα άτομα και τα ηλεκτρόνια.</a:t>
            </a:r>
          </a:p>
          <a:p>
            <a:r>
              <a:rPr lang="el-GR" sz="2000" b="1" u="sng" dirty="0">
                <a:latin typeface="Minion Pro" panose="02040503050306020203"/>
              </a:rPr>
              <a:t>Προαπαιτούμενες γνώσεις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Minion Pro" panose="02040503050306020203"/>
              </a:rPr>
              <a:t>Να είστε εξοικειωμένοι με το πυρηνικό μοντέλο του ατόμου.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Minion Pro" panose="02040503050306020203"/>
              </a:rPr>
              <a:t>Να μπορείτε να πλοηγηθείτε στον Περιοδικό Πίνακα.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Minion Pro" panose="02040503050306020203"/>
              </a:rPr>
              <a:t>Να χειρίζεστε τις έννοιες της Δυναμικής και Κινητικής Ενέργειας.</a:t>
            </a:r>
            <a:endParaRPr lang="en-US" sz="2000" dirty="0">
              <a:latin typeface="Minion Pro" panose="02040503050306020203"/>
            </a:endParaRPr>
          </a:p>
        </p:txBody>
      </p:sp>
    </p:spTree>
    <p:extLst>
      <p:ext uri="{BB962C8B-B14F-4D97-AF65-F5344CB8AC3E}">
        <p14:creationId xmlns:p14="http://schemas.microsoft.com/office/powerpoint/2010/main" val="566578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968-DEA7-A963-969A-760C5B3C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74625"/>
            <a:ext cx="11563200" cy="663575"/>
          </a:xfrm>
        </p:spPr>
        <p:txBody>
          <a:bodyPr anchor="ctr">
            <a:normAutofit/>
          </a:bodyPr>
          <a:lstStyle/>
          <a:p>
            <a:r>
              <a:rPr lang="el-GR" dirty="0"/>
              <a:t>Το Φως ως Σωματίδιο – Το Φωτοηλεκτρικό Φαινόμενο</a:t>
            </a:r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DF30107-EE74-8B8D-58D5-78089E92A903}"/>
              </a:ext>
            </a:extLst>
          </p:cNvPr>
          <p:cNvGrpSpPr/>
          <p:nvPr/>
        </p:nvGrpSpPr>
        <p:grpSpPr>
          <a:xfrm>
            <a:off x="1958990" y="1785557"/>
            <a:ext cx="8353913" cy="3286886"/>
            <a:chOff x="0" y="1808786"/>
            <a:chExt cx="8353913" cy="328688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6DE0EE5-6C6E-E33E-6D89-74BDFD70CF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773" y="1914727"/>
              <a:ext cx="0" cy="318094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FA3670-B171-95E0-0B1F-C8633E85DF0A}"/>
                </a:ext>
              </a:extLst>
            </p:cNvPr>
            <p:cNvSpPr txBox="1"/>
            <p:nvPr/>
          </p:nvSpPr>
          <p:spPr>
            <a:xfrm>
              <a:off x="635285" y="180878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5406404-A53F-C178-7AC5-5A572C681752}"/>
                </a:ext>
              </a:extLst>
            </p:cNvPr>
            <p:cNvCxnSpPr/>
            <p:nvPr/>
          </p:nvCxnSpPr>
          <p:spPr>
            <a:xfrm>
              <a:off x="1186773" y="3429000"/>
              <a:ext cx="708173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697EFF-CB6D-0E83-13AF-3A6A6E5D594F}"/>
                </a:ext>
              </a:extLst>
            </p:cNvPr>
            <p:cNvSpPr txBox="1"/>
            <p:nvPr/>
          </p:nvSpPr>
          <p:spPr>
            <a:xfrm>
              <a:off x="0" y="2997368"/>
              <a:ext cx="12538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 </a:t>
              </a:r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ενός </a:t>
              </a:r>
              <a:b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ελεύθερου </a:t>
              </a:r>
              <a:b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EBD2408-FD93-3CC5-D1F7-A1BE5295722D}"/>
                </a:ext>
              </a:extLst>
            </p:cNvPr>
            <p:cNvCxnSpPr/>
            <p:nvPr/>
          </p:nvCxnSpPr>
          <p:spPr>
            <a:xfrm>
              <a:off x="1994170" y="4610911"/>
              <a:ext cx="11575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393883A-5812-E5E1-9892-EF025F07A454}"/>
                </a:ext>
              </a:extLst>
            </p:cNvPr>
            <p:cNvCxnSpPr>
              <a:cxnSpLocks/>
            </p:cNvCxnSpPr>
            <p:nvPr/>
          </p:nvCxnSpPr>
          <p:spPr>
            <a:xfrm>
              <a:off x="1994170" y="3505199"/>
              <a:ext cx="0" cy="110571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26A9BA3-39E4-F50C-56AE-0B0793FF8A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170" y="3426129"/>
              <a:ext cx="0" cy="83009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13838E-C192-0283-D1A4-98E59F5A722A}"/>
                </a:ext>
              </a:extLst>
            </p:cNvPr>
            <p:cNvSpPr txBox="1"/>
            <p:nvPr/>
          </p:nvSpPr>
          <p:spPr>
            <a:xfrm>
              <a:off x="2061263" y="3827222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F22AB61-B7E7-2D4C-8F15-1BD6DB229B31}"/>
                </a:ext>
              </a:extLst>
            </p:cNvPr>
            <p:cNvCxnSpPr/>
            <p:nvPr/>
          </p:nvCxnSpPr>
          <p:spPr>
            <a:xfrm>
              <a:off x="4148846" y="4610911"/>
              <a:ext cx="11575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48E3158-4A7A-171D-0714-4AC421D976B1}"/>
                </a:ext>
              </a:extLst>
            </p:cNvPr>
            <p:cNvCxnSpPr/>
            <p:nvPr/>
          </p:nvCxnSpPr>
          <p:spPr>
            <a:xfrm>
              <a:off x="4148846" y="2652409"/>
              <a:ext cx="11575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B6A836F-35BD-9B65-6B4F-347A7293AED6}"/>
                </a:ext>
              </a:extLst>
            </p:cNvPr>
            <p:cNvCxnSpPr>
              <a:cxnSpLocks/>
            </p:cNvCxnSpPr>
            <p:nvPr/>
          </p:nvCxnSpPr>
          <p:spPr>
            <a:xfrm>
              <a:off x="4148846" y="2731479"/>
              <a:ext cx="0" cy="187943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82A7794-6E82-3BBE-E094-E9F87369EA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8846" y="2652409"/>
              <a:ext cx="0" cy="195850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D10DEA0-7073-82D9-41B9-07BC48A860DE}"/>
                </a:ext>
              </a:extLst>
            </p:cNvPr>
            <p:cNvSpPr txBox="1"/>
            <p:nvPr/>
          </p:nvSpPr>
          <p:spPr>
            <a:xfrm>
              <a:off x="4350616" y="2799946"/>
              <a:ext cx="9589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n-US" sz="24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=h</a:t>
              </a:r>
              <a:r>
                <a:rPr lang="el-G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ν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9FC2CE0-66A8-4694-1DF7-7FEFA120FDD9}"/>
                </a:ext>
              </a:extLst>
            </p:cNvPr>
            <p:cNvCxnSpPr/>
            <p:nvPr/>
          </p:nvCxnSpPr>
          <p:spPr>
            <a:xfrm>
              <a:off x="6275960" y="2652409"/>
              <a:ext cx="11575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17176A2-72DF-A047-FE18-3BD309D49FC1}"/>
                </a:ext>
              </a:extLst>
            </p:cNvPr>
            <p:cNvCxnSpPr>
              <a:cxnSpLocks/>
            </p:cNvCxnSpPr>
            <p:nvPr/>
          </p:nvCxnSpPr>
          <p:spPr>
            <a:xfrm>
              <a:off x="6292173" y="2738947"/>
              <a:ext cx="0" cy="68718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14431F0-D188-237E-0F69-07402BB2A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2173" y="2659877"/>
              <a:ext cx="0" cy="6017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07F56AB-E9B4-2BBE-1323-92F650305980}"/>
                </a:ext>
              </a:extLst>
            </p:cNvPr>
            <p:cNvSpPr txBox="1"/>
            <p:nvPr/>
          </p:nvSpPr>
          <p:spPr>
            <a:xfrm>
              <a:off x="6386708" y="2682721"/>
              <a:ext cx="196720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Κ.Ε </a:t>
              </a:r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του  </a:t>
              </a:r>
              <a:b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εκτινασσόμενου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E515513-FB2C-2CBD-0078-FF025208547D}"/>
              </a:ext>
            </a:extLst>
          </p:cNvPr>
          <p:cNvSpPr txBox="1"/>
          <p:nvPr/>
        </p:nvSpPr>
        <p:spPr>
          <a:xfrm>
            <a:off x="324000" y="937029"/>
            <a:ext cx="11587163" cy="646331"/>
          </a:xfrm>
          <a:prstGeom prst="rect">
            <a:avLst/>
          </a:prstGeom>
          <a:solidFill>
            <a:srgbClr val="D1F5CB"/>
          </a:solidFill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Minion Pro" panose="02040503050306020203"/>
              </a:rPr>
              <a:t>Η ενέργεια ενός εισερχόμενου φωτονίου (</a:t>
            </a:r>
            <a:r>
              <a:rPr lang="en-US" dirty="0">
                <a:latin typeface="Minion Pro" panose="02040503050306020203"/>
              </a:rPr>
              <a:t>E</a:t>
            </a:r>
            <a:r>
              <a:rPr lang="en-US" baseline="-25000" dirty="0">
                <a:latin typeface="Minion Pro" panose="02040503050306020203"/>
              </a:rPr>
              <a:t>i</a:t>
            </a:r>
            <a:r>
              <a:rPr lang="en-US" dirty="0">
                <a:latin typeface="Minion Pro" panose="02040503050306020203"/>
              </a:rPr>
              <a:t>) </a:t>
            </a:r>
            <a:r>
              <a:rPr lang="el-GR" dirty="0">
                <a:latin typeface="Minion Pro" panose="02040503050306020203"/>
              </a:rPr>
              <a:t>πρέπει να είναι ≥ της συνάρτησης έργου </a:t>
            </a:r>
            <a:r>
              <a:rPr lang="el-GR" b="1" dirty="0">
                <a:latin typeface="Minion Pro" panose="02040503050306020203"/>
              </a:rPr>
              <a:t>φ</a:t>
            </a:r>
            <a:r>
              <a:rPr lang="el-GR" dirty="0">
                <a:latin typeface="Minion Pro" panose="02040503050306020203"/>
              </a:rPr>
              <a:t>, προκειμένου να εκτιναχθεί ένα </a:t>
            </a:r>
            <a:r>
              <a:rPr lang="en-US" dirty="0">
                <a:latin typeface="Minion Pro" panose="02040503050306020203"/>
              </a:rPr>
              <a:t>e</a:t>
            </a:r>
            <a:r>
              <a:rPr lang="en-US" baseline="30000" dirty="0">
                <a:latin typeface="Minion Pro" panose="02040503050306020203"/>
              </a:rPr>
              <a:t>-</a:t>
            </a:r>
            <a:r>
              <a:rPr lang="en-US" dirty="0">
                <a:latin typeface="Minion Pro" panose="02040503050306020203"/>
              </a:rPr>
              <a:t>.</a:t>
            </a:r>
            <a:r>
              <a:rPr lang="el-GR" dirty="0">
                <a:latin typeface="Minion Pro" panose="02040503050306020203"/>
              </a:rPr>
              <a:t> Η επιπλέον ενέργεια θα είναι η κινητική ενέργεια του εκτινασσόμενου </a:t>
            </a:r>
            <a:r>
              <a:rPr lang="en-US" dirty="0">
                <a:latin typeface="Minion Pro" panose="02040503050306020203"/>
              </a:rPr>
              <a:t>e</a:t>
            </a:r>
            <a:r>
              <a:rPr lang="en-US" baseline="30000" dirty="0">
                <a:latin typeface="Minion Pro" panose="02040503050306020203"/>
              </a:rPr>
              <a:t>-</a:t>
            </a:r>
            <a:r>
              <a:rPr lang="en-US" dirty="0">
                <a:latin typeface="Minion Pro" panose="02040503050306020203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6840177-CB63-F026-FFC0-DF2ADE3DEE26}"/>
              </a:ext>
            </a:extLst>
          </p:cNvPr>
          <p:cNvSpPr txBox="1"/>
          <p:nvPr/>
        </p:nvSpPr>
        <p:spPr>
          <a:xfrm>
            <a:off x="300038" y="5167936"/>
            <a:ext cx="11587162" cy="646331"/>
          </a:xfrm>
          <a:prstGeom prst="rect">
            <a:avLst/>
          </a:prstGeom>
          <a:solidFill>
            <a:srgbClr val="D1F5CB"/>
          </a:solidFill>
        </p:spPr>
        <p:txBody>
          <a:bodyPr wrap="square">
            <a:spAutoFit/>
          </a:bodyPr>
          <a:lstStyle/>
          <a:p>
            <a:pPr algn="just"/>
            <a:r>
              <a:rPr lang="el-GR" b="1" dirty="0">
                <a:latin typeface="Minion Pro" panose="02040503050306020203"/>
              </a:rPr>
              <a:t>Το φως αποτελείται από πακέτα ενέργειας που ονομάζονται φωτόνια</a:t>
            </a:r>
            <a:r>
              <a:rPr lang="en-US" b="1" dirty="0">
                <a:latin typeface="Minion Pro" panose="02040503050306020203"/>
              </a:rPr>
              <a:t>. To </a:t>
            </a:r>
            <a:r>
              <a:rPr lang="el-GR" b="1" dirty="0">
                <a:latin typeface="Minion Pro" panose="02040503050306020203"/>
              </a:rPr>
              <a:t>φωτόνιο είναι άυλο σωματίδιο, </a:t>
            </a:r>
            <a:r>
              <a:rPr lang="el-GR" b="1" u="sng" dirty="0">
                <a:latin typeface="Minion Pro" panose="02040503050306020203"/>
              </a:rPr>
              <a:t>ένα κβάντο του ηλεκτρομαγνητικού πεδίου</a:t>
            </a:r>
            <a:r>
              <a:rPr lang="el-GR" b="1" dirty="0">
                <a:latin typeface="Minion Pro" panose="02040503050306020203"/>
              </a:rPr>
              <a:t> και φορέας της ηλεκτρομαγνητικής δύναμης</a:t>
            </a:r>
            <a:r>
              <a:rPr lang="en-US" b="1" dirty="0">
                <a:latin typeface="Minion Pro" panose="0204050305030602020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632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FBE165-C51D-F4E1-FCF6-D7D60F05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4E7116-9CCE-BFE0-931B-B4832315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ανακάλυψη του Ηλεκτρονίου</a:t>
            </a:r>
            <a:r>
              <a:rPr lang="en-US" dirty="0"/>
              <a:t> </a:t>
            </a:r>
            <a:r>
              <a:rPr lang="el-GR" dirty="0"/>
              <a:t>και του Πυρήνα – Πυρηνικό Μοντέλο </a:t>
            </a:r>
            <a:r>
              <a:rPr lang="el-GR" dirty="0" err="1"/>
              <a:t>Ατόμο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DF8A5-7B6F-A76C-E2EE-C86288A74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0C229-BC50-A633-FC69-31CECC992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75331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316C-7DCE-B040-B175-9D86D1E8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52400"/>
            <a:ext cx="10515600" cy="685800"/>
          </a:xfrm>
        </p:spPr>
        <p:txBody>
          <a:bodyPr anchor="ctr"/>
          <a:lstStyle/>
          <a:p>
            <a:r>
              <a:rPr lang="el-GR" dirty="0"/>
              <a:t>Ανακάλυψη του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(J.J. Thomson 1897)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60946E-BC32-B4F5-5DE8-3A2DB5B7D624}"/>
              </a:ext>
            </a:extLst>
          </p:cNvPr>
          <p:cNvSpPr/>
          <p:nvPr/>
        </p:nvSpPr>
        <p:spPr>
          <a:xfrm>
            <a:off x="494522" y="1492906"/>
            <a:ext cx="65315" cy="10356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CB8D86-9961-DEDD-FF8A-AA6F227BC2A8}"/>
              </a:ext>
            </a:extLst>
          </p:cNvPr>
          <p:cNvSpPr/>
          <p:nvPr/>
        </p:nvSpPr>
        <p:spPr>
          <a:xfrm>
            <a:off x="1374709" y="2136719"/>
            <a:ext cx="65315" cy="3918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72EF5-8FD0-B372-2EC9-FAAC64E2987A}"/>
              </a:ext>
            </a:extLst>
          </p:cNvPr>
          <p:cNvSpPr/>
          <p:nvPr/>
        </p:nvSpPr>
        <p:spPr>
          <a:xfrm>
            <a:off x="1371598" y="1492906"/>
            <a:ext cx="65315" cy="3918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5CE8DD-E431-D622-824F-56754E2CD996}"/>
              </a:ext>
            </a:extLst>
          </p:cNvPr>
          <p:cNvSpPr/>
          <p:nvPr/>
        </p:nvSpPr>
        <p:spPr>
          <a:xfrm>
            <a:off x="712237" y="3527913"/>
            <a:ext cx="4572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FF313D-D616-68BB-CC6D-BF6A341F4BBF}"/>
              </a:ext>
            </a:extLst>
          </p:cNvPr>
          <p:cNvSpPr/>
          <p:nvPr/>
        </p:nvSpPr>
        <p:spPr>
          <a:xfrm>
            <a:off x="864637" y="3345033"/>
            <a:ext cx="45720" cy="822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5EDD75-1B55-7B47-FAEC-D8BBE5B413CD}"/>
              </a:ext>
            </a:extLst>
          </p:cNvPr>
          <p:cNvSpPr/>
          <p:nvPr/>
        </p:nvSpPr>
        <p:spPr>
          <a:xfrm>
            <a:off x="1017037" y="3527913"/>
            <a:ext cx="4572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63738-A914-24E0-D503-FE6C836ED6EE}"/>
              </a:ext>
            </a:extLst>
          </p:cNvPr>
          <p:cNvSpPr/>
          <p:nvPr/>
        </p:nvSpPr>
        <p:spPr>
          <a:xfrm>
            <a:off x="1169437" y="3345033"/>
            <a:ext cx="45720" cy="822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EC7470-A43B-3827-DA37-F8F8257B0B78}"/>
              </a:ext>
            </a:extLst>
          </p:cNvPr>
          <p:cNvSpPr/>
          <p:nvPr/>
        </p:nvSpPr>
        <p:spPr>
          <a:xfrm>
            <a:off x="1321837" y="3527913"/>
            <a:ext cx="4572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B7EFF9A2-7E18-7B3B-AB45-7C63A04E4C96}"/>
              </a:ext>
            </a:extLst>
          </p:cNvPr>
          <p:cNvCxnSpPr>
            <a:stCxn id="3" idx="1"/>
            <a:endCxn id="8" idx="1"/>
          </p:cNvCxnSpPr>
          <p:nvPr/>
        </p:nvCxnSpPr>
        <p:spPr>
          <a:xfrm rot="10800000" flipH="1" flipV="1">
            <a:off x="494521" y="2010755"/>
            <a:ext cx="217715" cy="1745758"/>
          </a:xfrm>
          <a:prstGeom prst="bentConnector3">
            <a:avLst>
              <a:gd name="adj1" fmla="val -105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10147D04-60B6-43CC-291D-B42CF707F6BE}"/>
              </a:ext>
            </a:extLst>
          </p:cNvPr>
          <p:cNvCxnSpPr>
            <a:cxnSpLocks/>
            <a:stCxn id="4" idx="3"/>
            <a:endCxn id="12" idx="3"/>
          </p:cNvCxnSpPr>
          <p:nvPr/>
        </p:nvCxnSpPr>
        <p:spPr>
          <a:xfrm flipH="1">
            <a:off x="1367557" y="2332662"/>
            <a:ext cx="72467" cy="1423851"/>
          </a:xfrm>
          <a:prstGeom prst="bentConnector3">
            <a:avLst>
              <a:gd name="adj1" fmla="val -31545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0334A4B-D960-9394-8574-D397DA4DE760}"/>
              </a:ext>
            </a:extLst>
          </p:cNvPr>
          <p:cNvSpPr txBox="1"/>
          <p:nvPr/>
        </p:nvSpPr>
        <p:spPr>
          <a:xfrm>
            <a:off x="101511" y="1135499"/>
            <a:ext cx="1037463" cy="30777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Κάθοδος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 (-)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AFB73E-3718-8849-B5A2-B84B6F67C1DD}"/>
              </a:ext>
            </a:extLst>
          </p:cNvPr>
          <p:cNvSpPr txBox="1"/>
          <p:nvPr/>
        </p:nvSpPr>
        <p:spPr>
          <a:xfrm>
            <a:off x="1256714" y="1135765"/>
            <a:ext cx="965329" cy="30777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Άνοδος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 (+)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9C1AC0-B322-5BC8-5D3C-338DCAF09416}"/>
              </a:ext>
            </a:extLst>
          </p:cNvPr>
          <p:cNvSpPr txBox="1"/>
          <p:nvPr/>
        </p:nvSpPr>
        <p:spPr>
          <a:xfrm>
            <a:off x="553617" y="1589631"/>
            <a:ext cx="862672" cy="89377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H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2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 gas</a:t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(10</a:t>
            </a:r>
            <a:r>
              <a:rPr lang="en-US" sz="1400" baseline="300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-5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atm)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C38004-F1D6-0B8F-FD7A-8E2267825753}"/>
              </a:ext>
            </a:extLst>
          </p:cNvPr>
          <p:cNvSpPr txBox="1"/>
          <p:nvPr/>
        </p:nvSpPr>
        <p:spPr>
          <a:xfrm>
            <a:off x="198641" y="4216741"/>
            <a:ext cx="1682512" cy="738664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Υψηλή </a:t>
            </a:r>
            <a:br>
              <a:rPr lang="el-GR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</a:br>
            <a:r>
              <a:rPr lang="el-GR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Διαφορά Δυναμικού</a:t>
            </a:r>
            <a:br>
              <a:rPr lang="el-GR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</a:br>
            <a:r>
              <a:rPr lang="el-GR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(10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,</a:t>
            </a:r>
            <a:r>
              <a:rPr lang="el-GR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000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V)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A8C509-6534-954D-D817-4D8FC7382F15}"/>
              </a:ext>
            </a:extLst>
          </p:cNvPr>
          <p:cNvSpPr/>
          <p:nvPr/>
        </p:nvSpPr>
        <p:spPr>
          <a:xfrm rot="5400000">
            <a:off x="6050280" y="619926"/>
            <a:ext cx="91440" cy="1828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4474A4-5C10-7F23-4455-175AA857AC82}"/>
              </a:ext>
            </a:extLst>
          </p:cNvPr>
          <p:cNvSpPr/>
          <p:nvPr/>
        </p:nvSpPr>
        <p:spPr>
          <a:xfrm rot="5400000">
            <a:off x="6050280" y="1555707"/>
            <a:ext cx="91440" cy="1828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69952E36-9EC3-4B58-420B-3A0BC91DFC24}"/>
              </a:ext>
            </a:extLst>
          </p:cNvPr>
          <p:cNvSpPr/>
          <p:nvPr/>
        </p:nvSpPr>
        <p:spPr>
          <a:xfrm rot="10800000">
            <a:off x="9789990" y="1329343"/>
            <a:ext cx="513184" cy="1380328"/>
          </a:xfrm>
          <a:prstGeom prst="moon">
            <a:avLst>
              <a:gd name="adj" fmla="val 22727"/>
            </a:avLst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4D81B9A-CB29-E84E-7A07-96CE6962C4BD}"/>
              </a:ext>
            </a:extLst>
          </p:cNvPr>
          <p:cNvCxnSpPr/>
          <p:nvPr/>
        </p:nvCxnSpPr>
        <p:spPr>
          <a:xfrm flipV="1">
            <a:off x="5557838" y="1135765"/>
            <a:ext cx="0" cy="3528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541B438-4DCF-01D3-1420-C5B255364C06}"/>
              </a:ext>
            </a:extLst>
          </p:cNvPr>
          <p:cNvCxnSpPr/>
          <p:nvPr/>
        </p:nvCxnSpPr>
        <p:spPr>
          <a:xfrm flipV="1">
            <a:off x="5567072" y="2530793"/>
            <a:ext cx="0" cy="3528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3405C7-FBD3-F245-F065-3A10F5631A98}"/>
              </a:ext>
            </a:extLst>
          </p:cNvPr>
          <p:cNvCxnSpPr>
            <a:cxnSpLocks/>
            <a:stCxn id="3" idx="3"/>
            <a:endCxn id="24" idx="3"/>
          </p:cNvCxnSpPr>
          <p:nvPr/>
        </p:nvCxnSpPr>
        <p:spPr>
          <a:xfrm>
            <a:off x="559837" y="2010755"/>
            <a:ext cx="9626706" cy="8752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0D9D28F-81EB-B7FC-8F84-F21DA2FDDCBC}"/>
              </a:ext>
            </a:extLst>
          </p:cNvPr>
          <p:cNvSpPr txBox="1"/>
          <p:nvPr/>
        </p:nvSpPr>
        <p:spPr>
          <a:xfrm>
            <a:off x="5614033" y="921362"/>
            <a:ext cx="1426160" cy="52322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Πλάκα εκτροπής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 </a:t>
            </a:r>
            <a:br>
              <a:rPr lang="el-GR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(+)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16605D-5744-C3C9-6BCF-3EFD87271426}"/>
              </a:ext>
            </a:extLst>
          </p:cNvPr>
          <p:cNvSpPr txBox="1"/>
          <p:nvPr/>
        </p:nvSpPr>
        <p:spPr>
          <a:xfrm>
            <a:off x="5614033" y="2555782"/>
            <a:ext cx="1426160" cy="52322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Πλάκα εκτροπής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 </a:t>
            </a:r>
            <a:br>
              <a:rPr lang="el-GR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Minion Pro"/>
              </a:rPr>
              <a:t>(-)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C4E94D2-81D6-4568-4B23-2828E7CCE7E5}"/>
              </a:ext>
            </a:extLst>
          </p:cNvPr>
          <p:cNvCxnSpPr>
            <a:cxnSpLocks/>
          </p:cNvCxnSpPr>
          <p:nvPr/>
        </p:nvCxnSpPr>
        <p:spPr>
          <a:xfrm>
            <a:off x="572278" y="1992830"/>
            <a:ext cx="4627983" cy="17925"/>
          </a:xfrm>
          <a:prstGeom prst="line">
            <a:avLst/>
          </a:prstGeom>
          <a:ln w="12700">
            <a:solidFill>
              <a:srgbClr val="00B05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8C5F592-27C0-99CC-1F2E-3DD0A050A9A3}"/>
              </a:ext>
            </a:extLst>
          </p:cNvPr>
          <p:cNvCxnSpPr>
            <a:cxnSpLocks/>
          </p:cNvCxnSpPr>
          <p:nvPr/>
        </p:nvCxnSpPr>
        <p:spPr>
          <a:xfrm flipV="1">
            <a:off x="5200261" y="1596887"/>
            <a:ext cx="4858139" cy="413868"/>
          </a:xfrm>
          <a:prstGeom prst="line">
            <a:avLst/>
          </a:prstGeom>
          <a:ln w="12700">
            <a:solidFill>
              <a:srgbClr val="00B05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51D1864-5FE8-A00B-2D06-1ABDF2A273EB}"/>
              </a:ext>
            </a:extLst>
          </p:cNvPr>
          <p:cNvGrpSpPr/>
          <p:nvPr/>
        </p:nvGrpSpPr>
        <p:grpSpPr>
          <a:xfrm>
            <a:off x="10303174" y="1834841"/>
            <a:ext cx="1579187" cy="369332"/>
            <a:chOff x="10303174" y="1834841"/>
            <a:chExt cx="1579187" cy="36933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5B447D-B5E7-3D20-5DE1-D1AF3098990D}"/>
                </a:ext>
              </a:extLst>
            </p:cNvPr>
            <p:cNvSpPr txBox="1"/>
            <p:nvPr/>
          </p:nvSpPr>
          <p:spPr>
            <a:xfrm>
              <a:off x="11088555" y="1834841"/>
              <a:ext cx="79380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chemeClr val="tx1">
                      <a:lumMod val="50000"/>
                    </a:schemeClr>
                  </a:solidFill>
                  <a:latin typeface="Minion Pro"/>
                </a:rPr>
                <a:t>Δ</a:t>
              </a: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Minion Pro"/>
                </a:rPr>
                <a:t>V=0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A5BB55F-666F-2D92-2E96-6C3B6A19A370}"/>
                </a:ext>
              </a:extLst>
            </p:cNvPr>
            <p:cNvCxnSpPr>
              <a:stCxn id="55" idx="1"/>
              <a:endCxn id="24" idx="1"/>
            </p:cNvCxnSpPr>
            <p:nvPr/>
          </p:nvCxnSpPr>
          <p:spPr>
            <a:xfrm flipH="1">
              <a:off x="10303174" y="2019507"/>
              <a:ext cx="7853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BC82F37-5E04-7C3A-DE28-BD2ECA58FBAD}"/>
              </a:ext>
            </a:extLst>
          </p:cNvPr>
          <p:cNvGrpSpPr/>
          <p:nvPr/>
        </p:nvGrpSpPr>
        <p:grpSpPr>
          <a:xfrm>
            <a:off x="10208884" y="1395380"/>
            <a:ext cx="1665758" cy="369332"/>
            <a:chOff x="10208884" y="1395380"/>
            <a:chExt cx="1665758" cy="36933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878C366-7778-81EF-0A0C-EA21FF59E9ED}"/>
                </a:ext>
              </a:extLst>
            </p:cNvPr>
            <p:cNvSpPr txBox="1"/>
            <p:nvPr/>
          </p:nvSpPr>
          <p:spPr>
            <a:xfrm>
              <a:off x="11080835" y="1395380"/>
              <a:ext cx="79380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Minion Pro"/>
                </a:rPr>
                <a:t>Δ</a:t>
              </a:r>
              <a:r>
                <a:rPr lang="en-US" dirty="0">
                  <a:solidFill>
                    <a:srgbClr val="00B050"/>
                  </a:solidFill>
                  <a:latin typeface="Minion Pro"/>
                </a:rPr>
                <a:t>V</a:t>
              </a:r>
              <a:r>
                <a:rPr lang="el-GR" dirty="0">
                  <a:solidFill>
                    <a:srgbClr val="00B050"/>
                  </a:solidFill>
                  <a:latin typeface="Minion Pro"/>
                </a:rPr>
                <a:t>&gt;&gt;</a:t>
              </a:r>
              <a:r>
                <a:rPr lang="en-US" dirty="0">
                  <a:solidFill>
                    <a:srgbClr val="00B050"/>
                  </a:solidFill>
                  <a:latin typeface="Minion Pro"/>
                </a:rPr>
                <a:t>0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114A048-8138-452B-6479-9515C9D3F6F5}"/>
                </a:ext>
              </a:extLst>
            </p:cNvPr>
            <p:cNvCxnSpPr>
              <a:cxnSpLocks/>
              <a:stCxn id="71" idx="1"/>
            </p:cNvCxnSpPr>
            <p:nvPr/>
          </p:nvCxnSpPr>
          <p:spPr>
            <a:xfrm flipH="1">
              <a:off x="10208884" y="1580046"/>
              <a:ext cx="871951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26E456F7-E207-8CF4-2752-F05CF32E1D23}"/>
              </a:ext>
            </a:extLst>
          </p:cNvPr>
          <p:cNvSpPr txBox="1"/>
          <p:nvPr/>
        </p:nvSpPr>
        <p:spPr>
          <a:xfrm>
            <a:off x="10695864" y="164588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Minion Pro" panose="02040503050306020203"/>
              </a:rPr>
              <a:t>Δ</a:t>
            </a:r>
            <a:r>
              <a:rPr lang="en-US" sz="1400" dirty="0">
                <a:latin typeface="Minion Pro" panose="02040503050306020203"/>
              </a:rPr>
              <a:t>x</a:t>
            </a:r>
            <a:endParaRPr lang="en-US" sz="1600" dirty="0">
              <a:latin typeface="Minion Pro" panose="02040503050306020203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0545243-ED57-BA94-F3E0-F71D6FB37247}"/>
              </a:ext>
            </a:extLst>
          </p:cNvPr>
          <p:cNvGrpSpPr/>
          <p:nvPr/>
        </p:nvGrpSpPr>
        <p:grpSpPr>
          <a:xfrm>
            <a:off x="11080835" y="1580046"/>
            <a:ext cx="7720" cy="439461"/>
            <a:chOff x="11080835" y="1580046"/>
            <a:chExt cx="7720" cy="439461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B36386C9-01C2-32A9-1A75-981361022AB7}"/>
                </a:ext>
              </a:extLst>
            </p:cNvPr>
            <p:cNvCxnSpPr>
              <a:stCxn id="71" idx="1"/>
              <a:endCxn id="55" idx="1"/>
            </p:cNvCxnSpPr>
            <p:nvPr/>
          </p:nvCxnSpPr>
          <p:spPr>
            <a:xfrm>
              <a:off x="11080835" y="1580046"/>
              <a:ext cx="7720" cy="4394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2B540EDB-EF6B-480D-5721-744BCF49C7C6}"/>
                </a:ext>
              </a:extLst>
            </p:cNvPr>
            <p:cNvCxnSpPr>
              <a:cxnSpLocks/>
              <a:stCxn id="55" idx="1"/>
              <a:endCxn id="71" idx="1"/>
            </p:cNvCxnSpPr>
            <p:nvPr/>
          </p:nvCxnSpPr>
          <p:spPr>
            <a:xfrm flipH="1" flipV="1">
              <a:off x="11080835" y="1580046"/>
              <a:ext cx="7720" cy="4394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1FEBB61F-3194-BF60-B38D-8A4B6ACEC7FD}"/>
              </a:ext>
            </a:extLst>
          </p:cNvPr>
          <p:cNvSpPr/>
          <p:nvPr/>
        </p:nvSpPr>
        <p:spPr>
          <a:xfrm>
            <a:off x="2945355" y="3876028"/>
            <a:ext cx="6391746" cy="81420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Καθοδικές Ακτίνες = </a:t>
            </a:r>
            <a:r>
              <a:rPr lang="el-GR" b="1" dirty="0">
                <a:solidFill>
                  <a:srgbClr val="00B050"/>
                </a:solidFill>
              </a:rPr>
              <a:t>Αρνητικά</a:t>
            </a:r>
            <a:r>
              <a:rPr lang="el-GR" dirty="0"/>
              <a:t> Φορτισμένα Σωματίδια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AD5CC380-9228-7694-E392-630D0B08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52400"/>
            <a:ext cx="10515600" cy="685800"/>
          </a:xfrm>
        </p:spPr>
        <p:txBody>
          <a:bodyPr anchor="ctr"/>
          <a:lstStyle/>
          <a:p>
            <a:r>
              <a:rPr lang="el-GR" dirty="0"/>
              <a:t>Ανακάλυψη του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(J.J. Thomson 1897)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E3FDBD-767F-ECE2-CF5D-BADD0045277F}"/>
              </a:ext>
            </a:extLst>
          </p:cNvPr>
          <p:cNvSpPr txBox="1"/>
          <p:nvPr/>
        </p:nvSpPr>
        <p:spPr>
          <a:xfrm>
            <a:off x="5001730" y="949113"/>
            <a:ext cx="687609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000" b="1" u="sng" dirty="0">
                <a:latin typeface="Minion Pro" panose="02040503050306020203"/>
              </a:rPr>
              <a:t>Πώς υπολόγισε ο </a:t>
            </a:r>
            <a:r>
              <a:rPr lang="en-US" sz="2000" b="1" u="sng" dirty="0">
                <a:latin typeface="Minion Pro" panose="02040503050306020203"/>
              </a:rPr>
              <a:t>Thomson </a:t>
            </a:r>
            <a:r>
              <a:rPr lang="el-GR" sz="2000" b="1" u="sng" dirty="0">
                <a:latin typeface="Minion Pro" panose="02040503050306020203"/>
              </a:rPr>
              <a:t>το λόγο </a:t>
            </a:r>
            <a:r>
              <a:rPr lang="en-US" sz="2000" b="1" u="sng" dirty="0">
                <a:latin typeface="Minion Pro" panose="02040503050306020203"/>
              </a:rPr>
              <a:t>e/m</a:t>
            </a:r>
            <a:r>
              <a:rPr lang="el-GR" sz="2000" b="1" u="sng" dirty="0">
                <a:latin typeface="Minion Pro" panose="02040503050306020203"/>
              </a:rPr>
              <a:t> για το ηλεκτρόνιο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latin typeface="Minion Pro" panose="02040503050306020203"/>
              </a:rPr>
              <a:t>Η ταχύτητα </a:t>
            </a:r>
            <a:r>
              <a:rPr lang="en-US" sz="2000" dirty="0">
                <a:latin typeface="Minion Pro" panose="02040503050306020203"/>
              </a:rPr>
              <a:t>v</a:t>
            </a:r>
            <a:r>
              <a:rPr lang="el-GR" sz="2000" baseline="-25000" dirty="0">
                <a:latin typeface="Minion Pro" panose="02040503050306020203"/>
              </a:rPr>
              <a:t>x</a:t>
            </a:r>
            <a:r>
              <a:rPr lang="el-GR" sz="2000" dirty="0">
                <a:latin typeface="Minion Pro" panose="02040503050306020203"/>
              </a:rPr>
              <a:t> είναι σταθερή σε όλη τη διάρκεια της κίνησης, αφού δεν ενεργεί καμία δύναμη</a:t>
            </a:r>
            <a:r>
              <a:rPr lang="en-US" sz="2000" dirty="0">
                <a:latin typeface="Minion Pro" panose="02040503050306020203"/>
              </a:rPr>
              <a:t> </a:t>
            </a:r>
            <a:r>
              <a:rPr lang="el-GR" sz="2000" dirty="0">
                <a:latin typeface="Minion Pro" panose="02040503050306020203"/>
              </a:rPr>
              <a:t>προς την κατεύθυνση </a:t>
            </a:r>
            <a:r>
              <a:rPr lang="en-US" sz="2000" dirty="0">
                <a:latin typeface="Minion Pro" panose="02040503050306020203"/>
              </a:rPr>
              <a:t>x</a:t>
            </a:r>
            <a:r>
              <a:rPr lang="el-GR" sz="2000" dirty="0">
                <a:latin typeface="Minion Pro" panose="02040503050306020203"/>
              </a:rPr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93E60F-7668-D6D2-0B97-3FC1AA64A804}"/>
              </a:ext>
            </a:extLst>
          </p:cNvPr>
          <p:cNvSpPr txBox="1"/>
          <p:nvPr/>
        </p:nvSpPr>
        <p:spPr>
          <a:xfrm>
            <a:off x="4991901" y="2335785"/>
            <a:ext cx="68056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Η ταχύτητα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y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 είναι επίσης σταθερή παντού, </a:t>
            </a:r>
            <a:r>
              <a:rPr kumimoji="0" lang="el-GR" sz="2000" b="0" i="0" u="sng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εκτός ανάμεσα από τις πλάκες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, όπου το άγνωστο σωματίδιο δέχεται την επίδραση της δύναμης που οφείλεται στο ηλεκτρικό πεδίο, και ακολουθεί μια παραβολική τροχιά.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7D5BFB-B459-92D3-68D1-7C97202DF5A6}"/>
              </a:ext>
            </a:extLst>
          </p:cNvPr>
          <p:cNvSpPr txBox="1"/>
          <p:nvPr/>
        </p:nvSpPr>
        <p:spPr>
          <a:xfrm>
            <a:off x="5001730" y="3746297"/>
            <a:ext cx="6900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Για να βρούμε την γωνία εκτροπής </a:t>
            </a: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θ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, θα πρέπει να ξέρουμε τις συνιστώσες </a:t>
            </a:r>
            <a:r>
              <a:rPr lang="en-US" sz="2000" dirty="0">
                <a:latin typeface="Minion Pro" panose="02040503050306020203"/>
              </a:rPr>
              <a:t>v</a:t>
            </a:r>
            <a:r>
              <a:rPr lang="el-GR" sz="2000" baseline="-25000" dirty="0">
                <a:latin typeface="Minion Pro" panose="02040503050306020203"/>
              </a:rPr>
              <a:t>x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 και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y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02849"/>
              </a:solidFill>
              <a:effectLst/>
              <a:uLnTx/>
              <a:uFillTx/>
              <a:latin typeface="Minion Pro" panose="02040503050306020203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D84E1BA6-2855-D0EC-B053-699A5A815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29" y="1064024"/>
            <a:ext cx="4667901" cy="341995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7F43E830-C6DE-D22C-AFC9-A1CA2F8DB79F}"/>
              </a:ext>
            </a:extLst>
          </p:cNvPr>
          <p:cNvGrpSpPr/>
          <p:nvPr/>
        </p:nvGrpSpPr>
        <p:grpSpPr>
          <a:xfrm>
            <a:off x="309866" y="4709801"/>
            <a:ext cx="11591926" cy="1525423"/>
            <a:chOff x="309866" y="4709801"/>
            <a:chExt cx="11591926" cy="152542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B646DC7-DF7F-E315-D1A8-6E44E3E4174D}"/>
                </a:ext>
              </a:extLst>
            </p:cNvPr>
            <p:cNvSpPr txBox="1"/>
            <p:nvPr/>
          </p:nvSpPr>
          <p:spPr>
            <a:xfrm>
              <a:off x="309866" y="4709801"/>
              <a:ext cx="1159192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02849"/>
                  </a:solidFill>
                  <a:effectLst/>
                  <a:uLnTx/>
                  <a:uFillTx/>
                  <a:latin typeface="Minion Pro" panose="02040503050306020203"/>
                  <a:ea typeface="+mn-ea"/>
                  <a:cs typeface="+mn-cs"/>
                </a:rPr>
                <a:t>Η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849"/>
                  </a:solidFill>
                  <a:effectLst/>
                  <a:uLnTx/>
                  <a:uFillTx/>
                  <a:latin typeface="Minion Pro" panose="02040503050306020203"/>
                  <a:ea typeface="+mn-ea"/>
                  <a:cs typeface="+mn-cs"/>
                </a:rPr>
                <a:t>v</a:t>
              </a:r>
              <a:r>
                <a:rPr kumimoji="0" 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202849"/>
                  </a:solidFill>
                  <a:effectLst/>
                  <a:uLnTx/>
                  <a:uFillTx/>
                  <a:latin typeface="Minion Pro" panose="02040503050306020203"/>
                  <a:ea typeface="+mn-ea"/>
                  <a:cs typeface="+mn-cs"/>
                </a:rPr>
                <a:t>y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02849"/>
                  </a:solidFill>
                  <a:effectLst/>
                  <a:uLnTx/>
                  <a:uFillTx/>
                  <a:latin typeface="Minion Pro" panose="02040503050306020203"/>
                  <a:ea typeface="+mn-ea"/>
                  <a:cs typeface="+mn-cs"/>
                </a:rPr>
                <a:t> είναι αρχικά ίση με μηδέν και συνεπώς το «άγνωστο» σωματίδιο αφήνει το χώρο μεταξύ των πλακών με μια συνιστώσα της ταχύτητας ίση με 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205E242-2755-6419-9373-D7CB91D5E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1800" y="5504760"/>
              <a:ext cx="1597889" cy="730464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4287681-AC97-9509-A2F6-044EF54A9D27}"/>
                </a:ext>
              </a:extLst>
            </p:cNvPr>
            <p:cNvSpPr txBox="1"/>
            <p:nvPr/>
          </p:nvSpPr>
          <p:spPr>
            <a:xfrm>
              <a:off x="7179689" y="5720203"/>
              <a:ext cx="4716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Minion Pro" panose="02040503050306020203"/>
                </a:rPr>
                <a:t>(1)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397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316C-7DCE-B040-B175-9D86D1E8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52400"/>
            <a:ext cx="10515600" cy="685800"/>
          </a:xfrm>
        </p:spPr>
        <p:txBody>
          <a:bodyPr anchor="ctr"/>
          <a:lstStyle/>
          <a:p>
            <a:r>
              <a:rPr lang="el-GR" dirty="0"/>
              <a:t>Ανακάλυψη του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(J.J. Thomson 1897)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9B70315-80FD-B4BE-F761-F87C878C5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8" y="838200"/>
            <a:ext cx="4667901" cy="341995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726350DC-29FD-D9D6-1CED-5566849B78AF}"/>
              </a:ext>
            </a:extLst>
          </p:cNvPr>
          <p:cNvGrpSpPr/>
          <p:nvPr/>
        </p:nvGrpSpPr>
        <p:grpSpPr>
          <a:xfrm>
            <a:off x="5001730" y="949113"/>
            <a:ext cx="6876097" cy="1864835"/>
            <a:chOff x="5001730" y="949113"/>
            <a:chExt cx="6876097" cy="186483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10E6CE-B640-C07B-5F28-EBE069400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2407" y="2404421"/>
              <a:ext cx="4424362" cy="409527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41C0722-99BA-6237-0C21-F69F66892C1F}"/>
                </a:ext>
              </a:extLst>
            </p:cNvPr>
            <p:cNvSpPr txBox="1"/>
            <p:nvPr/>
          </p:nvSpPr>
          <p:spPr>
            <a:xfrm>
              <a:off x="5001730" y="949113"/>
              <a:ext cx="6876097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2000" b="1" u="sng" dirty="0">
                  <a:latin typeface="Minion Pro" panose="02040503050306020203"/>
                </a:rPr>
                <a:t>Πώς υπολόγισε ο </a:t>
              </a:r>
              <a:r>
                <a:rPr lang="en-US" sz="2000" b="1" u="sng" dirty="0">
                  <a:latin typeface="Minion Pro" panose="02040503050306020203"/>
                </a:rPr>
                <a:t>Thomson </a:t>
              </a:r>
              <a:r>
                <a:rPr lang="el-GR" sz="2000" b="1" u="sng" dirty="0">
                  <a:latin typeface="Minion Pro" panose="02040503050306020203"/>
                </a:rPr>
                <a:t>το λόγο </a:t>
              </a:r>
              <a:r>
                <a:rPr lang="en-US" sz="2000" b="1" u="sng" dirty="0">
                  <a:latin typeface="Minion Pro" panose="02040503050306020203"/>
                </a:rPr>
                <a:t>e/m</a:t>
              </a:r>
              <a:r>
                <a:rPr lang="el-GR" sz="2000" b="1" u="sng" dirty="0">
                  <a:latin typeface="Minion Pro" panose="02040503050306020203"/>
                </a:rPr>
                <a:t> για το ηλεκτρόνιο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l-GR" sz="2000" dirty="0">
                  <a:latin typeface="Minion Pro" panose="02040503050306020203"/>
                </a:rPr>
                <a:t>Μετασχηματίζουμε τη συνιστώσα της επιτάχυνσης ώστε να εκφράζεται συναρτήσει των μεγεθών του ηλεκτρικού πεδίου,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2062AB8-C55C-14C6-B639-83855A797942}"/>
              </a:ext>
            </a:extLst>
          </p:cNvPr>
          <p:cNvGrpSpPr/>
          <p:nvPr/>
        </p:nvGrpSpPr>
        <p:grpSpPr>
          <a:xfrm>
            <a:off x="5001730" y="2945817"/>
            <a:ext cx="6805612" cy="1188699"/>
            <a:chOff x="5001730" y="2945817"/>
            <a:chExt cx="6805612" cy="118869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5AF1209-7F35-B1C1-93F0-B5192E60D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2017" y="3602026"/>
              <a:ext cx="1433629" cy="53249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EDA677D-919A-9C69-8957-8AA6ABD7BFFB}"/>
                </a:ext>
              </a:extLst>
            </p:cNvPr>
            <p:cNvSpPr txBox="1"/>
            <p:nvPr/>
          </p:nvSpPr>
          <p:spPr>
            <a:xfrm>
              <a:off x="5001730" y="2945817"/>
              <a:ext cx="680561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just">
                <a:defRPr/>
              </a:pPr>
              <a:r>
                <a:rPr lang="el-GR" sz="2000" dirty="0">
                  <a:solidFill>
                    <a:srgbClr val="202849"/>
                  </a:solidFill>
                  <a:latin typeface="Minion Pro" panose="02040503050306020203"/>
                </a:rPr>
                <a:t>και ο χρόνος μπορεί να εκφραστεί συναρτήσει της ταχύτητας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849"/>
                  </a:solidFill>
                  <a:effectLst/>
                  <a:uLnTx/>
                  <a:uFillTx/>
                  <a:latin typeface="Minion Pro" panose="02040503050306020203"/>
                  <a:ea typeface="+mn-ea"/>
                  <a:cs typeface="+mn-cs"/>
                </a:rPr>
                <a:t>v</a:t>
              </a:r>
              <a:r>
                <a:rPr kumimoji="0" 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202849"/>
                  </a:solidFill>
                  <a:effectLst/>
                  <a:uLnTx/>
                  <a:uFillTx/>
                  <a:latin typeface="Minion Pro" panose="02040503050306020203"/>
                  <a:ea typeface="+mn-ea"/>
                  <a:cs typeface="+mn-cs"/>
                </a:rPr>
                <a:t>x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202849"/>
                  </a:solidFill>
                  <a:effectLst/>
                  <a:uLnTx/>
                  <a:uFillTx/>
                  <a:latin typeface="Minion Pro" panose="02040503050306020203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CDE7E30-B12B-70A1-F864-34399EB48E65}"/>
              </a:ext>
            </a:extLst>
          </p:cNvPr>
          <p:cNvGrpSpPr/>
          <p:nvPr/>
        </p:nvGrpSpPr>
        <p:grpSpPr>
          <a:xfrm>
            <a:off x="5001730" y="4210718"/>
            <a:ext cx="6900062" cy="1760149"/>
            <a:chOff x="5001730" y="4210718"/>
            <a:chExt cx="6900062" cy="1760149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91DDC39-D7B3-948C-BCAA-EFB99BDA7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8543" y="4610828"/>
              <a:ext cx="2452090" cy="1360039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2F9E88-CFD2-211D-FCBC-8C6073A73387}"/>
                </a:ext>
              </a:extLst>
            </p:cNvPr>
            <p:cNvSpPr txBox="1"/>
            <p:nvPr/>
          </p:nvSpPr>
          <p:spPr>
            <a:xfrm>
              <a:off x="9600633" y="5219520"/>
              <a:ext cx="4716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Minion Pro" panose="02040503050306020203"/>
                </a:rPr>
                <a:t>(</a:t>
              </a:r>
              <a:r>
                <a:rPr lang="el-GR" sz="2000" dirty="0">
                  <a:solidFill>
                    <a:srgbClr val="000000"/>
                  </a:solidFill>
                  <a:latin typeface="Minion Pro" panose="02040503050306020203"/>
                </a:rPr>
                <a:t>2</a:t>
              </a:r>
              <a:r>
                <a:rPr lang="en-US" sz="2000" dirty="0">
                  <a:solidFill>
                    <a:srgbClr val="000000"/>
                  </a:solidFill>
                  <a:latin typeface="Minion Pro" panose="02040503050306020203"/>
                </a:rPr>
                <a:t>)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20D6C77-EBD9-D004-5EE8-5DC2FD8543F9}"/>
                </a:ext>
              </a:extLst>
            </p:cNvPr>
            <p:cNvSpPr txBox="1"/>
            <p:nvPr/>
          </p:nvSpPr>
          <p:spPr>
            <a:xfrm>
              <a:off x="5001730" y="4210718"/>
              <a:ext cx="690006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l-GR" sz="2000" dirty="0">
                  <a:solidFill>
                    <a:srgbClr val="202849"/>
                  </a:solidFill>
                  <a:latin typeface="Minion Pro" panose="02040503050306020203"/>
                </a:rPr>
                <a:t>Αντικαθιστώντας στην (1) έχουμε την ακόλουθη έκφραση: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E914F6-1BA2-C1D1-D267-DA596F4CA18F}"/>
              </a:ext>
            </a:extLst>
          </p:cNvPr>
          <p:cNvGrpSpPr/>
          <p:nvPr/>
        </p:nvGrpSpPr>
        <p:grpSpPr>
          <a:xfrm>
            <a:off x="475536" y="4901470"/>
            <a:ext cx="2452090" cy="1008802"/>
            <a:chOff x="893718" y="4473305"/>
            <a:chExt cx="2452090" cy="100880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3F4368C-5769-BCFE-8BD4-F681E333F882}"/>
                </a:ext>
              </a:extLst>
            </p:cNvPr>
            <p:cNvGrpSpPr/>
            <p:nvPr/>
          </p:nvGrpSpPr>
          <p:grpSpPr>
            <a:xfrm>
              <a:off x="1085016" y="4610828"/>
              <a:ext cx="2069493" cy="730464"/>
              <a:chOff x="1181250" y="3950285"/>
              <a:chExt cx="2069493" cy="730464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15276ACF-54E9-35A5-D831-B8C4C2FC2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1250" y="3950285"/>
                <a:ext cx="1597889" cy="730464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EFE920E-3CFC-B30B-9740-CB27A9796F9F}"/>
                  </a:ext>
                </a:extLst>
              </p:cNvPr>
              <p:cNvSpPr txBox="1"/>
              <p:nvPr/>
            </p:nvSpPr>
            <p:spPr>
              <a:xfrm>
                <a:off x="2779139" y="4165728"/>
                <a:ext cx="4716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Minion Pro" panose="02040503050306020203"/>
                  </a:rPr>
                  <a:t>(1)</a:t>
                </a:r>
              </a:p>
            </p:txBody>
          </p:sp>
        </p:grp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155E0D31-6E84-A0F2-6FAD-2EFFD7F98F88}"/>
                </a:ext>
              </a:extLst>
            </p:cNvPr>
            <p:cNvSpPr/>
            <p:nvPr/>
          </p:nvSpPr>
          <p:spPr>
            <a:xfrm>
              <a:off x="893718" y="4473305"/>
              <a:ext cx="2452090" cy="1008802"/>
            </a:xfrm>
            <a:prstGeom prst="roundRect">
              <a:avLst/>
            </a:prstGeom>
            <a:solidFill>
              <a:schemeClr val="tx1">
                <a:lumMod val="20000"/>
                <a:lumOff val="80000"/>
                <a:alpha val="1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22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316C-7DCE-B040-B175-9D86D1E8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52400"/>
            <a:ext cx="10515600" cy="685800"/>
          </a:xfrm>
        </p:spPr>
        <p:txBody>
          <a:bodyPr anchor="ctr"/>
          <a:lstStyle/>
          <a:p>
            <a:r>
              <a:rPr lang="el-GR" dirty="0"/>
              <a:t>Ανακάλυψη του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(J.J. Thomson 1897)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9B70315-80FD-B4BE-F761-F87C878C5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8" y="838200"/>
            <a:ext cx="4667901" cy="341995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FC7D61-3265-194D-6FA4-96E392AE3E38}"/>
              </a:ext>
            </a:extLst>
          </p:cNvPr>
          <p:cNvGrpSpPr/>
          <p:nvPr/>
        </p:nvGrpSpPr>
        <p:grpSpPr>
          <a:xfrm>
            <a:off x="5001730" y="949113"/>
            <a:ext cx="6876097" cy="1599062"/>
            <a:chOff x="5001730" y="949113"/>
            <a:chExt cx="6876097" cy="15990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5CBD00-D173-5694-0515-1E20185B2B51}"/>
                </a:ext>
              </a:extLst>
            </p:cNvPr>
            <p:cNvSpPr txBox="1"/>
            <p:nvPr/>
          </p:nvSpPr>
          <p:spPr>
            <a:xfrm>
              <a:off x="5001730" y="949113"/>
              <a:ext cx="687609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2000" b="1" u="sng" dirty="0">
                  <a:latin typeface="Minion Pro" panose="02040503050306020203"/>
                </a:rPr>
                <a:t>Πώς υπολόγισε ο </a:t>
              </a:r>
              <a:r>
                <a:rPr lang="en-US" sz="2000" b="1" u="sng" dirty="0">
                  <a:latin typeface="Minion Pro" panose="02040503050306020203"/>
                </a:rPr>
                <a:t>Thomson </a:t>
              </a:r>
              <a:r>
                <a:rPr lang="el-GR" sz="2000" b="1" u="sng" dirty="0">
                  <a:latin typeface="Minion Pro" panose="02040503050306020203"/>
                </a:rPr>
                <a:t>το λόγο </a:t>
              </a:r>
              <a:r>
                <a:rPr lang="en-US" sz="2000" b="1" u="sng" dirty="0">
                  <a:latin typeface="Minion Pro" panose="02040503050306020203"/>
                </a:rPr>
                <a:t>e/m</a:t>
              </a:r>
              <a:r>
                <a:rPr lang="el-GR" sz="2000" b="1" u="sng" dirty="0">
                  <a:latin typeface="Minion Pro" panose="02040503050306020203"/>
                </a:rPr>
                <a:t> για το ηλεκτρόνιο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l-GR" sz="2000" dirty="0">
                  <a:latin typeface="Minion Pro" panose="02040503050306020203"/>
                </a:rPr>
                <a:t>Όπως εύκολα διακρίνουμε από το σχήμα, η εφαπτομένη της γωνίας </a:t>
              </a:r>
              <a:r>
                <a:rPr lang="el-GR" sz="2000" i="1" dirty="0">
                  <a:latin typeface="Minion Pro" panose="02040503050306020203"/>
                </a:rPr>
                <a:t>θ</a:t>
              </a:r>
              <a:r>
                <a:rPr lang="el-GR" sz="2000" dirty="0">
                  <a:latin typeface="Minion Pro" panose="02040503050306020203"/>
                </a:rPr>
                <a:t>, είναι ίση με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BECF69-6FF3-8411-7936-F2C24BBDA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5272" y="2048168"/>
              <a:ext cx="2029011" cy="50000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5E1185-85F3-381C-5258-734627E9851F}"/>
              </a:ext>
            </a:extLst>
          </p:cNvPr>
          <p:cNvGrpSpPr/>
          <p:nvPr/>
        </p:nvGrpSpPr>
        <p:grpSpPr>
          <a:xfrm>
            <a:off x="5001730" y="2631567"/>
            <a:ext cx="6900062" cy="1647659"/>
            <a:chOff x="5001730" y="2631567"/>
            <a:chExt cx="6900062" cy="164765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B33FF07-8C5F-DA19-AE93-5E92259FB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6867" y="3117710"/>
              <a:ext cx="2985819" cy="116151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BD6135-B32D-C2AA-5D6B-9D5BB268AA28}"/>
                </a:ext>
              </a:extLst>
            </p:cNvPr>
            <p:cNvSpPr txBox="1"/>
            <p:nvPr/>
          </p:nvSpPr>
          <p:spPr>
            <a:xfrm>
              <a:off x="5001730" y="2631567"/>
              <a:ext cx="690006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just">
                <a:defRPr/>
              </a:pP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02849"/>
                  </a:solidFill>
                  <a:effectLst/>
                  <a:uLnTx/>
                  <a:uFillTx/>
                  <a:latin typeface="Minion Pro" panose="02040503050306020203"/>
                  <a:ea typeface="+mn-ea"/>
                  <a:cs typeface="+mn-cs"/>
                </a:rPr>
                <a:t>Αν αντικαταστήσουμε σε αυτή τη σχέση (2):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D737FB4-2095-75D4-E914-F4429FC49137}"/>
              </a:ext>
            </a:extLst>
          </p:cNvPr>
          <p:cNvSpPr txBox="1"/>
          <p:nvPr/>
        </p:nvSpPr>
        <p:spPr>
          <a:xfrm>
            <a:off x="10344034" y="3498413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Minion Pro" panose="02040503050306020203"/>
              </a:rPr>
              <a:t>(</a:t>
            </a:r>
            <a:r>
              <a:rPr lang="el-GR" sz="2000" dirty="0">
                <a:solidFill>
                  <a:srgbClr val="000000"/>
                </a:solidFill>
                <a:latin typeface="Minion Pro" panose="02040503050306020203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Minion Pro" panose="02040503050306020203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4F27EB-C8EE-0ECC-2320-E9126EB68D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43" y="4610828"/>
            <a:ext cx="2452090" cy="13600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20F6C7-EE4B-7C21-E464-E7E2F8F44E88}"/>
              </a:ext>
            </a:extLst>
          </p:cNvPr>
          <p:cNvSpPr txBox="1"/>
          <p:nvPr/>
        </p:nvSpPr>
        <p:spPr>
          <a:xfrm>
            <a:off x="3123633" y="5219520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Minion Pro" panose="02040503050306020203"/>
              </a:rPr>
              <a:t>(</a:t>
            </a:r>
            <a:r>
              <a:rPr lang="el-GR" sz="2000" dirty="0">
                <a:solidFill>
                  <a:srgbClr val="000000"/>
                </a:solidFill>
                <a:latin typeface="Minion Pro" panose="02040503050306020203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Minion Pro" panose="02040503050306020203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BB498A-AFB9-460A-155F-0077893E7756}"/>
              </a:ext>
            </a:extLst>
          </p:cNvPr>
          <p:cNvSpPr/>
          <p:nvPr/>
        </p:nvSpPr>
        <p:spPr>
          <a:xfrm>
            <a:off x="475535" y="4901470"/>
            <a:ext cx="3477339" cy="1008802"/>
          </a:xfrm>
          <a:prstGeom prst="roundRect">
            <a:avLst/>
          </a:prstGeom>
          <a:solidFill>
            <a:schemeClr val="tx1">
              <a:lumMod val="20000"/>
              <a:lumOff val="80000"/>
              <a:alpha val="1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5217EA-B3C8-54FF-5263-330F61195DE7}"/>
              </a:ext>
            </a:extLst>
          </p:cNvPr>
          <p:cNvGrpSpPr/>
          <p:nvPr/>
        </p:nvGrpSpPr>
        <p:grpSpPr>
          <a:xfrm>
            <a:off x="4977765" y="4100240"/>
            <a:ext cx="6900062" cy="1998193"/>
            <a:chOff x="4977765" y="4100240"/>
            <a:chExt cx="6900062" cy="1998193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22683C5-8AD9-6335-F840-3BF1C9813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7431" y="4999014"/>
              <a:ext cx="2745255" cy="109941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432A32-BFCC-2C22-0B56-757A33D6383F}"/>
                </a:ext>
              </a:extLst>
            </p:cNvPr>
            <p:cNvSpPr txBox="1"/>
            <p:nvPr/>
          </p:nvSpPr>
          <p:spPr>
            <a:xfrm>
              <a:off x="4977765" y="4100240"/>
              <a:ext cx="69000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02849"/>
                  </a:solidFill>
                  <a:effectLst/>
                  <a:uLnTx/>
                  <a:uFillTx/>
                  <a:latin typeface="Minion Pro" panose="02040503050306020203"/>
                  <a:ea typeface="+mn-ea"/>
                  <a:cs typeface="+mn-cs"/>
                </a:rPr>
                <a:t>Αν υποθέσουμε μικρές αποκλίσεις (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02849"/>
                  </a:solidFill>
                  <a:effectLst/>
                  <a:uLnTx/>
                  <a:uFillTx/>
                  <a:latin typeface="Minion Pro" panose="02040503050306020203"/>
                  <a:ea typeface="+mn-ea"/>
                  <a:cs typeface="+mn-cs"/>
                </a:rPr>
                <a:t>small angle approximation)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02849"/>
                  </a:solidFill>
                  <a:effectLst/>
                  <a:uLnTx/>
                  <a:uFillTx/>
                  <a:latin typeface="Minion Pro" panose="02040503050306020203"/>
                  <a:ea typeface="+mn-ea"/>
                  <a:cs typeface="+mn-cs"/>
                </a:rPr>
                <a:t>, θα ισχύει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02849"/>
                  </a:solidFill>
                  <a:effectLst/>
                  <a:uLnTx/>
                  <a:uFillTx/>
                  <a:latin typeface="Minion Pro" panose="02040503050306020203"/>
                  <a:ea typeface="+mn-ea"/>
                  <a:cs typeface="+mn-cs"/>
                </a:rPr>
                <a:t>tan</a:t>
              </a:r>
              <a:r>
                <a:rPr kumimoji="0" lang="el-GR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202849"/>
                  </a:solidFill>
                  <a:effectLst/>
                  <a:uLnTx/>
                  <a:uFillTx/>
                  <a:latin typeface="Minion Pro" panose="02040503050306020203"/>
                  <a:ea typeface="+mn-ea"/>
                  <a:cs typeface="+mn-cs"/>
                </a:rPr>
                <a:t>θ </a:t>
              </a:r>
              <a:r>
                <a:rPr kumimoji="0" lang="el-GR" sz="2000" b="0" u="none" strike="noStrike" kern="1200" cap="none" spc="0" normalizeH="0" baseline="0" noProof="0" dirty="0">
                  <a:ln>
                    <a:noFill/>
                  </a:ln>
                  <a:solidFill>
                    <a:srgbClr val="202849"/>
                  </a:solidFill>
                  <a:effectLst/>
                  <a:uLnTx/>
                  <a:uFillTx/>
                  <a:latin typeface="Minion Pro" panose="02040503050306020203"/>
                  <a:ea typeface="+mn-ea"/>
                  <a:cs typeface="+mn-cs"/>
                </a:rPr>
                <a:t>≈ </a:t>
              </a:r>
              <a:r>
                <a:rPr lang="el-GR" sz="2000" i="1" dirty="0">
                  <a:solidFill>
                    <a:srgbClr val="202849"/>
                  </a:solidFill>
                  <a:latin typeface="Minion Pro" panose="02040503050306020203"/>
                </a:rPr>
                <a:t>θ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02849"/>
                  </a:solidFill>
                  <a:effectLst/>
                  <a:uLnTx/>
                  <a:uFillTx/>
                  <a:latin typeface="Minion Pro" panose="02040503050306020203"/>
                  <a:ea typeface="+mn-ea"/>
                  <a:cs typeface="+mn-cs"/>
                </a:rPr>
                <a:t> 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02849"/>
                  </a:solidFill>
                  <a:effectLst/>
                  <a:uLnTx/>
                  <a:uFillTx/>
                  <a:latin typeface="Minion Pro" panose="02040503050306020203"/>
                  <a:ea typeface="+mn-ea"/>
                  <a:cs typeface="+mn-cs"/>
                </a:rPr>
                <a:t>η (3) απλοποιείται στην (4).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849"/>
                </a:solidFill>
                <a:effectLst/>
                <a:uLnTx/>
                <a:uFillTx/>
                <a:latin typeface="Minion Pro" panose="02040503050306020203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572E6F-1E18-C594-AFB8-A13E22A9E4E9}"/>
                </a:ext>
              </a:extLst>
            </p:cNvPr>
            <p:cNvSpPr txBox="1"/>
            <p:nvPr/>
          </p:nvSpPr>
          <p:spPr>
            <a:xfrm>
              <a:off x="10383588" y="5348668"/>
              <a:ext cx="4716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Minion Pro" panose="02040503050306020203"/>
                </a:rPr>
                <a:t>(</a:t>
              </a:r>
              <a:r>
                <a:rPr lang="el-GR" sz="2000" dirty="0">
                  <a:solidFill>
                    <a:srgbClr val="000000"/>
                  </a:solidFill>
                  <a:latin typeface="Minion Pro" panose="02040503050306020203"/>
                </a:rPr>
                <a:t>4</a:t>
              </a:r>
              <a:r>
                <a:rPr lang="en-US" sz="2000" dirty="0">
                  <a:solidFill>
                    <a:srgbClr val="000000"/>
                  </a:solidFill>
                  <a:latin typeface="Minion Pro" panose="02040503050306020203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26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Προσαρμοσμένα 1">
      <a:dk1>
        <a:srgbClr val="202849"/>
      </a:dk1>
      <a:lt1>
        <a:srgbClr val="FFFFFF"/>
      </a:lt1>
      <a:dk2>
        <a:srgbClr val="44546A"/>
      </a:dk2>
      <a:lt2>
        <a:srgbClr val="E7E6E6"/>
      </a:lt2>
      <a:accent1>
        <a:srgbClr val="FF3B6B"/>
      </a:accent1>
      <a:accent2>
        <a:srgbClr val="91223C"/>
      </a:accent2>
      <a:accent3>
        <a:srgbClr val="A9BCD0"/>
      </a:accent3>
      <a:accent4>
        <a:srgbClr val="2E3B6B"/>
      </a:accent4>
      <a:accent5>
        <a:srgbClr val="73808E"/>
      </a:accent5>
      <a:accent6>
        <a:srgbClr val="AF2849"/>
      </a:accent6>
      <a:hlink>
        <a:srgbClr val="2E3B6B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met" id="{7D718E16-50C4-584A-B675-C976906DF308}" vid="{3717A682-C7ED-D54A-A5A0-A86D6618E14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2AE366FC81E479AE73539D6F5D62A" ma:contentTypeVersion="18" ma:contentTypeDescription="Create a new document." ma:contentTypeScope="" ma:versionID="722f78fbfb360c1c70a646b3e2ee347e">
  <xsd:schema xmlns:xsd="http://www.w3.org/2001/XMLSchema" xmlns:xs="http://www.w3.org/2001/XMLSchema" xmlns:p="http://schemas.microsoft.com/office/2006/metadata/properties" xmlns:ns2="fc89fd3c-e94f-4ee3-b6f4-cb7ef2e099a9" xmlns:ns3="d9b3ca6a-e93d-4eb6-97d0-e7e5b4aa38e2" targetNamespace="http://schemas.microsoft.com/office/2006/metadata/properties" ma:root="true" ma:fieldsID="e95b1f617caa347dbf9507e7ceac680a" ns2:_="" ns3:_="">
    <xsd:import namespace="fc89fd3c-e94f-4ee3-b6f4-cb7ef2e099a9"/>
    <xsd:import namespace="d9b3ca6a-e93d-4eb6-97d0-e7e5b4aa38e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9fd3c-e94f-4ee3-b6f4-cb7ef2e099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671de052-67f1-4f69-ad40-3213ad0d6267}" ma:internalName="TaxCatchAll" ma:showField="CatchAllData" ma:web="fc89fd3c-e94f-4ee3-b6f4-cb7ef2e099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ca6a-e93d-4eb6-97d0-e7e5b4aa38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5dc2aca-ae64-40b9-83a9-70642402b4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c89fd3c-e94f-4ee3-b6f4-cb7ef2e099a9">TKSM55F4HA6K-443205460-34654</_dlc_DocId>
    <_dlc_DocIdUrl xmlns="fc89fd3c-e94f-4ee3-b6f4-cb7ef2e099a9">
      <Url>https://paniasgrouplabmet.sharepoint.com/sites/PaniasGroupMain/_layouts/15/DocIdRedir.aspx?ID=TKSM55F4HA6K-443205460-34654</Url>
      <Description>TKSM55F4HA6K-443205460-34654</Description>
    </_dlc_DocIdUrl>
    <TaxCatchAll xmlns="fc89fd3c-e94f-4ee3-b6f4-cb7ef2e099a9" xsi:nil="true"/>
    <lcf76f155ced4ddcb4097134ff3c332f xmlns="d9b3ca6a-e93d-4eb6-97d0-e7e5b4aa38e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35CB8C-4230-4464-B5BB-A8F51703C1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89fd3c-e94f-4ee3-b6f4-cb7ef2e099a9"/>
    <ds:schemaRef ds:uri="d9b3ca6a-e93d-4eb6-97d0-e7e5b4aa38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5E7679-21A9-4F83-92B7-AD920833E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9CDA05-27B0-42C0-A7C2-C54EC2C7C9F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31370D3-8B9C-42B4-AE30-E5FA04BF4FE7}">
  <ds:schemaRefs>
    <ds:schemaRef ds:uri="http://purl.org/dc/terms/"/>
    <ds:schemaRef ds:uri="http://purl.org/dc/dcmitype/"/>
    <ds:schemaRef ds:uri="http://www.w3.org/XML/1998/namespace"/>
    <ds:schemaRef ds:uri="fc89fd3c-e94f-4ee3-b6f4-cb7ef2e099a9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d9b3ca6a-e93d-4eb6-97d0-e7e5b4aa38e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35774</TotalTime>
  <Words>2567</Words>
  <Application>Microsoft Office PowerPoint</Application>
  <PresentationFormat>Widescreen</PresentationFormat>
  <Paragraphs>258</Paragraphs>
  <Slides>41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 Math</vt:lpstr>
      <vt:lpstr>Century Gothic</vt:lpstr>
      <vt:lpstr>Minion Pro</vt:lpstr>
      <vt:lpstr>System Font Regular</vt:lpstr>
      <vt:lpstr>Times New Roman</vt:lpstr>
      <vt:lpstr>Office Theme</vt:lpstr>
      <vt:lpstr>Ατομική Θεωρία – Από τη κλασική στη σύγχρονη θεώρηση </vt:lpstr>
      <vt:lpstr>Μια διαδρομή με 7 στάσεις</vt:lpstr>
      <vt:lpstr>Ρεαλιστικοί Στόχοι</vt:lpstr>
      <vt:lpstr>Μιχάλη, γιατί πρέπει να τα ξέρω αυτά; Πού θα μου χρειαστούν;</vt:lpstr>
      <vt:lpstr>Η ανακάλυψη του Ηλεκτρονίου και του Πυρήνα – Πυρηνικό Μοντέλο Ατόμο</vt:lpstr>
      <vt:lpstr>Ανακάλυψη του e- (J.J. Thomson 1897)</vt:lpstr>
      <vt:lpstr>Ανακάλυψη του e- (J.J. Thomson 1897)</vt:lpstr>
      <vt:lpstr>Ανακάλυψη του e- (J.J. Thomson 1897)</vt:lpstr>
      <vt:lpstr>Ανακάλυψη του e- (J.J. Thomson 1897)</vt:lpstr>
      <vt:lpstr>Ανακάλυψη του e- (J.J. Thomson 1897)</vt:lpstr>
      <vt:lpstr>Ανακάλυψη του e- (J.J. Thomson 1897)</vt:lpstr>
      <vt:lpstr>Ανακάλυψη του e- (J.J. Thomson 1897)</vt:lpstr>
      <vt:lpstr>Γιατί είναι τόσο σημαντικό; </vt:lpstr>
      <vt:lpstr>Η ανακάλυψη του πυρήνα – Πυρηνικό Μοντέλο Rutherford</vt:lpstr>
      <vt:lpstr>Ραδιενέργεια &amp; Ραδιενεργά Προϊόντα</vt:lpstr>
      <vt:lpstr>Το Πείραμα Rutherford, Geiger &amp; Marsden (1908)</vt:lpstr>
      <vt:lpstr>Το Πείραμα Rutherford, Geiger &amp; Marsden (1908)</vt:lpstr>
      <vt:lpstr>Το Πείραμα Rutherford, Geiger &amp; Marsden (1908)</vt:lpstr>
      <vt:lpstr>Το Πείραμα Rutherford, Geiger &amp; Marsden (1908)</vt:lpstr>
      <vt:lpstr>Το Πείραμα Rutherford, Geiger &amp; Marsden (1908)</vt:lpstr>
      <vt:lpstr>Γιατί είναι τόσο σημαντικό; </vt:lpstr>
      <vt:lpstr>Ηλεκτρομαγνητική Ακτινοβολία και Ατομικά Φάσματα </vt:lpstr>
      <vt:lpstr>Το Φως ως Κύμα</vt:lpstr>
      <vt:lpstr>Το Φως ως Κύμα</vt:lpstr>
      <vt:lpstr>Το Φως ως Κύμα</vt:lpstr>
      <vt:lpstr>Το Φως ως Κύμα</vt:lpstr>
      <vt:lpstr>Το Φως ως Κύμα</vt:lpstr>
      <vt:lpstr>Το Φως ως Κύμα</vt:lpstr>
      <vt:lpstr>Το Φως ως Κύμα</vt:lpstr>
      <vt:lpstr>Το Φως ως Κύμα</vt:lpstr>
      <vt:lpstr>Το Φως ως Κύμα</vt:lpstr>
      <vt:lpstr>Το Φως ως Κύμα – Ατομικά Φάσματα</vt:lpstr>
      <vt:lpstr>Το Φως ως Κύμα – Ατομικά Φάσματα</vt:lpstr>
      <vt:lpstr>Το Φως ως Κύμα – Ατομικά Φάσματα</vt:lpstr>
      <vt:lpstr>Εισαγωγή στη Κβαντική Θεωρία – Το Φωτοηλεκτρικό Φαινόμενο</vt:lpstr>
      <vt:lpstr>Το Φως ως Σωματίδιο – Το Φωτοηλεκτρικό Φαινόμενο</vt:lpstr>
      <vt:lpstr>Το Φως ως Σωματίδιο – Το Φωτοηλεκτρικό Φαινόμενο</vt:lpstr>
      <vt:lpstr>Το Φως ως Σωματίδιο – Το Φωτοηλεκτρικό Φαινόμενο</vt:lpstr>
      <vt:lpstr>Το Φως ως Σωματίδιο – Το Φωτοηλεκτρικό Φαινόμενο</vt:lpstr>
      <vt:lpstr>Το Φως ως Σωματίδιο – Το Φωτοηλεκτρικό Φαινόμενο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technologies for sustainable metallurgy</dc:title>
  <dc:creator>Christina Dalla</dc:creator>
  <cp:lastModifiedBy>Michail Vafeias</cp:lastModifiedBy>
  <cp:revision>82</cp:revision>
  <dcterms:created xsi:type="dcterms:W3CDTF">2022-06-20T07:30:21Z</dcterms:created>
  <dcterms:modified xsi:type="dcterms:W3CDTF">2024-10-21T12:01:15Z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0x010100A142AE366FC81E479AE73539D6F5D62A</vt:lpwstr>
  </property>
  <property fmtid="{D5CDD505-2E9C-101B-9397-08002B2CF9AE}" pid="3" name="_dlc_DocIdItemGuid">
    <vt:lpwstr>60c2e527-40af-4ca3-9f3e-a53029a1abd2</vt:lpwstr>
  </property>
  <property fmtid="{D5CDD505-2E9C-101B-9397-08002B2CF9AE}" pid="4" name="MediaServiceImageTags">
    <vt:lpwstr/>
  </property>
</Properties>
</file>