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8" r:id="rId3"/>
    <p:sldId id="383" r:id="rId4"/>
    <p:sldId id="301" r:id="rId5"/>
    <p:sldId id="356" r:id="rId6"/>
    <p:sldId id="425" r:id="rId7"/>
    <p:sldId id="426" r:id="rId8"/>
    <p:sldId id="427" r:id="rId9"/>
    <p:sldId id="428" r:id="rId10"/>
    <p:sldId id="429" r:id="rId11"/>
    <p:sldId id="430" r:id="rId12"/>
    <p:sldId id="431" r:id="rId13"/>
    <p:sldId id="432" r:id="rId14"/>
    <p:sldId id="433" r:id="rId15"/>
    <p:sldId id="434" r:id="rId16"/>
    <p:sldId id="435" r:id="rId17"/>
    <p:sldId id="436" r:id="rId18"/>
    <p:sldId id="437" r:id="rId19"/>
    <p:sldId id="438" r:id="rId20"/>
    <p:sldId id="439" r:id="rId21"/>
    <p:sldId id="440" r:id="rId22"/>
    <p:sldId id="441" r:id="rId23"/>
    <p:sldId id="442" r:id="rId24"/>
    <p:sldId id="443" r:id="rId25"/>
    <p:sldId id="444" r:id="rId26"/>
    <p:sldId id="445" r:id="rId27"/>
    <p:sldId id="446" r:id="rId28"/>
    <p:sldId id="447" r:id="rId29"/>
    <p:sldId id="448" r:id="rId30"/>
    <p:sldId id="449" r:id="rId31"/>
    <p:sldId id="450" r:id="rId32"/>
    <p:sldId id="451" r:id="rId33"/>
    <p:sldId id="452" r:id="rId34"/>
    <p:sldId id="453" r:id="rId35"/>
    <p:sldId id="454" r:id="rId36"/>
    <p:sldId id="455" r:id="rId37"/>
    <p:sldId id="456" r:id="rId38"/>
    <p:sldId id="457" r:id="rId39"/>
    <p:sldId id="458" r:id="rId40"/>
    <p:sldId id="459" r:id="rId41"/>
    <p:sldId id="460" r:id="rId42"/>
    <p:sldId id="461" r:id="rId43"/>
    <p:sldId id="462" r:id="rId44"/>
    <p:sldId id="463" r:id="rId45"/>
    <p:sldId id="464" r:id="rId46"/>
    <p:sldId id="465" r:id="rId47"/>
    <p:sldId id="466" r:id="rId48"/>
    <p:sldId id="46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0" userDrawn="1">
          <p15:clr>
            <a:srgbClr val="A4A3A4"/>
          </p15:clr>
        </p15:guide>
        <p15:guide id="2" pos="3908" userDrawn="1">
          <p15:clr>
            <a:srgbClr val="A4A3A4"/>
          </p15:clr>
        </p15:guide>
        <p15:guide id="3" pos="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DED0"/>
    <a:srgbClr val="C3E1BA"/>
    <a:srgbClr val="FFE477"/>
    <a:srgbClr val="6FBF82"/>
    <a:srgbClr val="F5F5F5"/>
    <a:srgbClr val="979797"/>
    <a:srgbClr val="FFD9C0"/>
    <a:srgbClr val="DABE8A"/>
    <a:srgbClr val="0B0B0B"/>
    <a:srgbClr val="C8D7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C8C718-0349-46E1-9051-A1C1977CDF42}" v="379" dt="2025-12-01T10:27:06.1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2373" autoAdjust="0"/>
  </p:normalViewPr>
  <p:slideViewPr>
    <p:cSldViewPr snapToGrid="0" showGuides="1">
      <p:cViewPr varScale="1">
        <p:scale>
          <a:sx n="105" d="100"/>
          <a:sy n="105" d="100"/>
        </p:scale>
        <p:origin x="762" y="312"/>
      </p:cViewPr>
      <p:guideLst>
        <p:guide orient="horz" pos="2040"/>
        <p:guide pos="3908"/>
        <p:guide pos="3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il Vafeias" userId="53802c1a584fe304" providerId="LiveId" clId="{562DE6F0-396D-46CD-8393-332F7D846576}"/>
    <pc:docChg chg="undo redo custSel addSld delSld modSld sldOrd">
      <pc:chgData name="Michail Vafeias" userId="53802c1a584fe304" providerId="LiveId" clId="{562DE6F0-396D-46CD-8393-332F7D846576}" dt="2025-12-01T10:27:15.458" v="2559" actId="47"/>
      <pc:docMkLst>
        <pc:docMk/>
      </pc:docMkLst>
      <pc:sldChg chg="modSp mod">
        <pc:chgData name="Michail Vafeias" userId="53802c1a584fe304" providerId="LiveId" clId="{562DE6F0-396D-46CD-8393-332F7D846576}" dt="2025-12-01T08:02:01.695" v="59" actId="20577"/>
        <pc:sldMkLst>
          <pc:docMk/>
          <pc:sldMk cId="504310256" sldId="256"/>
        </pc:sldMkLst>
        <pc:spChg chg="mod">
          <ac:chgData name="Michail Vafeias" userId="53802c1a584fe304" providerId="LiveId" clId="{562DE6F0-396D-46CD-8393-332F7D846576}" dt="2025-12-01T08:02:01.695" v="59" actId="20577"/>
          <ac:spMkLst>
            <pc:docMk/>
            <pc:sldMk cId="504310256" sldId="256"/>
            <ac:spMk id="6" creationId="{2317E824-321C-7106-B23A-CF0DC8322022}"/>
          </ac:spMkLst>
        </pc:spChg>
      </pc:sldChg>
      <pc:sldChg chg="addSp delSp modSp mod modAnim chgLayout">
        <pc:chgData name="Michail Vafeias" userId="53802c1a584fe304" providerId="LiveId" clId="{562DE6F0-396D-46CD-8393-332F7D846576}" dt="2025-12-01T08:14:44.670" v="439"/>
        <pc:sldMkLst>
          <pc:docMk/>
          <pc:sldMk cId="772342715" sldId="258"/>
        </pc:sldMkLst>
        <pc:spChg chg="add mod">
          <ac:chgData name="Michail Vafeias" userId="53802c1a584fe304" providerId="LiveId" clId="{562DE6F0-396D-46CD-8393-332F7D846576}" dt="2025-12-01T08:04:19.009" v="216" actId="20577"/>
          <ac:spMkLst>
            <pc:docMk/>
            <pc:sldMk cId="772342715" sldId="258"/>
            <ac:spMk id="2" creationId="{ED0AEA9B-1FEF-F529-E510-1BF0D1DEB9EB}"/>
          </ac:spMkLst>
        </pc:spChg>
        <pc:spChg chg="add mod">
          <ac:chgData name="Michail Vafeias" userId="53802c1a584fe304" providerId="LiveId" clId="{562DE6F0-396D-46CD-8393-332F7D846576}" dt="2025-12-01T08:09:13.791" v="245" actId="14100"/>
          <ac:spMkLst>
            <pc:docMk/>
            <pc:sldMk cId="772342715" sldId="258"/>
            <ac:spMk id="3" creationId="{335D9423-3B9E-D150-A40E-A5DF2164CCFA}"/>
          </ac:spMkLst>
        </pc:spChg>
        <pc:spChg chg="add mod">
          <ac:chgData name="Michail Vafeias" userId="53802c1a584fe304" providerId="LiveId" clId="{562DE6F0-396D-46CD-8393-332F7D846576}" dt="2025-12-01T08:14:32.544" v="437" actId="20577"/>
          <ac:spMkLst>
            <pc:docMk/>
            <pc:sldMk cId="772342715" sldId="258"/>
            <ac:spMk id="4" creationId="{9E28C0AA-EE76-3760-7A8D-0C11B37492F2}"/>
          </ac:spMkLst>
        </pc:spChg>
        <pc:spChg chg="add mod">
          <ac:chgData name="Michail Vafeias" userId="53802c1a584fe304" providerId="LiveId" clId="{562DE6F0-396D-46CD-8393-332F7D846576}" dt="2025-12-01T08:10:20.110" v="348" actId="1582"/>
          <ac:spMkLst>
            <pc:docMk/>
            <pc:sldMk cId="772342715" sldId="258"/>
            <ac:spMk id="5" creationId="{80EDC718-7481-B539-B403-685EF252ECFA}"/>
          </ac:spMkLst>
        </pc:spChg>
        <pc:picChg chg="del">
          <ac:chgData name="Michail Vafeias" userId="53802c1a584fe304" providerId="LiveId" clId="{562DE6F0-396D-46CD-8393-332F7D846576}" dt="2025-12-01T08:02:33.616" v="60" actId="478"/>
          <ac:picMkLst>
            <pc:docMk/>
            <pc:sldMk cId="772342715" sldId="258"/>
            <ac:picMk id="7" creationId="{A20114F8-93CB-E24F-10BD-9E2E0F8C294A}"/>
          </ac:picMkLst>
        </pc:picChg>
      </pc:sldChg>
      <pc:sldChg chg="del">
        <pc:chgData name="Michail Vafeias" userId="53802c1a584fe304" providerId="LiveId" clId="{562DE6F0-396D-46CD-8393-332F7D846576}" dt="2025-12-01T08:03:13.501" v="80" actId="47"/>
        <pc:sldMkLst>
          <pc:docMk/>
          <pc:sldMk cId="1916712865" sldId="297"/>
        </pc:sldMkLst>
      </pc:sldChg>
      <pc:sldChg chg="del">
        <pc:chgData name="Michail Vafeias" userId="53802c1a584fe304" providerId="LiveId" clId="{562DE6F0-396D-46CD-8393-332F7D846576}" dt="2025-12-01T08:03:13.501" v="80" actId="47"/>
        <pc:sldMkLst>
          <pc:docMk/>
          <pc:sldMk cId="62642578" sldId="298"/>
        </pc:sldMkLst>
      </pc:sldChg>
      <pc:sldChg chg="modSp mod">
        <pc:chgData name="Michail Vafeias" userId="53802c1a584fe304" providerId="LiveId" clId="{562DE6F0-396D-46CD-8393-332F7D846576}" dt="2025-12-01T08:22:08.324" v="828" actId="20577"/>
        <pc:sldMkLst>
          <pc:docMk/>
          <pc:sldMk cId="2722730487" sldId="301"/>
        </pc:sldMkLst>
        <pc:spChg chg="mod">
          <ac:chgData name="Michail Vafeias" userId="53802c1a584fe304" providerId="LiveId" clId="{562DE6F0-396D-46CD-8393-332F7D846576}" dt="2025-12-01T08:22:08.324" v="828" actId="20577"/>
          <ac:spMkLst>
            <pc:docMk/>
            <pc:sldMk cId="2722730487" sldId="301"/>
            <ac:spMk id="3" creationId="{728EC642-BA1C-DA43-4CC1-A8587862406B}"/>
          </ac:spMkLst>
        </pc:spChg>
      </pc:sldChg>
      <pc:sldChg chg="addSp delSp modSp mod modAnim chgLayout">
        <pc:chgData name="Michail Vafeias" userId="53802c1a584fe304" providerId="LiveId" clId="{562DE6F0-396D-46CD-8393-332F7D846576}" dt="2025-12-01T08:24:02.434" v="850" actId="1076"/>
        <pc:sldMkLst>
          <pc:docMk/>
          <pc:sldMk cId="728524718" sldId="356"/>
        </pc:sldMkLst>
        <pc:spChg chg="add mod">
          <ac:chgData name="Michail Vafeias" userId="53802c1a584fe304" providerId="LiveId" clId="{562DE6F0-396D-46CD-8393-332F7D846576}" dt="2025-12-01T08:22:43.567" v="836" actId="14100"/>
          <ac:spMkLst>
            <pc:docMk/>
            <pc:sldMk cId="728524718" sldId="356"/>
            <ac:spMk id="2" creationId="{E1B32586-6A18-B2B6-0018-E75C754EECF5}"/>
          </ac:spMkLst>
        </pc:spChg>
        <pc:spChg chg="add del mod">
          <ac:chgData name="Michail Vafeias" userId="53802c1a584fe304" providerId="LiveId" clId="{562DE6F0-396D-46CD-8393-332F7D846576}" dt="2025-12-01T08:22:40.901" v="835" actId="478"/>
          <ac:spMkLst>
            <pc:docMk/>
            <pc:sldMk cId="728524718" sldId="356"/>
            <ac:spMk id="3" creationId="{CE88914B-EA20-94EC-4DA3-68669D881B52}"/>
          </ac:spMkLst>
        </pc:spChg>
        <pc:spChg chg="add mod">
          <ac:chgData name="Michail Vafeias" userId="53802c1a584fe304" providerId="LiveId" clId="{562DE6F0-396D-46CD-8393-332F7D846576}" dt="2025-12-01T08:24:02.434" v="850" actId="1076"/>
          <ac:spMkLst>
            <pc:docMk/>
            <pc:sldMk cId="728524718" sldId="356"/>
            <ac:spMk id="5" creationId="{51F770CE-ED8B-0133-236D-F7733A687330}"/>
          </ac:spMkLst>
        </pc:spChg>
        <pc:picChg chg="add mod">
          <ac:chgData name="Michail Vafeias" userId="53802c1a584fe304" providerId="LiveId" clId="{562DE6F0-396D-46CD-8393-332F7D846576}" dt="2025-12-01T08:23:14.994" v="840" actId="1076"/>
          <ac:picMkLst>
            <pc:docMk/>
            <pc:sldMk cId="728524718" sldId="356"/>
            <ac:picMk id="4" creationId="{511BC1B7-641C-C69E-3ECD-F0CC7ABB2C8B}"/>
          </ac:picMkLst>
        </pc:picChg>
        <pc:picChg chg="del">
          <ac:chgData name="Michail Vafeias" userId="53802c1a584fe304" providerId="LiveId" clId="{562DE6F0-396D-46CD-8393-332F7D846576}" dt="2025-12-01T08:02:38.998" v="64" actId="478"/>
          <ac:picMkLst>
            <pc:docMk/>
            <pc:sldMk cId="728524718" sldId="356"/>
            <ac:picMk id="19" creationId="{6B01BAA2-7A03-16A4-A20E-7A2CDFC70A65}"/>
          </ac:picMkLst>
        </pc:picChg>
      </pc:sldChg>
      <pc:sldChg chg="del">
        <pc:chgData name="Michail Vafeias" userId="53802c1a584fe304" providerId="LiveId" clId="{562DE6F0-396D-46CD-8393-332F7D846576}" dt="2025-12-01T08:03:13.501" v="80" actId="47"/>
        <pc:sldMkLst>
          <pc:docMk/>
          <pc:sldMk cId="60291937" sldId="363"/>
        </pc:sldMkLst>
      </pc:sldChg>
      <pc:sldChg chg="add del">
        <pc:chgData name="Michail Vafeias" userId="53802c1a584fe304" providerId="LiveId" clId="{562DE6F0-396D-46CD-8393-332F7D846576}" dt="2025-12-01T08:58:48.758" v="1345"/>
        <pc:sldMkLst>
          <pc:docMk/>
          <pc:sldMk cId="3037061137" sldId="363"/>
        </pc:sldMkLst>
      </pc:sldChg>
      <pc:sldChg chg="del">
        <pc:chgData name="Michail Vafeias" userId="53802c1a584fe304" providerId="LiveId" clId="{562DE6F0-396D-46CD-8393-332F7D846576}" dt="2025-12-01T08:03:13.501" v="80" actId="47"/>
        <pc:sldMkLst>
          <pc:docMk/>
          <pc:sldMk cId="668891151" sldId="381"/>
        </pc:sldMkLst>
      </pc:sldChg>
      <pc:sldChg chg="addSp delSp modSp add del mod chgLayout">
        <pc:chgData name="Michail Vafeias" userId="53802c1a584fe304" providerId="LiveId" clId="{562DE6F0-396D-46CD-8393-332F7D846576}" dt="2025-12-01T08:21:34.917" v="768" actId="20577"/>
        <pc:sldMkLst>
          <pc:docMk/>
          <pc:sldMk cId="1328030093" sldId="383"/>
        </pc:sldMkLst>
        <pc:spChg chg="add mod">
          <ac:chgData name="Michail Vafeias" userId="53802c1a584fe304" providerId="LiveId" clId="{562DE6F0-396D-46CD-8393-332F7D846576}" dt="2025-12-01T08:16:06.779" v="564" actId="20577"/>
          <ac:spMkLst>
            <pc:docMk/>
            <pc:sldMk cId="1328030093" sldId="383"/>
            <ac:spMk id="2" creationId="{A6322F80-7B59-4935-DBDA-618C4DA98D95}"/>
          </ac:spMkLst>
        </pc:spChg>
        <pc:spChg chg="add mod">
          <ac:chgData name="Michail Vafeias" userId="53802c1a584fe304" providerId="LiveId" clId="{562DE6F0-396D-46CD-8393-332F7D846576}" dt="2025-12-01T08:21:34.917" v="768" actId="20577"/>
          <ac:spMkLst>
            <pc:docMk/>
            <pc:sldMk cId="1328030093" sldId="383"/>
            <ac:spMk id="4" creationId="{247E0120-2A64-8CB2-24FB-7894BAD6AFE3}"/>
          </ac:spMkLst>
        </pc:spChg>
        <pc:picChg chg="del">
          <ac:chgData name="Michail Vafeias" userId="53802c1a584fe304" providerId="LiveId" clId="{562DE6F0-396D-46CD-8393-332F7D846576}" dt="2025-12-01T08:02:37.519" v="63" actId="478"/>
          <ac:picMkLst>
            <pc:docMk/>
            <pc:sldMk cId="1328030093" sldId="383"/>
            <ac:picMk id="3" creationId="{FEC2B5B3-6DE8-5239-39DD-A687F307CFE7}"/>
          </ac:picMkLst>
        </pc:picChg>
      </pc:sldChg>
      <pc:sldChg chg="delSp modSp del mod">
        <pc:chgData name="Michail Vafeias" userId="53802c1a584fe304" providerId="LiveId" clId="{562DE6F0-396D-46CD-8393-332F7D846576}" dt="2025-12-01T08:03:13.501" v="80" actId="47"/>
        <pc:sldMkLst>
          <pc:docMk/>
          <pc:sldMk cId="2440447898" sldId="384"/>
        </pc:sldMkLst>
        <pc:spChg chg="del">
          <ac:chgData name="Michail Vafeias" userId="53802c1a584fe304" providerId="LiveId" clId="{562DE6F0-396D-46CD-8393-332F7D846576}" dt="2025-12-01T08:02:51.631" v="76" actId="478"/>
          <ac:spMkLst>
            <pc:docMk/>
            <pc:sldMk cId="2440447898" sldId="384"/>
            <ac:spMk id="31" creationId="{33660E5B-BAB6-F8B0-753F-BDC8EAA3CFDF}"/>
          </ac:spMkLst>
        </pc:spChg>
        <pc:spChg chg="del mod">
          <ac:chgData name="Michail Vafeias" userId="53802c1a584fe304" providerId="LiveId" clId="{562DE6F0-396D-46CD-8393-332F7D846576}" dt="2025-12-01T08:02:45.799" v="69" actId="478"/>
          <ac:spMkLst>
            <pc:docMk/>
            <pc:sldMk cId="2440447898" sldId="384"/>
            <ac:spMk id="48" creationId="{0A5090B9-AA48-10E4-29BD-418A4866B9AC}"/>
          </ac:spMkLst>
        </pc:spChg>
        <pc:spChg chg="del">
          <ac:chgData name="Michail Vafeias" userId="53802c1a584fe304" providerId="LiveId" clId="{562DE6F0-396D-46CD-8393-332F7D846576}" dt="2025-12-01T08:02:47.408" v="71" actId="478"/>
          <ac:spMkLst>
            <pc:docMk/>
            <pc:sldMk cId="2440447898" sldId="384"/>
            <ac:spMk id="49" creationId="{BA1C03E8-6178-9FBB-8DF7-EBFECB404E94}"/>
          </ac:spMkLst>
        </pc:spChg>
        <pc:spChg chg="del">
          <ac:chgData name="Michail Vafeias" userId="53802c1a584fe304" providerId="LiveId" clId="{562DE6F0-396D-46CD-8393-332F7D846576}" dt="2025-12-01T08:02:44.719" v="67" actId="478"/>
          <ac:spMkLst>
            <pc:docMk/>
            <pc:sldMk cId="2440447898" sldId="384"/>
            <ac:spMk id="50" creationId="{88239E30-425D-A6D7-0E3B-A6629311266C}"/>
          </ac:spMkLst>
        </pc:spChg>
        <pc:grpChg chg="del">
          <ac:chgData name="Michail Vafeias" userId="53802c1a584fe304" providerId="LiveId" clId="{562DE6F0-396D-46CD-8393-332F7D846576}" dt="2025-12-01T08:02:49.734" v="75" actId="478"/>
          <ac:grpSpMkLst>
            <pc:docMk/>
            <pc:sldMk cId="2440447898" sldId="384"/>
            <ac:grpSpMk id="24" creationId="{75C7F476-011E-C5AE-DDCE-77ED8D2CED28}"/>
          </ac:grpSpMkLst>
        </pc:grpChg>
        <pc:grpChg chg="del">
          <ac:chgData name="Michail Vafeias" userId="53802c1a584fe304" providerId="LiveId" clId="{562DE6F0-396D-46CD-8393-332F7D846576}" dt="2025-12-01T08:02:49.232" v="74" actId="478"/>
          <ac:grpSpMkLst>
            <pc:docMk/>
            <pc:sldMk cId="2440447898" sldId="384"/>
            <ac:grpSpMk id="25" creationId="{9BA404F7-05BF-7C38-77F1-A51A7341C2AF}"/>
          </ac:grpSpMkLst>
        </pc:grpChg>
        <pc:grpChg chg="del">
          <ac:chgData name="Michail Vafeias" userId="53802c1a584fe304" providerId="LiveId" clId="{562DE6F0-396D-46CD-8393-332F7D846576}" dt="2025-12-01T08:02:47.823" v="72" actId="478"/>
          <ac:grpSpMkLst>
            <pc:docMk/>
            <pc:sldMk cId="2440447898" sldId="384"/>
            <ac:grpSpMk id="26" creationId="{8FC61D49-DC31-E45E-D946-7EF9CFBAED58}"/>
          </ac:grpSpMkLst>
        </pc:grpChg>
        <pc:grpChg chg="del">
          <ac:chgData name="Michail Vafeias" userId="53802c1a584fe304" providerId="LiveId" clId="{562DE6F0-396D-46CD-8393-332F7D846576}" dt="2025-12-01T08:02:43.846" v="66" actId="478"/>
          <ac:grpSpMkLst>
            <pc:docMk/>
            <pc:sldMk cId="2440447898" sldId="384"/>
            <ac:grpSpMk id="47" creationId="{B10A5ABB-7D3B-6513-578F-786ADB994683}"/>
          </ac:grpSpMkLst>
        </pc:grpChg>
        <pc:picChg chg="del">
          <ac:chgData name="Michail Vafeias" userId="53802c1a584fe304" providerId="LiveId" clId="{562DE6F0-396D-46CD-8393-332F7D846576}" dt="2025-12-01T08:02:48.504" v="73" actId="478"/>
          <ac:picMkLst>
            <pc:docMk/>
            <pc:sldMk cId="2440447898" sldId="384"/>
            <ac:picMk id="3" creationId="{E8AFAD0A-7E66-8022-5702-A96655494946}"/>
          </ac:picMkLst>
        </pc:picChg>
        <pc:picChg chg="del">
          <ac:chgData name="Michail Vafeias" userId="53802c1a584fe304" providerId="LiveId" clId="{562DE6F0-396D-46CD-8393-332F7D846576}" dt="2025-12-01T08:02:43.486" v="65" actId="478"/>
          <ac:picMkLst>
            <pc:docMk/>
            <pc:sldMk cId="2440447898" sldId="384"/>
            <ac:picMk id="29" creationId="{CBA43937-8320-D53C-8A67-46CD1D9A7946}"/>
          </ac:picMkLst>
        </pc:picChg>
        <pc:picChg chg="del">
          <ac:chgData name="Michail Vafeias" userId="53802c1a584fe304" providerId="LiveId" clId="{562DE6F0-396D-46CD-8393-332F7D846576}" dt="2025-12-01T08:02:46.286" v="70" actId="478"/>
          <ac:picMkLst>
            <pc:docMk/>
            <pc:sldMk cId="2440447898" sldId="384"/>
            <ac:picMk id="35" creationId="{03008D45-1DB5-1629-47D5-AC13956995B8}"/>
          </ac:picMkLst>
        </pc:picChg>
      </pc:sldChg>
      <pc:sldChg chg="delSp del mod">
        <pc:chgData name="Michail Vafeias" userId="53802c1a584fe304" providerId="LiveId" clId="{562DE6F0-396D-46CD-8393-332F7D846576}" dt="2025-12-01T08:03:13.501" v="80" actId="47"/>
        <pc:sldMkLst>
          <pc:docMk/>
          <pc:sldMk cId="3745336881" sldId="385"/>
        </pc:sldMkLst>
        <pc:spChg chg="del">
          <ac:chgData name="Michail Vafeias" userId="53802c1a584fe304" providerId="LiveId" clId="{562DE6F0-396D-46CD-8393-332F7D846576}" dt="2025-12-01T08:02:57.703" v="79" actId="478"/>
          <ac:spMkLst>
            <pc:docMk/>
            <pc:sldMk cId="3745336881" sldId="385"/>
            <ac:spMk id="6" creationId="{D3990E30-A371-3015-79F0-11D7D6F5F7C1}"/>
          </ac:spMkLst>
        </pc:spChg>
        <pc:grpChg chg="del">
          <ac:chgData name="Michail Vafeias" userId="53802c1a584fe304" providerId="LiveId" clId="{562DE6F0-396D-46CD-8393-332F7D846576}" dt="2025-12-01T08:02:55.440" v="78" actId="478"/>
          <ac:grpSpMkLst>
            <pc:docMk/>
            <pc:sldMk cId="3745336881" sldId="385"/>
            <ac:grpSpMk id="24" creationId="{435E49F7-EDD0-8085-9413-FE27BF75B025}"/>
          </ac:grpSpMkLst>
        </pc:grpChg>
        <pc:grpChg chg="del">
          <ac:chgData name="Michail Vafeias" userId="53802c1a584fe304" providerId="LiveId" clId="{562DE6F0-396D-46CD-8393-332F7D846576}" dt="2025-12-01T08:02:55.440" v="78" actId="478"/>
          <ac:grpSpMkLst>
            <pc:docMk/>
            <pc:sldMk cId="3745336881" sldId="385"/>
            <ac:grpSpMk id="25" creationId="{A1361167-F0E4-919E-0439-FE3A8AEDD69A}"/>
          </ac:grpSpMkLst>
        </pc:grpChg>
        <pc:grpChg chg="del">
          <ac:chgData name="Michail Vafeias" userId="53802c1a584fe304" providerId="LiveId" clId="{562DE6F0-396D-46CD-8393-332F7D846576}" dt="2025-12-01T08:02:55.440" v="78" actId="478"/>
          <ac:grpSpMkLst>
            <pc:docMk/>
            <pc:sldMk cId="3745336881" sldId="385"/>
            <ac:grpSpMk id="26" creationId="{C9798D4C-2B8A-118B-3A46-A166CD1AFA2F}"/>
          </ac:grpSpMkLst>
        </pc:grpChg>
        <pc:picChg chg="del">
          <ac:chgData name="Michail Vafeias" userId="53802c1a584fe304" providerId="LiveId" clId="{562DE6F0-396D-46CD-8393-332F7D846576}" dt="2025-12-01T08:02:55.440" v="78" actId="478"/>
          <ac:picMkLst>
            <pc:docMk/>
            <pc:sldMk cId="3745336881" sldId="385"/>
            <ac:picMk id="3" creationId="{3B165776-EF84-350A-CE73-9CDEB5EAE543}"/>
          </ac:picMkLst>
        </pc:picChg>
        <pc:picChg chg="del">
          <ac:chgData name="Michail Vafeias" userId="53802c1a584fe304" providerId="LiveId" clId="{562DE6F0-396D-46CD-8393-332F7D846576}" dt="2025-12-01T08:02:53.344" v="77" actId="478"/>
          <ac:picMkLst>
            <pc:docMk/>
            <pc:sldMk cId="3745336881" sldId="385"/>
            <ac:picMk id="4" creationId="{965DE3C9-0D9F-17EE-A556-F0ABCB430813}"/>
          </ac:picMkLst>
        </pc:picChg>
      </pc:sldChg>
      <pc:sldChg chg="del">
        <pc:chgData name="Michail Vafeias" userId="53802c1a584fe304" providerId="LiveId" clId="{562DE6F0-396D-46CD-8393-332F7D846576}" dt="2025-12-01T08:03:13.501" v="80" actId="47"/>
        <pc:sldMkLst>
          <pc:docMk/>
          <pc:sldMk cId="1200147227" sldId="386"/>
        </pc:sldMkLst>
      </pc:sldChg>
      <pc:sldChg chg="del">
        <pc:chgData name="Michail Vafeias" userId="53802c1a584fe304" providerId="LiveId" clId="{562DE6F0-396D-46CD-8393-332F7D846576}" dt="2025-12-01T08:03:13.501" v="80" actId="47"/>
        <pc:sldMkLst>
          <pc:docMk/>
          <pc:sldMk cId="3362280006" sldId="387"/>
        </pc:sldMkLst>
      </pc:sldChg>
      <pc:sldChg chg="del">
        <pc:chgData name="Michail Vafeias" userId="53802c1a584fe304" providerId="LiveId" clId="{562DE6F0-396D-46CD-8393-332F7D846576}" dt="2025-12-01T08:03:13.501" v="80" actId="47"/>
        <pc:sldMkLst>
          <pc:docMk/>
          <pc:sldMk cId="3686706885" sldId="388"/>
        </pc:sldMkLst>
      </pc:sldChg>
      <pc:sldChg chg="del">
        <pc:chgData name="Michail Vafeias" userId="53802c1a584fe304" providerId="LiveId" clId="{562DE6F0-396D-46CD-8393-332F7D846576}" dt="2025-12-01T09:20:26.576" v="1597" actId="47"/>
        <pc:sldMkLst>
          <pc:docMk/>
          <pc:sldMk cId="2168962999" sldId="389"/>
        </pc:sldMkLst>
      </pc:sldChg>
      <pc:sldChg chg="del">
        <pc:chgData name="Michail Vafeias" userId="53802c1a584fe304" providerId="LiveId" clId="{562DE6F0-396D-46CD-8393-332F7D846576}" dt="2025-12-01T08:03:13.501" v="80" actId="47"/>
        <pc:sldMkLst>
          <pc:docMk/>
          <pc:sldMk cId="2574542870" sldId="390"/>
        </pc:sldMkLst>
      </pc:sldChg>
      <pc:sldChg chg="del">
        <pc:chgData name="Michail Vafeias" userId="53802c1a584fe304" providerId="LiveId" clId="{562DE6F0-396D-46CD-8393-332F7D846576}" dt="2025-12-01T08:03:13.501" v="80" actId="47"/>
        <pc:sldMkLst>
          <pc:docMk/>
          <pc:sldMk cId="16726432" sldId="391"/>
        </pc:sldMkLst>
      </pc:sldChg>
      <pc:sldChg chg="del">
        <pc:chgData name="Michail Vafeias" userId="53802c1a584fe304" providerId="LiveId" clId="{562DE6F0-396D-46CD-8393-332F7D846576}" dt="2025-12-01T08:03:13.501" v="80" actId="47"/>
        <pc:sldMkLst>
          <pc:docMk/>
          <pc:sldMk cId="1184583421" sldId="392"/>
        </pc:sldMkLst>
      </pc:sldChg>
      <pc:sldChg chg="del">
        <pc:chgData name="Michail Vafeias" userId="53802c1a584fe304" providerId="LiveId" clId="{562DE6F0-396D-46CD-8393-332F7D846576}" dt="2025-12-01T08:03:13.501" v="80" actId="47"/>
        <pc:sldMkLst>
          <pc:docMk/>
          <pc:sldMk cId="423175802" sldId="393"/>
        </pc:sldMkLst>
      </pc:sldChg>
      <pc:sldChg chg="del">
        <pc:chgData name="Michail Vafeias" userId="53802c1a584fe304" providerId="LiveId" clId="{562DE6F0-396D-46CD-8393-332F7D846576}" dt="2025-12-01T08:03:13.501" v="80" actId="47"/>
        <pc:sldMkLst>
          <pc:docMk/>
          <pc:sldMk cId="634054738" sldId="394"/>
        </pc:sldMkLst>
      </pc:sldChg>
      <pc:sldChg chg="del">
        <pc:chgData name="Michail Vafeias" userId="53802c1a584fe304" providerId="LiveId" clId="{562DE6F0-396D-46CD-8393-332F7D846576}" dt="2025-12-01T08:03:13.501" v="80" actId="47"/>
        <pc:sldMkLst>
          <pc:docMk/>
          <pc:sldMk cId="2021616963" sldId="395"/>
        </pc:sldMkLst>
      </pc:sldChg>
      <pc:sldChg chg="del">
        <pc:chgData name="Michail Vafeias" userId="53802c1a584fe304" providerId="LiveId" clId="{562DE6F0-396D-46CD-8393-332F7D846576}" dt="2025-12-01T08:03:13.501" v="80" actId="47"/>
        <pc:sldMkLst>
          <pc:docMk/>
          <pc:sldMk cId="2155072988" sldId="396"/>
        </pc:sldMkLst>
      </pc:sldChg>
      <pc:sldChg chg="del">
        <pc:chgData name="Michail Vafeias" userId="53802c1a584fe304" providerId="LiveId" clId="{562DE6F0-396D-46CD-8393-332F7D846576}" dt="2025-12-01T08:03:13.501" v="80" actId="47"/>
        <pc:sldMkLst>
          <pc:docMk/>
          <pc:sldMk cId="4276594283" sldId="397"/>
        </pc:sldMkLst>
      </pc:sldChg>
      <pc:sldChg chg="del">
        <pc:chgData name="Michail Vafeias" userId="53802c1a584fe304" providerId="LiveId" clId="{562DE6F0-396D-46CD-8393-332F7D846576}" dt="2025-12-01T08:03:13.501" v="80" actId="47"/>
        <pc:sldMkLst>
          <pc:docMk/>
          <pc:sldMk cId="460380227" sldId="398"/>
        </pc:sldMkLst>
      </pc:sldChg>
      <pc:sldChg chg="del">
        <pc:chgData name="Michail Vafeias" userId="53802c1a584fe304" providerId="LiveId" clId="{562DE6F0-396D-46CD-8393-332F7D846576}" dt="2025-12-01T08:03:13.501" v="80" actId="47"/>
        <pc:sldMkLst>
          <pc:docMk/>
          <pc:sldMk cId="190520612" sldId="399"/>
        </pc:sldMkLst>
      </pc:sldChg>
      <pc:sldChg chg="del">
        <pc:chgData name="Michail Vafeias" userId="53802c1a584fe304" providerId="LiveId" clId="{562DE6F0-396D-46CD-8393-332F7D846576}" dt="2025-12-01T08:03:13.501" v="80" actId="47"/>
        <pc:sldMkLst>
          <pc:docMk/>
          <pc:sldMk cId="1954565779" sldId="400"/>
        </pc:sldMkLst>
      </pc:sldChg>
      <pc:sldChg chg="del">
        <pc:chgData name="Michail Vafeias" userId="53802c1a584fe304" providerId="LiveId" clId="{562DE6F0-396D-46CD-8393-332F7D846576}" dt="2025-12-01T08:03:13.501" v="80" actId="47"/>
        <pc:sldMkLst>
          <pc:docMk/>
          <pc:sldMk cId="1472987476" sldId="401"/>
        </pc:sldMkLst>
      </pc:sldChg>
      <pc:sldChg chg="del">
        <pc:chgData name="Michail Vafeias" userId="53802c1a584fe304" providerId="LiveId" clId="{562DE6F0-396D-46CD-8393-332F7D846576}" dt="2025-12-01T08:03:13.501" v="80" actId="47"/>
        <pc:sldMkLst>
          <pc:docMk/>
          <pc:sldMk cId="3722407129" sldId="402"/>
        </pc:sldMkLst>
      </pc:sldChg>
      <pc:sldChg chg="del">
        <pc:chgData name="Michail Vafeias" userId="53802c1a584fe304" providerId="LiveId" clId="{562DE6F0-396D-46CD-8393-332F7D846576}" dt="2025-12-01T08:03:13.501" v="80" actId="47"/>
        <pc:sldMkLst>
          <pc:docMk/>
          <pc:sldMk cId="1668001536" sldId="403"/>
        </pc:sldMkLst>
      </pc:sldChg>
      <pc:sldChg chg="del">
        <pc:chgData name="Michail Vafeias" userId="53802c1a584fe304" providerId="LiveId" clId="{562DE6F0-396D-46CD-8393-332F7D846576}" dt="2025-12-01T08:03:13.501" v="80" actId="47"/>
        <pc:sldMkLst>
          <pc:docMk/>
          <pc:sldMk cId="2279726029" sldId="404"/>
        </pc:sldMkLst>
      </pc:sldChg>
      <pc:sldChg chg="del">
        <pc:chgData name="Michail Vafeias" userId="53802c1a584fe304" providerId="LiveId" clId="{562DE6F0-396D-46CD-8393-332F7D846576}" dt="2025-12-01T08:03:13.501" v="80" actId="47"/>
        <pc:sldMkLst>
          <pc:docMk/>
          <pc:sldMk cId="1562096457" sldId="405"/>
        </pc:sldMkLst>
      </pc:sldChg>
      <pc:sldChg chg="del">
        <pc:chgData name="Michail Vafeias" userId="53802c1a584fe304" providerId="LiveId" clId="{562DE6F0-396D-46CD-8393-332F7D846576}" dt="2025-12-01T08:03:13.501" v="80" actId="47"/>
        <pc:sldMkLst>
          <pc:docMk/>
          <pc:sldMk cId="356448239" sldId="406"/>
        </pc:sldMkLst>
      </pc:sldChg>
      <pc:sldChg chg="del">
        <pc:chgData name="Michail Vafeias" userId="53802c1a584fe304" providerId="LiveId" clId="{562DE6F0-396D-46CD-8393-332F7D846576}" dt="2025-12-01T08:03:13.501" v="80" actId="47"/>
        <pc:sldMkLst>
          <pc:docMk/>
          <pc:sldMk cId="1876761563" sldId="407"/>
        </pc:sldMkLst>
      </pc:sldChg>
      <pc:sldChg chg="del">
        <pc:chgData name="Michail Vafeias" userId="53802c1a584fe304" providerId="LiveId" clId="{562DE6F0-396D-46CD-8393-332F7D846576}" dt="2025-12-01T08:03:13.501" v="80" actId="47"/>
        <pc:sldMkLst>
          <pc:docMk/>
          <pc:sldMk cId="1721404612" sldId="408"/>
        </pc:sldMkLst>
      </pc:sldChg>
      <pc:sldChg chg="del">
        <pc:chgData name="Michail Vafeias" userId="53802c1a584fe304" providerId="LiveId" clId="{562DE6F0-396D-46CD-8393-332F7D846576}" dt="2025-12-01T08:03:13.501" v="80" actId="47"/>
        <pc:sldMkLst>
          <pc:docMk/>
          <pc:sldMk cId="1558813819" sldId="409"/>
        </pc:sldMkLst>
      </pc:sldChg>
      <pc:sldChg chg="del">
        <pc:chgData name="Michail Vafeias" userId="53802c1a584fe304" providerId="LiveId" clId="{562DE6F0-396D-46CD-8393-332F7D846576}" dt="2025-12-01T08:03:13.501" v="80" actId="47"/>
        <pc:sldMkLst>
          <pc:docMk/>
          <pc:sldMk cId="3506126876" sldId="410"/>
        </pc:sldMkLst>
      </pc:sldChg>
      <pc:sldChg chg="del">
        <pc:chgData name="Michail Vafeias" userId="53802c1a584fe304" providerId="LiveId" clId="{562DE6F0-396D-46CD-8393-332F7D846576}" dt="2025-12-01T08:03:13.501" v="80" actId="47"/>
        <pc:sldMkLst>
          <pc:docMk/>
          <pc:sldMk cId="1435989077" sldId="411"/>
        </pc:sldMkLst>
      </pc:sldChg>
      <pc:sldChg chg="del">
        <pc:chgData name="Michail Vafeias" userId="53802c1a584fe304" providerId="LiveId" clId="{562DE6F0-396D-46CD-8393-332F7D846576}" dt="2025-12-01T08:03:13.501" v="80" actId="47"/>
        <pc:sldMkLst>
          <pc:docMk/>
          <pc:sldMk cId="235401592" sldId="412"/>
        </pc:sldMkLst>
      </pc:sldChg>
      <pc:sldChg chg="del">
        <pc:chgData name="Michail Vafeias" userId="53802c1a584fe304" providerId="LiveId" clId="{562DE6F0-396D-46CD-8393-332F7D846576}" dt="2025-12-01T08:03:13.501" v="80" actId="47"/>
        <pc:sldMkLst>
          <pc:docMk/>
          <pc:sldMk cId="3404212953" sldId="413"/>
        </pc:sldMkLst>
      </pc:sldChg>
      <pc:sldChg chg="del">
        <pc:chgData name="Michail Vafeias" userId="53802c1a584fe304" providerId="LiveId" clId="{562DE6F0-396D-46CD-8393-332F7D846576}" dt="2025-12-01T08:03:13.501" v="80" actId="47"/>
        <pc:sldMkLst>
          <pc:docMk/>
          <pc:sldMk cId="3862076575" sldId="414"/>
        </pc:sldMkLst>
      </pc:sldChg>
      <pc:sldChg chg="del">
        <pc:chgData name="Michail Vafeias" userId="53802c1a584fe304" providerId="LiveId" clId="{562DE6F0-396D-46CD-8393-332F7D846576}" dt="2025-12-01T08:03:13.501" v="80" actId="47"/>
        <pc:sldMkLst>
          <pc:docMk/>
          <pc:sldMk cId="1745015611" sldId="415"/>
        </pc:sldMkLst>
      </pc:sldChg>
      <pc:sldChg chg="del">
        <pc:chgData name="Michail Vafeias" userId="53802c1a584fe304" providerId="LiveId" clId="{562DE6F0-396D-46CD-8393-332F7D846576}" dt="2025-12-01T08:03:13.501" v="80" actId="47"/>
        <pc:sldMkLst>
          <pc:docMk/>
          <pc:sldMk cId="1189474103" sldId="416"/>
        </pc:sldMkLst>
      </pc:sldChg>
      <pc:sldChg chg="del">
        <pc:chgData name="Michail Vafeias" userId="53802c1a584fe304" providerId="LiveId" clId="{562DE6F0-396D-46CD-8393-332F7D846576}" dt="2025-12-01T08:03:13.501" v="80" actId="47"/>
        <pc:sldMkLst>
          <pc:docMk/>
          <pc:sldMk cId="4104206089" sldId="418"/>
        </pc:sldMkLst>
      </pc:sldChg>
      <pc:sldChg chg="del">
        <pc:chgData name="Michail Vafeias" userId="53802c1a584fe304" providerId="LiveId" clId="{562DE6F0-396D-46CD-8393-332F7D846576}" dt="2025-12-01T08:03:13.501" v="80" actId="47"/>
        <pc:sldMkLst>
          <pc:docMk/>
          <pc:sldMk cId="2880388204" sldId="419"/>
        </pc:sldMkLst>
      </pc:sldChg>
      <pc:sldChg chg="del">
        <pc:chgData name="Michail Vafeias" userId="53802c1a584fe304" providerId="LiveId" clId="{562DE6F0-396D-46CD-8393-332F7D846576}" dt="2025-12-01T08:03:13.501" v="80" actId="47"/>
        <pc:sldMkLst>
          <pc:docMk/>
          <pc:sldMk cId="2852955385" sldId="420"/>
        </pc:sldMkLst>
      </pc:sldChg>
      <pc:sldChg chg="del">
        <pc:chgData name="Michail Vafeias" userId="53802c1a584fe304" providerId="LiveId" clId="{562DE6F0-396D-46CD-8393-332F7D846576}" dt="2025-12-01T08:03:13.501" v="80" actId="47"/>
        <pc:sldMkLst>
          <pc:docMk/>
          <pc:sldMk cId="2785377191" sldId="421"/>
        </pc:sldMkLst>
      </pc:sldChg>
      <pc:sldChg chg="del">
        <pc:chgData name="Michail Vafeias" userId="53802c1a584fe304" providerId="LiveId" clId="{562DE6F0-396D-46CD-8393-332F7D846576}" dt="2025-12-01T08:03:13.501" v="80" actId="47"/>
        <pc:sldMkLst>
          <pc:docMk/>
          <pc:sldMk cId="1235690613" sldId="422"/>
        </pc:sldMkLst>
      </pc:sldChg>
      <pc:sldChg chg="del">
        <pc:chgData name="Michail Vafeias" userId="53802c1a584fe304" providerId="LiveId" clId="{562DE6F0-396D-46CD-8393-332F7D846576}" dt="2025-12-01T08:03:13.501" v="80" actId="47"/>
        <pc:sldMkLst>
          <pc:docMk/>
          <pc:sldMk cId="3326234556" sldId="423"/>
        </pc:sldMkLst>
      </pc:sldChg>
      <pc:sldChg chg="del">
        <pc:chgData name="Michail Vafeias" userId="53802c1a584fe304" providerId="LiveId" clId="{562DE6F0-396D-46CD-8393-332F7D846576}" dt="2025-12-01T10:27:15.458" v="2559" actId="47"/>
        <pc:sldMkLst>
          <pc:docMk/>
          <pc:sldMk cId="3319496702" sldId="424"/>
        </pc:sldMkLst>
      </pc:sldChg>
      <pc:sldChg chg="addSp delSp modSp add mod delAnim modAnim">
        <pc:chgData name="Michail Vafeias" userId="53802c1a584fe304" providerId="LiveId" clId="{562DE6F0-396D-46CD-8393-332F7D846576}" dt="2025-12-01T08:24:50.156" v="858"/>
        <pc:sldMkLst>
          <pc:docMk/>
          <pc:sldMk cId="263498932" sldId="425"/>
        </pc:sldMkLst>
        <pc:spChg chg="mod ord">
          <ac:chgData name="Michail Vafeias" userId="53802c1a584fe304" providerId="LiveId" clId="{562DE6F0-396D-46CD-8393-332F7D846576}" dt="2025-12-01T08:24:46.491" v="857" actId="166"/>
          <ac:spMkLst>
            <pc:docMk/>
            <pc:sldMk cId="263498932" sldId="425"/>
            <ac:spMk id="5" creationId="{51F770CE-ED8B-0133-236D-F7733A687330}"/>
          </ac:spMkLst>
        </pc:spChg>
        <pc:picChg chg="add mod">
          <ac:chgData name="Michail Vafeias" userId="53802c1a584fe304" providerId="LiveId" clId="{562DE6F0-396D-46CD-8393-332F7D846576}" dt="2025-12-01T08:24:42.916" v="856"/>
          <ac:picMkLst>
            <pc:docMk/>
            <pc:sldMk cId="263498932" sldId="425"/>
            <ac:picMk id="3" creationId="{E1AE5F3D-1870-C77F-6794-BD2B7C12C23D}"/>
          </ac:picMkLst>
        </pc:picChg>
        <pc:picChg chg="del">
          <ac:chgData name="Michail Vafeias" userId="53802c1a584fe304" providerId="LiveId" clId="{562DE6F0-396D-46CD-8393-332F7D846576}" dt="2025-12-01T08:24:19.544" v="852" actId="478"/>
          <ac:picMkLst>
            <pc:docMk/>
            <pc:sldMk cId="263498932" sldId="425"/>
            <ac:picMk id="4" creationId="{511BC1B7-641C-C69E-3ECD-F0CC7ABB2C8B}"/>
          </ac:picMkLst>
        </pc:picChg>
      </pc:sldChg>
      <pc:sldChg chg="new del">
        <pc:chgData name="Michail Vafeias" userId="53802c1a584fe304" providerId="LiveId" clId="{562DE6F0-396D-46CD-8393-332F7D846576}" dt="2025-12-01T08:15:32.920" v="441" actId="680"/>
        <pc:sldMkLst>
          <pc:docMk/>
          <pc:sldMk cId="3933783431" sldId="425"/>
        </pc:sldMkLst>
      </pc:sldChg>
      <pc:sldChg chg="addSp delSp modSp add mod delAnim modAnim">
        <pc:chgData name="Michail Vafeias" userId="53802c1a584fe304" providerId="LiveId" clId="{562DE6F0-396D-46CD-8393-332F7D846576}" dt="2025-12-01T08:32:31.473" v="863"/>
        <pc:sldMkLst>
          <pc:docMk/>
          <pc:sldMk cId="236268844" sldId="426"/>
        </pc:sldMkLst>
        <pc:spChg chg="ord">
          <ac:chgData name="Michail Vafeias" userId="53802c1a584fe304" providerId="LiveId" clId="{562DE6F0-396D-46CD-8393-332F7D846576}" dt="2025-12-01T08:32:26.563" v="862" actId="166"/>
          <ac:spMkLst>
            <pc:docMk/>
            <pc:sldMk cId="236268844" sldId="426"/>
            <ac:spMk id="5" creationId="{51F770CE-ED8B-0133-236D-F7733A687330}"/>
          </ac:spMkLst>
        </pc:spChg>
        <pc:picChg chg="del">
          <ac:chgData name="Michail Vafeias" userId="53802c1a584fe304" providerId="LiveId" clId="{562DE6F0-396D-46CD-8393-332F7D846576}" dt="2025-12-01T08:32:17.892" v="860" actId="478"/>
          <ac:picMkLst>
            <pc:docMk/>
            <pc:sldMk cId="236268844" sldId="426"/>
            <ac:picMk id="3" creationId="{E1AE5F3D-1870-C77F-6794-BD2B7C12C23D}"/>
          </ac:picMkLst>
        </pc:picChg>
        <pc:picChg chg="add mod">
          <ac:chgData name="Michail Vafeias" userId="53802c1a584fe304" providerId="LiveId" clId="{562DE6F0-396D-46CD-8393-332F7D846576}" dt="2025-12-01T08:32:23.824" v="861"/>
          <ac:picMkLst>
            <pc:docMk/>
            <pc:sldMk cId="236268844" sldId="426"/>
            <ac:picMk id="4" creationId="{2CBCA492-07F9-3252-3A61-2C2A5E7BE69F}"/>
          </ac:picMkLst>
        </pc:picChg>
      </pc:sldChg>
      <pc:sldChg chg="addSp delSp modSp add mod delAnim modAnim">
        <pc:chgData name="Michail Vafeias" userId="53802c1a584fe304" providerId="LiveId" clId="{562DE6F0-396D-46CD-8393-332F7D846576}" dt="2025-12-01T08:35:41.310" v="916" actId="14100"/>
        <pc:sldMkLst>
          <pc:docMk/>
          <pc:sldMk cId="712763003" sldId="427"/>
        </pc:sldMkLst>
        <pc:spChg chg="mod">
          <ac:chgData name="Michail Vafeias" userId="53802c1a584fe304" providerId="LiveId" clId="{562DE6F0-396D-46CD-8393-332F7D846576}" dt="2025-12-01T08:32:58.084" v="869" actId="20577"/>
          <ac:spMkLst>
            <pc:docMk/>
            <pc:sldMk cId="712763003" sldId="427"/>
            <ac:spMk id="5" creationId="{51F770CE-ED8B-0133-236D-F7733A687330}"/>
          </ac:spMkLst>
        </pc:spChg>
        <pc:spChg chg="mod topLvl">
          <ac:chgData name="Michail Vafeias" userId="53802c1a584fe304" providerId="LiveId" clId="{562DE6F0-396D-46CD-8393-332F7D846576}" dt="2025-12-01T08:35:41.310" v="916" actId="14100"/>
          <ac:spMkLst>
            <pc:docMk/>
            <pc:sldMk cId="712763003" sldId="427"/>
            <ac:spMk id="6" creationId="{78DDF435-A221-46E3-7C8E-05B0B04D520C}"/>
          </ac:spMkLst>
        </pc:spChg>
        <pc:grpChg chg="add del mod">
          <ac:chgData name="Michail Vafeias" userId="53802c1a584fe304" providerId="LiveId" clId="{562DE6F0-396D-46CD-8393-332F7D846576}" dt="2025-12-01T08:33:41.947" v="875" actId="165"/>
          <ac:grpSpMkLst>
            <pc:docMk/>
            <pc:sldMk cId="712763003" sldId="427"/>
            <ac:grpSpMk id="3" creationId="{2166321A-9AEC-92EF-089E-915F9EB16C39}"/>
          </ac:grpSpMkLst>
        </pc:grpChg>
        <pc:picChg chg="del">
          <ac:chgData name="Michail Vafeias" userId="53802c1a584fe304" providerId="LiveId" clId="{562DE6F0-396D-46CD-8393-332F7D846576}" dt="2025-12-01T08:32:37.284" v="865" actId="478"/>
          <ac:picMkLst>
            <pc:docMk/>
            <pc:sldMk cId="712763003" sldId="427"/>
            <ac:picMk id="4" creationId="{2CBCA492-07F9-3252-3A61-2C2A5E7BE69F}"/>
          </ac:picMkLst>
        </pc:picChg>
        <pc:picChg chg="del mod topLvl">
          <ac:chgData name="Michail Vafeias" userId="53802c1a584fe304" providerId="LiveId" clId="{562DE6F0-396D-46CD-8393-332F7D846576}" dt="2025-12-01T08:35:30.823" v="912" actId="478"/>
          <ac:picMkLst>
            <pc:docMk/>
            <pc:sldMk cId="712763003" sldId="427"/>
            <ac:picMk id="7" creationId="{C97EDBE5-CA0C-4893-F4BA-93B410C28133}"/>
          </ac:picMkLst>
        </pc:picChg>
      </pc:sldChg>
      <pc:sldChg chg="addSp delSp modSp add mod">
        <pc:chgData name="Michail Vafeias" userId="53802c1a584fe304" providerId="LiveId" clId="{562DE6F0-396D-46CD-8393-332F7D846576}" dt="2025-12-01T08:36:33.818" v="919" actId="20577"/>
        <pc:sldMkLst>
          <pc:docMk/>
          <pc:sldMk cId="56428155" sldId="428"/>
        </pc:sldMkLst>
        <pc:spChg chg="add mod ord">
          <ac:chgData name="Michail Vafeias" userId="53802c1a584fe304" providerId="LiveId" clId="{562DE6F0-396D-46CD-8393-332F7D846576}" dt="2025-12-01T08:36:33.818" v="919" actId="20577"/>
          <ac:spMkLst>
            <pc:docMk/>
            <pc:sldMk cId="56428155" sldId="428"/>
            <ac:spMk id="4" creationId="{89E176D6-51FA-64E4-FC0D-49B2780D3339}"/>
          </ac:spMkLst>
        </pc:spChg>
        <pc:spChg chg="del mod">
          <ac:chgData name="Michail Vafeias" userId="53802c1a584fe304" providerId="LiveId" clId="{562DE6F0-396D-46CD-8393-332F7D846576}" dt="2025-12-01T08:34:37.458" v="891" actId="478"/>
          <ac:spMkLst>
            <pc:docMk/>
            <pc:sldMk cId="56428155" sldId="428"/>
            <ac:spMk id="6" creationId="{267565BB-8B54-9125-D50E-658F3E98A760}"/>
          </ac:spMkLst>
        </pc:spChg>
        <pc:picChg chg="mod">
          <ac:chgData name="Michail Vafeias" userId="53802c1a584fe304" providerId="LiveId" clId="{562DE6F0-396D-46CD-8393-332F7D846576}" dt="2025-12-01T08:35:07.276" v="911" actId="1036"/>
          <ac:picMkLst>
            <pc:docMk/>
            <pc:sldMk cId="56428155" sldId="428"/>
            <ac:picMk id="7" creationId="{E3189843-5169-10F2-39A6-AA1D47D65F8F}"/>
          </ac:picMkLst>
        </pc:picChg>
      </pc:sldChg>
      <pc:sldChg chg="addSp delSp modSp add mod modAnim">
        <pc:chgData name="Michail Vafeias" userId="53802c1a584fe304" providerId="LiveId" clId="{562DE6F0-396D-46CD-8393-332F7D846576}" dt="2025-12-01T08:39:48.969" v="926"/>
        <pc:sldMkLst>
          <pc:docMk/>
          <pc:sldMk cId="486051322" sldId="429"/>
        </pc:sldMkLst>
        <pc:spChg chg="del">
          <ac:chgData name="Michail Vafeias" userId="53802c1a584fe304" providerId="LiveId" clId="{562DE6F0-396D-46CD-8393-332F7D846576}" dt="2025-12-01T08:37:05.010" v="922" actId="478"/>
          <ac:spMkLst>
            <pc:docMk/>
            <pc:sldMk cId="486051322" sldId="429"/>
            <ac:spMk id="4" creationId="{6F33F9D1-F3A2-05AB-0E80-10FF936CC1EE}"/>
          </ac:spMkLst>
        </pc:spChg>
        <pc:spChg chg="ord">
          <ac:chgData name="Michail Vafeias" userId="53802c1a584fe304" providerId="LiveId" clId="{562DE6F0-396D-46CD-8393-332F7D846576}" dt="2025-12-01T08:37:09.070" v="924" actId="166"/>
          <ac:spMkLst>
            <pc:docMk/>
            <pc:sldMk cId="486051322" sldId="429"/>
            <ac:spMk id="5" creationId="{DBA1709B-108D-6BA1-2A05-77EE498DF25F}"/>
          </ac:spMkLst>
        </pc:spChg>
        <pc:picChg chg="add mod">
          <ac:chgData name="Michail Vafeias" userId="53802c1a584fe304" providerId="LiveId" clId="{562DE6F0-396D-46CD-8393-332F7D846576}" dt="2025-12-01T08:37:05.912" v="923"/>
          <ac:picMkLst>
            <pc:docMk/>
            <pc:sldMk cId="486051322" sldId="429"/>
            <ac:picMk id="3" creationId="{0934E30B-9834-F09F-E5EC-DD29BC6DA651}"/>
          </ac:picMkLst>
        </pc:picChg>
        <pc:picChg chg="del">
          <ac:chgData name="Michail Vafeias" userId="53802c1a584fe304" providerId="LiveId" clId="{562DE6F0-396D-46CD-8393-332F7D846576}" dt="2025-12-01T08:37:02.049" v="921" actId="478"/>
          <ac:picMkLst>
            <pc:docMk/>
            <pc:sldMk cId="486051322" sldId="429"/>
            <ac:picMk id="7" creationId="{ACC3E9D1-4C71-4707-FA93-27E85A75E1A8}"/>
          </ac:picMkLst>
        </pc:picChg>
      </pc:sldChg>
      <pc:sldChg chg="addSp delSp modSp add mod delAnim">
        <pc:chgData name="Michail Vafeias" userId="53802c1a584fe304" providerId="LiveId" clId="{562DE6F0-396D-46CD-8393-332F7D846576}" dt="2025-12-01T08:41:37.694" v="940" actId="14100"/>
        <pc:sldMkLst>
          <pc:docMk/>
          <pc:sldMk cId="3987569132" sldId="430"/>
        </pc:sldMkLst>
        <pc:spChg chg="mod">
          <ac:chgData name="Michail Vafeias" userId="53802c1a584fe304" providerId="LiveId" clId="{562DE6F0-396D-46CD-8393-332F7D846576}" dt="2025-12-01T08:41:37.694" v="940" actId="14100"/>
          <ac:spMkLst>
            <pc:docMk/>
            <pc:sldMk cId="3987569132" sldId="430"/>
            <ac:spMk id="2" creationId="{02DF2D04-1625-C64B-7147-AC39BF9DE148}"/>
          </ac:spMkLst>
        </pc:spChg>
        <pc:spChg chg="del">
          <ac:chgData name="Michail Vafeias" userId="53802c1a584fe304" providerId="LiveId" clId="{562DE6F0-396D-46CD-8393-332F7D846576}" dt="2025-12-01T08:40:58.184" v="929" actId="478"/>
          <ac:spMkLst>
            <pc:docMk/>
            <pc:sldMk cId="3987569132" sldId="430"/>
            <ac:spMk id="5" creationId="{DBA1709B-108D-6BA1-2A05-77EE498DF25F}"/>
          </ac:spMkLst>
        </pc:spChg>
        <pc:spChg chg="add mod ord">
          <ac:chgData name="Michail Vafeias" userId="53802c1a584fe304" providerId="LiveId" clId="{562DE6F0-396D-46CD-8393-332F7D846576}" dt="2025-12-01T08:41:17.457" v="934" actId="167"/>
          <ac:spMkLst>
            <pc:docMk/>
            <pc:sldMk cId="3987569132" sldId="430"/>
            <ac:spMk id="6" creationId="{46795C56-D14B-9D9B-3B5A-AC9EA9578DE1}"/>
          </ac:spMkLst>
        </pc:spChg>
        <pc:picChg chg="del">
          <ac:chgData name="Michail Vafeias" userId="53802c1a584fe304" providerId="LiveId" clId="{562DE6F0-396D-46CD-8393-332F7D846576}" dt="2025-12-01T08:40:35.368" v="927" actId="478"/>
          <ac:picMkLst>
            <pc:docMk/>
            <pc:sldMk cId="3987569132" sldId="430"/>
            <ac:picMk id="3" creationId="{0934E30B-9834-F09F-E5EC-DD29BC6DA651}"/>
          </ac:picMkLst>
        </pc:picChg>
        <pc:picChg chg="add mod">
          <ac:chgData name="Michail Vafeias" userId="53802c1a584fe304" providerId="LiveId" clId="{562DE6F0-396D-46CD-8393-332F7D846576}" dt="2025-12-01T08:41:29.971" v="937" actId="14100"/>
          <ac:picMkLst>
            <pc:docMk/>
            <pc:sldMk cId="3987569132" sldId="430"/>
            <ac:picMk id="4" creationId="{B6921BBC-409D-17A8-5FAC-A04929857625}"/>
          </ac:picMkLst>
        </pc:picChg>
      </pc:sldChg>
      <pc:sldChg chg="modSp add mod ord">
        <pc:chgData name="Michail Vafeias" userId="53802c1a584fe304" providerId="LiveId" clId="{562DE6F0-396D-46CD-8393-332F7D846576}" dt="2025-12-01T08:43:24.674" v="981" actId="20577"/>
        <pc:sldMkLst>
          <pc:docMk/>
          <pc:sldMk cId="245027750" sldId="431"/>
        </pc:sldMkLst>
        <pc:spChg chg="mod">
          <ac:chgData name="Michail Vafeias" userId="53802c1a584fe304" providerId="LiveId" clId="{562DE6F0-396D-46CD-8393-332F7D846576}" dt="2025-12-01T08:43:24.674" v="981" actId="20577"/>
          <ac:spMkLst>
            <pc:docMk/>
            <pc:sldMk cId="245027750" sldId="431"/>
            <ac:spMk id="3" creationId="{6C58EBAD-85C8-1402-8F1F-E01567F71BFD}"/>
          </ac:spMkLst>
        </pc:spChg>
      </pc:sldChg>
      <pc:sldChg chg="addSp delSp modSp add mod ord addAnim delAnim">
        <pc:chgData name="Michail Vafeias" userId="53802c1a584fe304" providerId="LiveId" clId="{562DE6F0-396D-46CD-8393-332F7D846576}" dt="2025-12-01T08:48:23.178" v="1131" actId="947"/>
        <pc:sldMkLst>
          <pc:docMk/>
          <pc:sldMk cId="982101385" sldId="432"/>
        </pc:sldMkLst>
        <pc:spChg chg="mod">
          <ac:chgData name="Michail Vafeias" userId="53802c1a584fe304" providerId="LiveId" clId="{562DE6F0-396D-46CD-8393-332F7D846576}" dt="2025-12-01T08:48:23.178" v="1131" actId="947"/>
          <ac:spMkLst>
            <pc:docMk/>
            <pc:sldMk cId="982101385" sldId="432"/>
            <ac:spMk id="2" creationId="{DF248F97-8929-B37F-724B-1DECD6B5A264}"/>
          </ac:spMkLst>
        </pc:spChg>
        <pc:spChg chg="del">
          <ac:chgData name="Michail Vafeias" userId="53802c1a584fe304" providerId="LiveId" clId="{562DE6F0-396D-46CD-8393-332F7D846576}" dt="2025-12-01T08:44:04.413" v="1018" actId="478"/>
          <ac:spMkLst>
            <pc:docMk/>
            <pc:sldMk cId="982101385" sldId="432"/>
            <ac:spMk id="3" creationId="{CFA1FDA7-E8EB-51BC-5776-04BC6B40C75F}"/>
          </ac:spMkLst>
        </pc:spChg>
        <pc:spChg chg="add del">
          <ac:chgData name="Michail Vafeias" userId="53802c1a584fe304" providerId="LiveId" clId="{562DE6F0-396D-46CD-8393-332F7D846576}" dt="2025-12-01T08:44:03.181" v="1017" actId="478"/>
          <ac:spMkLst>
            <pc:docMk/>
            <pc:sldMk cId="982101385" sldId="432"/>
            <ac:spMk id="4" creationId="{3F455663-5B35-4A1C-97EB-9AB88A42A2EC}"/>
          </ac:spMkLst>
        </pc:spChg>
        <pc:spChg chg="del">
          <ac:chgData name="Michail Vafeias" userId="53802c1a584fe304" providerId="LiveId" clId="{562DE6F0-396D-46CD-8393-332F7D846576}" dt="2025-12-01T08:44:00.059" v="1014" actId="478"/>
          <ac:spMkLst>
            <pc:docMk/>
            <pc:sldMk cId="982101385" sldId="432"/>
            <ac:spMk id="5" creationId="{5B125C80-E098-2F04-9263-981F2C3B7606}"/>
          </ac:spMkLst>
        </pc:spChg>
        <pc:spChg chg="add del mod">
          <ac:chgData name="Michail Vafeias" userId="53802c1a584fe304" providerId="LiveId" clId="{562DE6F0-396D-46CD-8393-332F7D846576}" dt="2025-12-01T08:44:17.556" v="1019" actId="478"/>
          <ac:spMkLst>
            <pc:docMk/>
            <pc:sldMk cId="982101385" sldId="432"/>
            <ac:spMk id="7" creationId="{FAAB67F3-99BC-B295-4196-2696000AEAC1}"/>
          </ac:spMkLst>
        </pc:spChg>
        <pc:spChg chg="add mod">
          <ac:chgData name="Michail Vafeias" userId="53802c1a584fe304" providerId="LiveId" clId="{562DE6F0-396D-46CD-8393-332F7D846576}" dt="2025-12-01T08:44:17.818" v="1020"/>
          <ac:spMkLst>
            <pc:docMk/>
            <pc:sldMk cId="982101385" sldId="432"/>
            <ac:spMk id="8" creationId="{9510CBA3-1AC7-2B48-6FA3-B24D37E805D0}"/>
          </ac:spMkLst>
        </pc:spChg>
        <pc:spChg chg="add mod">
          <ac:chgData name="Michail Vafeias" userId="53802c1a584fe304" providerId="LiveId" clId="{562DE6F0-396D-46CD-8393-332F7D846576}" dt="2025-12-01T08:44:17.818" v="1020"/>
          <ac:spMkLst>
            <pc:docMk/>
            <pc:sldMk cId="982101385" sldId="432"/>
            <ac:spMk id="10" creationId="{6A4744B6-C0B2-1BF5-E307-4C451D6137BF}"/>
          </ac:spMkLst>
        </pc:spChg>
        <pc:spChg chg="add mod">
          <ac:chgData name="Michail Vafeias" userId="53802c1a584fe304" providerId="LiveId" clId="{562DE6F0-396D-46CD-8393-332F7D846576}" dt="2025-12-01T08:44:36.369" v="1024" actId="2711"/>
          <ac:spMkLst>
            <pc:docMk/>
            <pc:sldMk cId="982101385" sldId="432"/>
            <ac:spMk id="11" creationId="{23A8C274-C705-2EFA-D091-7B0835618B40}"/>
          </ac:spMkLst>
        </pc:spChg>
        <pc:spChg chg="add mod">
          <ac:chgData name="Michail Vafeias" userId="53802c1a584fe304" providerId="LiveId" clId="{562DE6F0-396D-46CD-8393-332F7D846576}" dt="2025-12-01T08:44:42.308" v="1025" actId="2711"/>
          <ac:spMkLst>
            <pc:docMk/>
            <pc:sldMk cId="982101385" sldId="432"/>
            <ac:spMk id="13" creationId="{0B798A10-A228-A124-ED4D-3BCDD3A0A180}"/>
          </ac:spMkLst>
        </pc:spChg>
        <pc:picChg chg="add mod">
          <ac:chgData name="Michail Vafeias" userId="53802c1a584fe304" providerId="LiveId" clId="{562DE6F0-396D-46CD-8393-332F7D846576}" dt="2025-12-01T08:44:17.818" v="1020"/>
          <ac:picMkLst>
            <pc:docMk/>
            <pc:sldMk cId="982101385" sldId="432"/>
            <ac:picMk id="9" creationId="{88A8409D-2F07-059A-9F82-1E49D8742F7F}"/>
          </ac:picMkLst>
        </pc:picChg>
        <pc:picChg chg="add mod">
          <ac:chgData name="Michail Vafeias" userId="53802c1a584fe304" providerId="LiveId" clId="{562DE6F0-396D-46CD-8393-332F7D846576}" dt="2025-12-01T08:44:30.026" v="1023" actId="14100"/>
          <ac:picMkLst>
            <pc:docMk/>
            <pc:sldMk cId="982101385" sldId="432"/>
            <ac:picMk id="12" creationId="{DFFCC1E5-2A29-79A1-CD2F-1F993F4C5956}"/>
          </ac:picMkLst>
        </pc:picChg>
      </pc:sldChg>
      <pc:sldChg chg="addSp delSp modSp add mod">
        <pc:chgData name="Michail Vafeias" userId="53802c1a584fe304" providerId="LiveId" clId="{562DE6F0-396D-46CD-8393-332F7D846576}" dt="2025-12-01T08:47:33.482" v="1108" actId="20577"/>
        <pc:sldMkLst>
          <pc:docMk/>
          <pc:sldMk cId="2312656923" sldId="433"/>
        </pc:sldMkLst>
        <pc:spChg chg="mod">
          <ac:chgData name="Michail Vafeias" userId="53802c1a584fe304" providerId="LiveId" clId="{562DE6F0-396D-46CD-8393-332F7D846576}" dt="2025-12-01T08:47:33.482" v="1108" actId="20577"/>
          <ac:spMkLst>
            <pc:docMk/>
            <pc:sldMk cId="2312656923" sldId="433"/>
            <ac:spMk id="2" creationId="{EF0DC933-6A54-29F5-EAAD-3E892E724C01}"/>
          </ac:spMkLst>
        </pc:spChg>
        <pc:spChg chg="add mod">
          <ac:chgData name="Michail Vafeias" userId="53802c1a584fe304" providerId="LiveId" clId="{562DE6F0-396D-46CD-8393-332F7D846576}" dt="2025-12-01T08:46:10.612" v="1030"/>
          <ac:spMkLst>
            <pc:docMk/>
            <pc:sldMk cId="2312656923" sldId="433"/>
            <ac:spMk id="5" creationId="{62E6FF92-788A-733B-EDBB-F24A1FB8174A}"/>
          </ac:spMkLst>
        </pc:spChg>
        <pc:spChg chg="add mod">
          <ac:chgData name="Michail Vafeias" userId="53802c1a584fe304" providerId="LiveId" clId="{562DE6F0-396D-46CD-8393-332F7D846576}" dt="2025-12-01T08:46:10.612" v="1030"/>
          <ac:spMkLst>
            <pc:docMk/>
            <pc:sldMk cId="2312656923" sldId="433"/>
            <ac:spMk id="6" creationId="{A82CEF20-88E5-A9A2-819F-2EFBFEEEE118}"/>
          </ac:spMkLst>
        </pc:spChg>
        <pc:spChg chg="add mod">
          <ac:chgData name="Michail Vafeias" userId="53802c1a584fe304" providerId="LiveId" clId="{562DE6F0-396D-46CD-8393-332F7D846576}" dt="2025-12-01T08:46:10.612" v="1030"/>
          <ac:spMkLst>
            <pc:docMk/>
            <pc:sldMk cId="2312656923" sldId="433"/>
            <ac:spMk id="8" creationId="{E0046B33-14D6-47B1-CE14-FF38E5611702}"/>
          </ac:spMkLst>
        </pc:spChg>
        <pc:spChg chg="add mod">
          <ac:chgData name="Michail Vafeias" userId="53802c1a584fe304" providerId="LiveId" clId="{562DE6F0-396D-46CD-8393-332F7D846576}" dt="2025-12-01T08:46:10.612" v="1030"/>
          <ac:spMkLst>
            <pc:docMk/>
            <pc:sldMk cId="2312656923" sldId="433"/>
            <ac:spMk id="10" creationId="{BDD6C15C-60FD-4A8B-99B4-0C2AB31213D5}"/>
          </ac:spMkLst>
        </pc:spChg>
        <pc:spChg chg="del">
          <ac:chgData name="Michail Vafeias" userId="53802c1a584fe304" providerId="LiveId" clId="{562DE6F0-396D-46CD-8393-332F7D846576}" dt="2025-12-01T08:46:09.135" v="1028" actId="478"/>
          <ac:spMkLst>
            <pc:docMk/>
            <pc:sldMk cId="2312656923" sldId="433"/>
            <ac:spMk id="11" creationId="{34DA6A02-986C-CD9E-A43F-68E147B22E2D}"/>
          </ac:spMkLst>
        </pc:spChg>
        <pc:spChg chg="del">
          <ac:chgData name="Michail Vafeias" userId="53802c1a584fe304" providerId="LiveId" clId="{562DE6F0-396D-46CD-8393-332F7D846576}" dt="2025-12-01T08:46:09.830" v="1029" actId="478"/>
          <ac:spMkLst>
            <pc:docMk/>
            <pc:sldMk cId="2312656923" sldId="433"/>
            <ac:spMk id="13" creationId="{59597C59-0728-547D-698C-3A879DA64BEC}"/>
          </ac:spMkLst>
        </pc:spChg>
        <pc:spChg chg="add mod">
          <ac:chgData name="Michail Vafeias" userId="53802c1a584fe304" providerId="LiveId" clId="{562DE6F0-396D-46CD-8393-332F7D846576}" dt="2025-12-01T08:46:21.931" v="1032" actId="2711"/>
          <ac:spMkLst>
            <pc:docMk/>
            <pc:sldMk cId="2312656923" sldId="433"/>
            <ac:spMk id="16" creationId="{11790761-284D-C39A-5DD1-C59E2A0C6372}"/>
          </ac:spMkLst>
        </pc:spChg>
        <pc:spChg chg="add mod">
          <ac:chgData name="Michail Vafeias" userId="53802c1a584fe304" providerId="LiveId" clId="{562DE6F0-396D-46CD-8393-332F7D846576}" dt="2025-12-01T08:46:21.931" v="1032" actId="2711"/>
          <ac:spMkLst>
            <pc:docMk/>
            <pc:sldMk cId="2312656923" sldId="433"/>
            <ac:spMk id="17" creationId="{238C3AFC-DBAD-BE24-28B1-EB8C13E57277}"/>
          </ac:spMkLst>
        </pc:spChg>
        <pc:spChg chg="add mod">
          <ac:chgData name="Michail Vafeias" userId="53802c1a584fe304" providerId="LiveId" clId="{562DE6F0-396D-46CD-8393-332F7D846576}" dt="2025-12-01T08:46:21.931" v="1032" actId="2711"/>
          <ac:spMkLst>
            <pc:docMk/>
            <pc:sldMk cId="2312656923" sldId="433"/>
            <ac:spMk id="19" creationId="{979A2B59-C153-DFEF-BEE1-4D009DC7FF9D}"/>
          </ac:spMkLst>
        </pc:spChg>
        <pc:spChg chg="add mod">
          <ac:chgData name="Michail Vafeias" userId="53802c1a584fe304" providerId="LiveId" clId="{562DE6F0-396D-46CD-8393-332F7D846576}" dt="2025-12-01T08:46:21.931" v="1032" actId="2711"/>
          <ac:spMkLst>
            <pc:docMk/>
            <pc:sldMk cId="2312656923" sldId="433"/>
            <ac:spMk id="21" creationId="{820BBA5C-66F0-91CF-BD9C-64DA2E5FF961}"/>
          </ac:spMkLst>
        </pc:spChg>
        <pc:graphicFrameChg chg="add mod">
          <ac:chgData name="Michail Vafeias" userId="53802c1a584fe304" providerId="LiveId" clId="{562DE6F0-396D-46CD-8393-332F7D846576}" dt="2025-12-01T08:46:10.612" v="1030"/>
          <ac:graphicFrameMkLst>
            <pc:docMk/>
            <pc:sldMk cId="2312656923" sldId="433"/>
            <ac:graphicFrameMk id="4" creationId="{5999D21E-8897-9487-19C0-FDB7D6B32681}"/>
          </ac:graphicFrameMkLst>
        </pc:graphicFrameChg>
        <pc:graphicFrameChg chg="add mod">
          <ac:chgData name="Michail Vafeias" userId="53802c1a584fe304" providerId="LiveId" clId="{562DE6F0-396D-46CD-8393-332F7D846576}" dt="2025-12-01T08:46:10.612" v="1030"/>
          <ac:graphicFrameMkLst>
            <pc:docMk/>
            <pc:sldMk cId="2312656923" sldId="433"/>
            <ac:graphicFrameMk id="9" creationId="{CB1BD8ED-667D-017F-AA4E-A152B69EBDCC}"/>
          </ac:graphicFrameMkLst>
        </pc:graphicFrameChg>
        <pc:graphicFrameChg chg="add mod">
          <ac:chgData name="Michail Vafeias" userId="53802c1a584fe304" providerId="LiveId" clId="{562DE6F0-396D-46CD-8393-332F7D846576}" dt="2025-12-01T08:46:21.931" v="1032" actId="2711"/>
          <ac:graphicFrameMkLst>
            <pc:docMk/>
            <pc:sldMk cId="2312656923" sldId="433"/>
            <ac:graphicFrameMk id="15" creationId="{62FCD5B1-3E24-6A49-D72C-45E829EA2E0C}"/>
          </ac:graphicFrameMkLst>
        </pc:graphicFrameChg>
        <pc:graphicFrameChg chg="add mod">
          <ac:chgData name="Michail Vafeias" userId="53802c1a584fe304" providerId="LiveId" clId="{562DE6F0-396D-46CD-8393-332F7D846576}" dt="2025-12-01T08:46:21.931" v="1032" actId="2711"/>
          <ac:graphicFrameMkLst>
            <pc:docMk/>
            <pc:sldMk cId="2312656923" sldId="433"/>
            <ac:graphicFrameMk id="20" creationId="{967A451C-968B-8EEC-EFD8-03FEB0B71DC2}"/>
          </ac:graphicFrameMkLst>
        </pc:graphicFrameChg>
        <pc:picChg chg="add mod">
          <ac:chgData name="Michail Vafeias" userId="53802c1a584fe304" providerId="LiveId" clId="{562DE6F0-396D-46CD-8393-332F7D846576}" dt="2025-12-01T08:46:10.612" v="1030"/>
          <ac:picMkLst>
            <pc:docMk/>
            <pc:sldMk cId="2312656923" sldId="433"/>
            <ac:picMk id="3" creationId="{A995D232-0336-8771-ABC0-F1AFF5683AFE}"/>
          </ac:picMkLst>
        </pc:picChg>
        <pc:picChg chg="add mod">
          <ac:chgData name="Michail Vafeias" userId="53802c1a584fe304" providerId="LiveId" clId="{562DE6F0-396D-46CD-8393-332F7D846576}" dt="2025-12-01T08:46:10.612" v="1030"/>
          <ac:picMkLst>
            <pc:docMk/>
            <pc:sldMk cId="2312656923" sldId="433"/>
            <ac:picMk id="7" creationId="{30AFA0EE-AA98-4D77-388A-53AC43D9304D}"/>
          </ac:picMkLst>
        </pc:picChg>
        <pc:picChg chg="del">
          <ac:chgData name="Michail Vafeias" userId="53802c1a584fe304" providerId="LiveId" clId="{562DE6F0-396D-46CD-8393-332F7D846576}" dt="2025-12-01T08:46:05.950" v="1027" actId="478"/>
          <ac:picMkLst>
            <pc:docMk/>
            <pc:sldMk cId="2312656923" sldId="433"/>
            <ac:picMk id="12" creationId="{B968428F-7073-269B-C1CB-6F32D8052673}"/>
          </ac:picMkLst>
        </pc:picChg>
        <pc:picChg chg="add mod">
          <ac:chgData name="Michail Vafeias" userId="53802c1a584fe304" providerId="LiveId" clId="{562DE6F0-396D-46CD-8393-332F7D846576}" dt="2025-12-01T08:46:21.931" v="1032" actId="2711"/>
          <ac:picMkLst>
            <pc:docMk/>
            <pc:sldMk cId="2312656923" sldId="433"/>
            <ac:picMk id="14" creationId="{6543476E-338F-8578-99C4-2FC04C590EA7}"/>
          </ac:picMkLst>
        </pc:picChg>
        <pc:picChg chg="add mod">
          <ac:chgData name="Michail Vafeias" userId="53802c1a584fe304" providerId="LiveId" clId="{562DE6F0-396D-46CD-8393-332F7D846576}" dt="2025-12-01T08:46:21.931" v="1032" actId="2711"/>
          <ac:picMkLst>
            <pc:docMk/>
            <pc:sldMk cId="2312656923" sldId="433"/>
            <ac:picMk id="18" creationId="{1A9242A6-66AC-81FB-6892-D7B34F8B7E24}"/>
          </ac:picMkLst>
        </pc:picChg>
      </pc:sldChg>
      <pc:sldChg chg="addSp delSp modSp add mod">
        <pc:chgData name="Michail Vafeias" userId="53802c1a584fe304" providerId="LiveId" clId="{562DE6F0-396D-46CD-8393-332F7D846576}" dt="2025-12-01T08:51:05.908" v="1212" actId="1076"/>
        <pc:sldMkLst>
          <pc:docMk/>
          <pc:sldMk cId="3084985695" sldId="434"/>
        </pc:sldMkLst>
        <pc:spChg chg="mod">
          <ac:chgData name="Michail Vafeias" userId="53802c1a584fe304" providerId="LiveId" clId="{562DE6F0-396D-46CD-8393-332F7D846576}" dt="2025-12-01T08:49:14.240" v="1188" actId="947"/>
          <ac:spMkLst>
            <pc:docMk/>
            <pc:sldMk cId="3084985695" sldId="434"/>
            <ac:spMk id="2" creationId="{C69D63BD-EEC0-88BD-97D6-64B773490049}"/>
          </ac:spMkLst>
        </pc:spChg>
        <pc:spChg chg="add mod">
          <ac:chgData name="Michail Vafeias" userId="53802c1a584fe304" providerId="LiveId" clId="{562DE6F0-396D-46CD-8393-332F7D846576}" dt="2025-12-01T08:49:32.800" v="1189"/>
          <ac:spMkLst>
            <pc:docMk/>
            <pc:sldMk cId="3084985695" sldId="434"/>
            <ac:spMk id="3" creationId="{48D93F99-673A-A8C7-09E8-23D2F304D839}"/>
          </ac:spMkLst>
        </pc:spChg>
        <pc:spChg chg="add mod">
          <ac:chgData name="Michail Vafeias" userId="53802c1a584fe304" providerId="LiveId" clId="{562DE6F0-396D-46CD-8393-332F7D846576}" dt="2025-12-01T08:49:32.800" v="1189"/>
          <ac:spMkLst>
            <pc:docMk/>
            <pc:sldMk cId="3084985695" sldId="434"/>
            <ac:spMk id="4" creationId="{A870B063-56CF-E796-0F2E-583FC98E651E}"/>
          </ac:spMkLst>
        </pc:spChg>
        <pc:spChg chg="add mod">
          <ac:chgData name="Michail Vafeias" userId="53802c1a584fe304" providerId="LiveId" clId="{562DE6F0-396D-46CD-8393-332F7D846576}" dt="2025-12-01T08:50:27.496" v="1206" actId="12788"/>
          <ac:spMkLst>
            <pc:docMk/>
            <pc:sldMk cId="3084985695" sldId="434"/>
            <ac:spMk id="7" creationId="{5712F4F6-C002-1ECA-A4C8-8B7299DC7735}"/>
          </ac:spMkLst>
        </pc:spChg>
        <pc:spChg chg="add mod">
          <ac:chgData name="Michail Vafeias" userId="53802c1a584fe304" providerId="LiveId" clId="{562DE6F0-396D-46CD-8393-332F7D846576}" dt="2025-12-01T08:49:48.462" v="1193" actId="2711"/>
          <ac:spMkLst>
            <pc:docMk/>
            <pc:sldMk cId="3084985695" sldId="434"/>
            <ac:spMk id="8" creationId="{D1302C4C-232B-B015-CA03-5497FEF24CFD}"/>
          </ac:spMkLst>
        </pc:spChg>
        <pc:spChg chg="del">
          <ac:chgData name="Michail Vafeias" userId="53802c1a584fe304" providerId="LiveId" clId="{562DE6F0-396D-46CD-8393-332F7D846576}" dt="2025-12-01T08:47:43.257" v="1110" actId="478"/>
          <ac:spMkLst>
            <pc:docMk/>
            <pc:sldMk cId="3084985695" sldId="434"/>
            <ac:spMk id="16" creationId="{8FA27677-18D2-66C7-09A0-533140124993}"/>
          </ac:spMkLst>
        </pc:spChg>
        <pc:spChg chg="del">
          <ac:chgData name="Michail Vafeias" userId="53802c1a584fe304" providerId="LiveId" clId="{562DE6F0-396D-46CD-8393-332F7D846576}" dt="2025-12-01T08:47:43.257" v="1110" actId="478"/>
          <ac:spMkLst>
            <pc:docMk/>
            <pc:sldMk cId="3084985695" sldId="434"/>
            <ac:spMk id="17" creationId="{53637568-F30E-346E-64F7-1E1F53948349}"/>
          </ac:spMkLst>
        </pc:spChg>
        <pc:spChg chg="del">
          <ac:chgData name="Michail Vafeias" userId="53802c1a584fe304" providerId="LiveId" clId="{562DE6F0-396D-46CD-8393-332F7D846576}" dt="2025-12-01T08:47:43.257" v="1110" actId="478"/>
          <ac:spMkLst>
            <pc:docMk/>
            <pc:sldMk cId="3084985695" sldId="434"/>
            <ac:spMk id="19" creationId="{23A8D8DC-55D6-79E2-41E9-E6B299A77AAD}"/>
          </ac:spMkLst>
        </pc:spChg>
        <pc:spChg chg="del">
          <ac:chgData name="Michail Vafeias" userId="53802c1a584fe304" providerId="LiveId" clId="{562DE6F0-396D-46CD-8393-332F7D846576}" dt="2025-12-01T08:47:43.257" v="1110" actId="478"/>
          <ac:spMkLst>
            <pc:docMk/>
            <pc:sldMk cId="3084985695" sldId="434"/>
            <ac:spMk id="21" creationId="{AA1DBDBB-A89E-D7D3-956A-6596F929ED99}"/>
          </ac:spMkLst>
        </pc:spChg>
        <pc:graphicFrameChg chg="del">
          <ac:chgData name="Michail Vafeias" userId="53802c1a584fe304" providerId="LiveId" clId="{562DE6F0-396D-46CD-8393-332F7D846576}" dt="2025-12-01T08:47:44.922" v="1111" actId="478"/>
          <ac:graphicFrameMkLst>
            <pc:docMk/>
            <pc:sldMk cId="3084985695" sldId="434"/>
            <ac:graphicFrameMk id="15" creationId="{36D17B39-F7E9-6B8C-55D2-1F3913EE3044}"/>
          </ac:graphicFrameMkLst>
        </pc:graphicFrameChg>
        <pc:graphicFrameChg chg="del">
          <ac:chgData name="Michail Vafeias" userId="53802c1a584fe304" providerId="LiveId" clId="{562DE6F0-396D-46CD-8393-332F7D846576}" dt="2025-12-01T08:47:43.257" v="1110" actId="478"/>
          <ac:graphicFrameMkLst>
            <pc:docMk/>
            <pc:sldMk cId="3084985695" sldId="434"/>
            <ac:graphicFrameMk id="20" creationId="{BD2A14C7-3617-C1BE-D0BA-130C8D25E204}"/>
          </ac:graphicFrameMkLst>
        </pc:graphicFrameChg>
        <pc:picChg chg="add mod">
          <ac:chgData name="Michail Vafeias" userId="53802c1a584fe304" providerId="LiveId" clId="{562DE6F0-396D-46CD-8393-332F7D846576}" dt="2025-12-01T08:49:32.800" v="1189"/>
          <ac:picMkLst>
            <pc:docMk/>
            <pc:sldMk cId="3084985695" sldId="434"/>
            <ac:picMk id="5" creationId="{19B94524-94B3-8536-EFE9-F96E81FC8830}"/>
          </ac:picMkLst>
        </pc:picChg>
        <pc:picChg chg="add mod">
          <ac:chgData name="Michail Vafeias" userId="53802c1a584fe304" providerId="LiveId" clId="{562DE6F0-396D-46CD-8393-332F7D846576}" dt="2025-12-01T08:49:32.800" v="1189"/>
          <ac:picMkLst>
            <pc:docMk/>
            <pc:sldMk cId="3084985695" sldId="434"/>
            <ac:picMk id="6" creationId="{AB3FA816-7510-1CCB-F0AF-34912D5604AA}"/>
          </ac:picMkLst>
        </pc:picChg>
        <pc:picChg chg="add mod">
          <ac:chgData name="Michail Vafeias" userId="53802c1a584fe304" providerId="LiveId" clId="{562DE6F0-396D-46CD-8393-332F7D846576}" dt="2025-12-01T08:51:05.908" v="1212" actId="1076"/>
          <ac:picMkLst>
            <pc:docMk/>
            <pc:sldMk cId="3084985695" sldId="434"/>
            <ac:picMk id="9" creationId="{6E782663-4487-D8F1-26BB-DFFBD352958A}"/>
          </ac:picMkLst>
        </pc:picChg>
        <pc:picChg chg="add mod">
          <ac:chgData name="Michail Vafeias" userId="53802c1a584fe304" providerId="LiveId" clId="{562DE6F0-396D-46CD-8393-332F7D846576}" dt="2025-12-01T08:50:27.496" v="1206" actId="12788"/>
          <ac:picMkLst>
            <pc:docMk/>
            <pc:sldMk cId="3084985695" sldId="434"/>
            <ac:picMk id="10" creationId="{E2A2DC4A-23E9-CD09-67EB-6A6CB60A4CA4}"/>
          </ac:picMkLst>
        </pc:picChg>
        <pc:picChg chg="add mod">
          <ac:chgData name="Michail Vafeias" userId="53802c1a584fe304" providerId="LiveId" clId="{562DE6F0-396D-46CD-8393-332F7D846576}" dt="2025-12-01T08:50:52.488" v="1209" actId="571"/>
          <ac:picMkLst>
            <pc:docMk/>
            <pc:sldMk cId="3084985695" sldId="434"/>
            <ac:picMk id="11" creationId="{6E13D271-AFDD-FCB1-0EB9-3DF06ECA1651}"/>
          </ac:picMkLst>
        </pc:picChg>
        <pc:picChg chg="del">
          <ac:chgData name="Michail Vafeias" userId="53802c1a584fe304" providerId="LiveId" clId="{562DE6F0-396D-46CD-8393-332F7D846576}" dt="2025-12-01T08:47:43.257" v="1110" actId="478"/>
          <ac:picMkLst>
            <pc:docMk/>
            <pc:sldMk cId="3084985695" sldId="434"/>
            <ac:picMk id="14" creationId="{7947CC95-4934-8888-D6F5-522D1FCCAD52}"/>
          </ac:picMkLst>
        </pc:picChg>
        <pc:picChg chg="del">
          <ac:chgData name="Michail Vafeias" userId="53802c1a584fe304" providerId="LiveId" clId="{562DE6F0-396D-46CD-8393-332F7D846576}" dt="2025-12-01T08:47:43.257" v="1110" actId="478"/>
          <ac:picMkLst>
            <pc:docMk/>
            <pc:sldMk cId="3084985695" sldId="434"/>
            <ac:picMk id="18" creationId="{502EFFA6-506B-4657-A658-B5FBC8B46E99}"/>
          </ac:picMkLst>
        </pc:picChg>
      </pc:sldChg>
      <pc:sldChg chg="addSp delSp modSp add mod">
        <pc:chgData name="Michail Vafeias" userId="53802c1a584fe304" providerId="LiveId" clId="{562DE6F0-396D-46CD-8393-332F7D846576}" dt="2025-12-01T08:54:05.992" v="1243" actId="12788"/>
        <pc:sldMkLst>
          <pc:docMk/>
          <pc:sldMk cId="2670674873" sldId="435"/>
        </pc:sldMkLst>
        <pc:spChg chg="add mod">
          <ac:chgData name="Michail Vafeias" userId="53802c1a584fe304" providerId="LiveId" clId="{562DE6F0-396D-46CD-8393-332F7D846576}" dt="2025-12-01T08:52:56.871" v="1218"/>
          <ac:spMkLst>
            <pc:docMk/>
            <pc:sldMk cId="2670674873" sldId="435"/>
            <ac:spMk id="3" creationId="{703CB891-8D1F-A61D-3CCF-9B5C24C2439A}"/>
          </ac:spMkLst>
        </pc:spChg>
        <pc:spChg chg="add mod">
          <ac:chgData name="Michail Vafeias" userId="53802c1a584fe304" providerId="LiveId" clId="{562DE6F0-396D-46CD-8393-332F7D846576}" dt="2025-12-01T08:52:56.871" v="1218"/>
          <ac:spMkLst>
            <pc:docMk/>
            <pc:sldMk cId="2670674873" sldId="435"/>
            <ac:spMk id="4" creationId="{FA5E3E76-97FC-62E8-3623-97D0333DB39E}"/>
          </ac:spMkLst>
        </pc:spChg>
        <pc:spChg chg="del">
          <ac:chgData name="Michail Vafeias" userId="53802c1a584fe304" providerId="LiveId" clId="{562DE6F0-396D-46CD-8393-332F7D846576}" dt="2025-12-01T08:52:55.064" v="1216" actId="478"/>
          <ac:spMkLst>
            <pc:docMk/>
            <pc:sldMk cId="2670674873" sldId="435"/>
            <ac:spMk id="7" creationId="{E942E787-A8C4-7D06-00B6-255208FDF89B}"/>
          </ac:spMkLst>
        </pc:spChg>
        <pc:spChg chg="del">
          <ac:chgData name="Michail Vafeias" userId="53802c1a584fe304" providerId="LiveId" clId="{562DE6F0-396D-46CD-8393-332F7D846576}" dt="2025-12-01T08:52:55.944" v="1217" actId="478"/>
          <ac:spMkLst>
            <pc:docMk/>
            <pc:sldMk cId="2670674873" sldId="435"/>
            <ac:spMk id="8" creationId="{EDBDE7EE-554E-1C23-F428-31E92C10B6F4}"/>
          </ac:spMkLst>
        </pc:spChg>
        <pc:spChg chg="add mod">
          <ac:chgData name="Michail Vafeias" userId="53802c1a584fe304" providerId="LiveId" clId="{562DE6F0-396D-46CD-8393-332F7D846576}" dt="2025-12-01T08:52:56.871" v="1218"/>
          <ac:spMkLst>
            <pc:docMk/>
            <pc:sldMk cId="2670674873" sldId="435"/>
            <ac:spMk id="12" creationId="{B3330E95-7E2A-4896-3D00-F033E99B5DCA}"/>
          </ac:spMkLst>
        </pc:spChg>
        <pc:spChg chg="add mod">
          <ac:chgData name="Michail Vafeias" userId="53802c1a584fe304" providerId="LiveId" clId="{562DE6F0-396D-46CD-8393-332F7D846576}" dt="2025-12-01T08:54:05.992" v="1243" actId="12788"/>
          <ac:spMkLst>
            <pc:docMk/>
            <pc:sldMk cId="2670674873" sldId="435"/>
            <ac:spMk id="13" creationId="{C122B501-28D7-FF08-BC03-4A01058913B6}"/>
          </ac:spMkLst>
        </pc:spChg>
        <pc:spChg chg="add mod">
          <ac:chgData name="Michail Vafeias" userId="53802c1a584fe304" providerId="LiveId" clId="{562DE6F0-396D-46CD-8393-332F7D846576}" dt="2025-12-01T08:53:15.875" v="1225" actId="2711"/>
          <ac:spMkLst>
            <pc:docMk/>
            <pc:sldMk cId="2670674873" sldId="435"/>
            <ac:spMk id="14" creationId="{A060D065-0C94-AAF8-51F6-690A4E0338BD}"/>
          </ac:spMkLst>
        </pc:spChg>
        <pc:spChg chg="add mod">
          <ac:chgData name="Michail Vafeias" userId="53802c1a584fe304" providerId="LiveId" clId="{562DE6F0-396D-46CD-8393-332F7D846576}" dt="2025-12-01T08:54:02.459" v="1242" actId="12788"/>
          <ac:spMkLst>
            <pc:docMk/>
            <pc:sldMk cId="2670674873" sldId="435"/>
            <ac:spMk id="18" creationId="{51583990-58BE-56C2-2C15-B8D0B95E9A9B}"/>
          </ac:spMkLst>
        </pc:spChg>
        <pc:picChg chg="add mod">
          <ac:chgData name="Michail Vafeias" userId="53802c1a584fe304" providerId="LiveId" clId="{562DE6F0-396D-46CD-8393-332F7D846576}" dt="2025-12-01T08:52:56.871" v="1218"/>
          <ac:picMkLst>
            <pc:docMk/>
            <pc:sldMk cId="2670674873" sldId="435"/>
            <ac:picMk id="5" creationId="{52AD1E02-63DD-04BB-1A9D-974166B6D83F}"/>
          </ac:picMkLst>
        </pc:picChg>
        <pc:picChg chg="add mod">
          <ac:chgData name="Michail Vafeias" userId="53802c1a584fe304" providerId="LiveId" clId="{562DE6F0-396D-46CD-8393-332F7D846576}" dt="2025-12-01T08:52:56.871" v="1218"/>
          <ac:picMkLst>
            <pc:docMk/>
            <pc:sldMk cId="2670674873" sldId="435"/>
            <ac:picMk id="6" creationId="{1445A5BD-8DCC-780E-49F3-122A37833CD2}"/>
          </ac:picMkLst>
        </pc:picChg>
        <pc:picChg chg="del">
          <ac:chgData name="Michail Vafeias" userId="53802c1a584fe304" providerId="LiveId" clId="{562DE6F0-396D-46CD-8393-332F7D846576}" dt="2025-12-01T08:52:53.736" v="1214" actId="478"/>
          <ac:picMkLst>
            <pc:docMk/>
            <pc:sldMk cId="2670674873" sldId="435"/>
            <ac:picMk id="9" creationId="{3F6D87EA-B3F1-FE02-960B-E196CED3985C}"/>
          </ac:picMkLst>
        </pc:picChg>
        <pc:picChg chg="del">
          <ac:chgData name="Michail Vafeias" userId="53802c1a584fe304" providerId="LiveId" clId="{562DE6F0-396D-46CD-8393-332F7D846576}" dt="2025-12-01T08:52:54.193" v="1215" actId="478"/>
          <ac:picMkLst>
            <pc:docMk/>
            <pc:sldMk cId="2670674873" sldId="435"/>
            <ac:picMk id="10" creationId="{5FEE4ACA-7E81-F750-27C9-59D7B9FB1DE0}"/>
          </ac:picMkLst>
        </pc:picChg>
        <pc:picChg chg="add mod">
          <ac:chgData name="Michail Vafeias" userId="53802c1a584fe304" providerId="LiveId" clId="{562DE6F0-396D-46CD-8393-332F7D846576}" dt="2025-12-01T08:52:56.871" v="1218"/>
          <ac:picMkLst>
            <pc:docMk/>
            <pc:sldMk cId="2670674873" sldId="435"/>
            <ac:picMk id="11" creationId="{DAEE218B-BABE-7BC2-0A75-D52980CB1C1F}"/>
          </ac:picMkLst>
        </pc:picChg>
        <pc:picChg chg="add mod">
          <ac:chgData name="Michail Vafeias" userId="53802c1a584fe304" providerId="LiveId" clId="{562DE6F0-396D-46CD-8393-332F7D846576}" dt="2025-12-01T08:53:55.102" v="1241" actId="12789"/>
          <ac:picMkLst>
            <pc:docMk/>
            <pc:sldMk cId="2670674873" sldId="435"/>
            <ac:picMk id="15" creationId="{4E76A58A-C560-6F84-4CF1-21227C76E455}"/>
          </ac:picMkLst>
        </pc:picChg>
        <pc:picChg chg="add mod">
          <ac:chgData name="Michail Vafeias" userId="53802c1a584fe304" providerId="LiveId" clId="{562DE6F0-396D-46CD-8393-332F7D846576}" dt="2025-12-01T08:54:05.992" v="1243" actId="12788"/>
          <ac:picMkLst>
            <pc:docMk/>
            <pc:sldMk cId="2670674873" sldId="435"/>
            <ac:picMk id="16" creationId="{4706E205-73F4-E144-5CEB-8242142B331B}"/>
          </ac:picMkLst>
        </pc:picChg>
        <pc:picChg chg="add mod">
          <ac:chgData name="Michail Vafeias" userId="53802c1a584fe304" providerId="LiveId" clId="{562DE6F0-396D-46CD-8393-332F7D846576}" dt="2025-12-01T08:54:02.459" v="1242" actId="12788"/>
          <ac:picMkLst>
            <pc:docMk/>
            <pc:sldMk cId="2670674873" sldId="435"/>
            <ac:picMk id="17" creationId="{1AFD6ED2-2666-CE23-A8B6-F0D0F31A0D45}"/>
          </ac:picMkLst>
        </pc:picChg>
      </pc:sldChg>
      <pc:sldChg chg="addSp delSp modSp add mod">
        <pc:chgData name="Michail Vafeias" userId="53802c1a584fe304" providerId="LiveId" clId="{562DE6F0-396D-46CD-8393-332F7D846576}" dt="2025-12-01T08:58:14.240" v="1343" actId="20577"/>
        <pc:sldMkLst>
          <pc:docMk/>
          <pc:sldMk cId="995962924" sldId="436"/>
        </pc:sldMkLst>
        <pc:spChg chg="mod">
          <ac:chgData name="Michail Vafeias" userId="53802c1a584fe304" providerId="LiveId" clId="{562DE6F0-396D-46CD-8393-332F7D846576}" dt="2025-12-01T08:58:14.240" v="1343" actId="20577"/>
          <ac:spMkLst>
            <pc:docMk/>
            <pc:sldMk cId="995962924" sldId="436"/>
            <ac:spMk id="2" creationId="{BD800A18-37E0-4AC8-A396-0DE6DD92F21F}"/>
          </ac:spMkLst>
        </pc:spChg>
        <pc:spChg chg="add mod">
          <ac:chgData name="Michail Vafeias" userId="53802c1a584fe304" providerId="LiveId" clId="{562DE6F0-396D-46CD-8393-332F7D846576}" dt="2025-12-01T08:55:37.308" v="1251"/>
          <ac:spMkLst>
            <pc:docMk/>
            <pc:sldMk cId="995962924" sldId="436"/>
            <ac:spMk id="3" creationId="{B4BAFF5C-D77C-FE69-A5A7-4AE06752357B}"/>
          </ac:spMkLst>
        </pc:spChg>
        <pc:spChg chg="add mod">
          <ac:chgData name="Michail Vafeias" userId="53802c1a584fe304" providerId="LiveId" clId="{562DE6F0-396D-46CD-8393-332F7D846576}" dt="2025-12-01T08:55:54.419" v="1257" actId="2711"/>
          <ac:spMkLst>
            <pc:docMk/>
            <pc:sldMk cId="995962924" sldId="436"/>
            <ac:spMk id="11" creationId="{272F72A1-C5C0-7C60-38C4-2EEA6E448C2A}"/>
          </ac:spMkLst>
        </pc:spChg>
        <pc:spChg chg="del">
          <ac:chgData name="Michail Vafeias" userId="53802c1a584fe304" providerId="LiveId" clId="{562DE6F0-396D-46CD-8393-332F7D846576}" dt="2025-12-01T08:55:35.668" v="1249" actId="478"/>
          <ac:spMkLst>
            <pc:docMk/>
            <pc:sldMk cId="995962924" sldId="436"/>
            <ac:spMk id="13" creationId="{A24A53EF-255C-14EA-F382-494CC654C561}"/>
          </ac:spMkLst>
        </pc:spChg>
        <pc:spChg chg="del">
          <ac:chgData name="Michail Vafeias" userId="53802c1a584fe304" providerId="LiveId" clId="{562DE6F0-396D-46CD-8393-332F7D846576}" dt="2025-12-01T08:55:32.996" v="1245" actId="478"/>
          <ac:spMkLst>
            <pc:docMk/>
            <pc:sldMk cId="995962924" sldId="436"/>
            <ac:spMk id="14" creationId="{F1D6ECE3-070D-7E28-B880-A95E1AE49D2A}"/>
          </ac:spMkLst>
        </pc:spChg>
        <pc:spChg chg="del">
          <ac:chgData name="Michail Vafeias" userId="53802c1a584fe304" providerId="LiveId" clId="{562DE6F0-396D-46CD-8393-332F7D846576}" dt="2025-12-01T08:55:35.132" v="1248" actId="478"/>
          <ac:spMkLst>
            <pc:docMk/>
            <pc:sldMk cId="995962924" sldId="436"/>
            <ac:spMk id="18" creationId="{481E4852-64B9-E3E4-F048-085B2580423D}"/>
          </ac:spMkLst>
        </pc:spChg>
        <pc:grpChg chg="add mod">
          <ac:chgData name="Michail Vafeias" userId="53802c1a584fe304" providerId="LiveId" clId="{562DE6F0-396D-46CD-8393-332F7D846576}" dt="2025-12-01T08:55:37.308" v="1251"/>
          <ac:grpSpMkLst>
            <pc:docMk/>
            <pc:sldMk cId="995962924" sldId="436"/>
            <ac:grpSpMk id="4" creationId="{4456E6F5-CBF2-B15F-A609-EE1A04FD0140}"/>
          </ac:grpSpMkLst>
        </pc:grpChg>
        <pc:grpChg chg="add del mod">
          <ac:chgData name="Michail Vafeias" userId="53802c1a584fe304" providerId="LiveId" clId="{562DE6F0-396D-46CD-8393-332F7D846576}" dt="2025-12-01T08:56:27.096" v="1259" actId="165"/>
          <ac:grpSpMkLst>
            <pc:docMk/>
            <pc:sldMk cId="995962924" sldId="436"/>
            <ac:grpSpMk id="12" creationId="{855932A2-CF00-2066-6017-499077B9F18E}"/>
          </ac:grpSpMkLst>
        </pc:grpChg>
        <pc:picChg chg="mod">
          <ac:chgData name="Michail Vafeias" userId="53802c1a584fe304" providerId="LiveId" clId="{562DE6F0-396D-46CD-8393-332F7D846576}" dt="2025-12-01T08:55:37.308" v="1251"/>
          <ac:picMkLst>
            <pc:docMk/>
            <pc:sldMk cId="995962924" sldId="436"/>
            <ac:picMk id="5" creationId="{FB3F1183-DFDF-2104-7211-9C403969A31C}"/>
          </ac:picMkLst>
        </pc:picChg>
        <pc:picChg chg="mod">
          <ac:chgData name="Michail Vafeias" userId="53802c1a584fe304" providerId="LiveId" clId="{562DE6F0-396D-46CD-8393-332F7D846576}" dt="2025-12-01T08:55:37.308" v="1251"/>
          <ac:picMkLst>
            <pc:docMk/>
            <pc:sldMk cId="995962924" sldId="436"/>
            <ac:picMk id="6" creationId="{9E881640-EB65-E24A-F0A1-CF7579957D6C}"/>
          </ac:picMkLst>
        </pc:picChg>
        <pc:picChg chg="add mod">
          <ac:chgData name="Michail Vafeias" userId="53802c1a584fe304" providerId="LiveId" clId="{562DE6F0-396D-46CD-8393-332F7D846576}" dt="2025-12-01T08:55:37.308" v="1251"/>
          <ac:picMkLst>
            <pc:docMk/>
            <pc:sldMk cId="995962924" sldId="436"/>
            <ac:picMk id="7" creationId="{17D5C032-0430-6469-8222-B3DE9D7D1458}"/>
          </ac:picMkLst>
        </pc:picChg>
        <pc:picChg chg="del">
          <ac:chgData name="Michail Vafeias" userId="53802c1a584fe304" providerId="LiveId" clId="{562DE6F0-396D-46CD-8393-332F7D846576}" dt="2025-12-01T08:55:36.212" v="1250" actId="478"/>
          <ac:picMkLst>
            <pc:docMk/>
            <pc:sldMk cId="995962924" sldId="436"/>
            <ac:picMk id="15" creationId="{382B8BD0-084E-3F65-13AE-D99950647325}"/>
          </ac:picMkLst>
        </pc:picChg>
        <pc:picChg chg="del">
          <ac:chgData name="Michail Vafeias" userId="53802c1a584fe304" providerId="LiveId" clId="{562DE6F0-396D-46CD-8393-332F7D846576}" dt="2025-12-01T08:55:33.732" v="1246" actId="478"/>
          <ac:picMkLst>
            <pc:docMk/>
            <pc:sldMk cId="995962924" sldId="436"/>
            <ac:picMk id="16" creationId="{D5533671-29B3-9C7A-A197-3A260840C0CA}"/>
          </ac:picMkLst>
        </pc:picChg>
        <pc:picChg chg="del">
          <ac:chgData name="Michail Vafeias" userId="53802c1a584fe304" providerId="LiveId" clId="{562DE6F0-396D-46CD-8393-332F7D846576}" dt="2025-12-01T08:55:34.148" v="1247" actId="478"/>
          <ac:picMkLst>
            <pc:docMk/>
            <pc:sldMk cId="995962924" sldId="436"/>
            <ac:picMk id="17" creationId="{E3015012-B775-B444-63B7-11793D13AB3B}"/>
          </ac:picMkLst>
        </pc:picChg>
        <pc:picChg chg="mod topLvl">
          <ac:chgData name="Michail Vafeias" userId="53802c1a584fe304" providerId="LiveId" clId="{562DE6F0-396D-46CD-8393-332F7D846576}" dt="2025-12-01T08:57:33.967" v="1283" actId="1038"/>
          <ac:picMkLst>
            <pc:docMk/>
            <pc:sldMk cId="995962924" sldId="436"/>
            <ac:picMk id="19" creationId="{87AA4D41-B298-F58E-DA05-DEA84CBB39F4}"/>
          </ac:picMkLst>
        </pc:picChg>
        <pc:picChg chg="mod topLvl">
          <ac:chgData name="Michail Vafeias" userId="53802c1a584fe304" providerId="LiveId" clId="{562DE6F0-396D-46CD-8393-332F7D846576}" dt="2025-12-01T08:57:33.967" v="1283" actId="1038"/>
          <ac:picMkLst>
            <pc:docMk/>
            <pc:sldMk cId="995962924" sldId="436"/>
            <ac:picMk id="20" creationId="{B3C9B380-D778-E778-A279-C2CCBFC28DC3}"/>
          </ac:picMkLst>
        </pc:picChg>
        <pc:picChg chg="add mod">
          <ac:chgData name="Michail Vafeias" userId="53802c1a584fe304" providerId="LiveId" clId="{562DE6F0-396D-46CD-8393-332F7D846576}" dt="2025-12-01T08:57:47.711" v="1289" actId="1035"/>
          <ac:picMkLst>
            <pc:docMk/>
            <pc:sldMk cId="995962924" sldId="436"/>
            <ac:picMk id="21" creationId="{E29AF772-9FEB-D57D-8F0C-84258FB23BBA}"/>
          </ac:picMkLst>
        </pc:picChg>
        <pc:cxnChg chg="add mod">
          <ac:chgData name="Michail Vafeias" userId="53802c1a584fe304" providerId="LiveId" clId="{562DE6F0-396D-46CD-8393-332F7D846576}" dt="2025-12-01T08:55:37.308" v="1251"/>
          <ac:cxnSpMkLst>
            <pc:docMk/>
            <pc:sldMk cId="995962924" sldId="436"/>
            <ac:cxnSpMk id="8" creationId="{80E0E85D-D072-BC6E-DD27-388E35FB93CF}"/>
          </ac:cxnSpMkLst>
        </pc:cxnChg>
        <pc:cxnChg chg="add mod">
          <ac:chgData name="Michail Vafeias" userId="53802c1a584fe304" providerId="LiveId" clId="{562DE6F0-396D-46CD-8393-332F7D846576}" dt="2025-12-01T08:55:37.308" v="1251"/>
          <ac:cxnSpMkLst>
            <pc:docMk/>
            <pc:sldMk cId="995962924" sldId="436"/>
            <ac:cxnSpMk id="9" creationId="{BBA9CB54-492E-173A-6E16-D148998B9131}"/>
          </ac:cxnSpMkLst>
        </pc:cxnChg>
        <pc:cxnChg chg="add mod">
          <ac:chgData name="Michail Vafeias" userId="53802c1a584fe304" providerId="LiveId" clId="{562DE6F0-396D-46CD-8393-332F7D846576}" dt="2025-12-01T08:55:37.308" v="1251"/>
          <ac:cxnSpMkLst>
            <pc:docMk/>
            <pc:sldMk cId="995962924" sldId="436"/>
            <ac:cxnSpMk id="10" creationId="{376AFF4E-32DD-B4D3-F87B-933B11207E2F}"/>
          </ac:cxnSpMkLst>
        </pc:cxnChg>
        <pc:cxnChg chg="add del mod">
          <ac:chgData name="Michail Vafeias" userId="53802c1a584fe304" providerId="LiveId" clId="{562DE6F0-396D-46CD-8393-332F7D846576}" dt="2025-12-01T08:56:29.861" v="1261" actId="478"/>
          <ac:cxnSpMkLst>
            <pc:docMk/>
            <pc:sldMk cId="995962924" sldId="436"/>
            <ac:cxnSpMk id="22" creationId="{9CF4645E-D841-063C-30F0-004D0C5FCB8D}"/>
          </ac:cxnSpMkLst>
        </pc:cxnChg>
        <pc:cxnChg chg="add del mod">
          <ac:chgData name="Michail Vafeias" userId="53802c1a584fe304" providerId="LiveId" clId="{562DE6F0-396D-46CD-8393-332F7D846576}" dt="2025-12-01T08:56:28.797" v="1260" actId="478"/>
          <ac:cxnSpMkLst>
            <pc:docMk/>
            <pc:sldMk cId="995962924" sldId="436"/>
            <ac:cxnSpMk id="23" creationId="{64B8AFF4-231C-1536-E7AF-8204AD58BBE0}"/>
          </ac:cxnSpMkLst>
        </pc:cxnChg>
        <pc:cxnChg chg="add del mod">
          <ac:chgData name="Michail Vafeias" userId="53802c1a584fe304" providerId="LiveId" clId="{562DE6F0-396D-46CD-8393-332F7D846576}" dt="2025-12-01T08:56:21.133" v="1258" actId="478"/>
          <ac:cxnSpMkLst>
            <pc:docMk/>
            <pc:sldMk cId="995962924" sldId="436"/>
            <ac:cxnSpMk id="24" creationId="{41FB9FA5-1361-8429-FF2A-C1B989E7BBF2}"/>
          </ac:cxnSpMkLst>
        </pc:cxnChg>
      </pc:sldChg>
      <pc:sldChg chg="addSp delSp modSp add mod modAnim">
        <pc:chgData name="Michail Vafeias" userId="53802c1a584fe304" providerId="LiveId" clId="{562DE6F0-396D-46CD-8393-332F7D846576}" dt="2025-12-01T09:01:11.638" v="1456" actId="207"/>
        <pc:sldMkLst>
          <pc:docMk/>
          <pc:sldMk cId="369227651" sldId="437"/>
        </pc:sldMkLst>
        <pc:spChg chg="mod">
          <ac:chgData name="Michail Vafeias" userId="53802c1a584fe304" providerId="LiveId" clId="{562DE6F0-396D-46CD-8393-332F7D846576}" dt="2025-12-01T08:59:18.986" v="1429" actId="20577"/>
          <ac:spMkLst>
            <pc:docMk/>
            <pc:sldMk cId="369227651" sldId="437"/>
            <ac:spMk id="2" creationId="{12E0D0E0-33E7-B6C4-F2CF-78E9197DFCF3}"/>
          </ac:spMkLst>
        </pc:spChg>
        <pc:spChg chg="add mod">
          <ac:chgData name="Michail Vafeias" userId="53802c1a584fe304" providerId="LiveId" clId="{562DE6F0-396D-46CD-8393-332F7D846576}" dt="2025-12-01T08:59:28.447" v="1430"/>
          <ac:spMkLst>
            <pc:docMk/>
            <pc:sldMk cId="369227651" sldId="437"/>
            <ac:spMk id="3" creationId="{BE0880FD-856E-E664-56F3-2537ED56B0BD}"/>
          </ac:spMkLst>
        </pc:spChg>
        <pc:spChg chg="add mod">
          <ac:chgData name="Michail Vafeias" userId="53802c1a584fe304" providerId="LiveId" clId="{562DE6F0-396D-46CD-8393-332F7D846576}" dt="2025-12-01T08:59:28.447" v="1430"/>
          <ac:spMkLst>
            <pc:docMk/>
            <pc:sldMk cId="369227651" sldId="437"/>
            <ac:spMk id="5" creationId="{750628F6-09C3-AFCD-EFFE-72041B395FFB}"/>
          </ac:spMkLst>
        </pc:spChg>
        <pc:spChg chg="add mod">
          <ac:chgData name="Michail Vafeias" userId="53802c1a584fe304" providerId="LiveId" clId="{562DE6F0-396D-46CD-8393-332F7D846576}" dt="2025-12-01T08:59:28.447" v="1430"/>
          <ac:spMkLst>
            <pc:docMk/>
            <pc:sldMk cId="369227651" sldId="437"/>
            <ac:spMk id="6" creationId="{AD35C809-03B9-CB04-95ED-3B96BA62648D}"/>
          </ac:spMkLst>
        </pc:spChg>
        <pc:spChg chg="add mod">
          <ac:chgData name="Michail Vafeias" userId="53802c1a584fe304" providerId="LiveId" clId="{562DE6F0-396D-46CD-8393-332F7D846576}" dt="2025-12-01T08:59:28.447" v="1430"/>
          <ac:spMkLst>
            <pc:docMk/>
            <pc:sldMk cId="369227651" sldId="437"/>
            <ac:spMk id="8" creationId="{0243970F-36F4-5819-E0B7-8AEE5BDDBE93}"/>
          </ac:spMkLst>
        </pc:spChg>
        <pc:spChg chg="add mod">
          <ac:chgData name="Michail Vafeias" userId="53802c1a584fe304" providerId="LiveId" clId="{562DE6F0-396D-46CD-8393-332F7D846576}" dt="2025-12-01T09:00:16.679" v="1443" actId="14100"/>
          <ac:spMkLst>
            <pc:docMk/>
            <pc:sldMk cId="369227651" sldId="437"/>
            <ac:spMk id="9" creationId="{EEA0729B-B5C8-DB08-8461-3683DDD47E27}"/>
          </ac:spMkLst>
        </pc:spChg>
        <pc:spChg chg="del">
          <ac:chgData name="Michail Vafeias" userId="53802c1a584fe304" providerId="LiveId" clId="{562DE6F0-396D-46CD-8393-332F7D846576}" dt="2025-12-01T08:59:00.161" v="1350" actId="478"/>
          <ac:spMkLst>
            <pc:docMk/>
            <pc:sldMk cId="369227651" sldId="437"/>
            <ac:spMk id="11" creationId="{05DAB98C-F6EF-F7E9-4A58-BB40EA7FE67D}"/>
          </ac:spMkLst>
        </pc:spChg>
        <pc:spChg chg="add mod">
          <ac:chgData name="Michail Vafeias" userId="53802c1a584fe304" providerId="LiveId" clId="{562DE6F0-396D-46CD-8393-332F7D846576}" dt="2025-12-01T09:01:08.084" v="1455" actId="207"/>
          <ac:spMkLst>
            <pc:docMk/>
            <pc:sldMk cId="369227651" sldId="437"/>
            <ac:spMk id="12" creationId="{5ADACFD5-B5CB-ED2C-CADF-A4C2B90D2CF2}"/>
          </ac:spMkLst>
        </pc:spChg>
        <pc:spChg chg="add mod">
          <ac:chgData name="Michail Vafeias" userId="53802c1a584fe304" providerId="LiveId" clId="{562DE6F0-396D-46CD-8393-332F7D846576}" dt="2025-12-01T08:59:37.652" v="1433" actId="2711"/>
          <ac:spMkLst>
            <pc:docMk/>
            <pc:sldMk cId="369227651" sldId="437"/>
            <ac:spMk id="13" creationId="{63B25C4D-B532-B295-F5A4-D7D8C66467F2}"/>
          </ac:spMkLst>
        </pc:spChg>
        <pc:spChg chg="add mod">
          <ac:chgData name="Michail Vafeias" userId="53802c1a584fe304" providerId="LiveId" clId="{562DE6F0-396D-46CD-8393-332F7D846576}" dt="2025-12-01T09:01:11.638" v="1456" actId="207"/>
          <ac:spMkLst>
            <pc:docMk/>
            <pc:sldMk cId="369227651" sldId="437"/>
            <ac:spMk id="15" creationId="{F42AC442-F4D6-57D1-A02B-B11547D06B59}"/>
          </ac:spMkLst>
        </pc:spChg>
        <pc:picChg chg="add mod">
          <ac:chgData name="Michail Vafeias" userId="53802c1a584fe304" providerId="LiveId" clId="{562DE6F0-396D-46CD-8393-332F7D846576}" dt="2025-12-01T08:59:28.447" v="1430"/>
          <ac:picMkLst>
            <pc:docMk/>
            <pc:sldMk cId="369227651" sldId="437"/>
            <ac:picMk id="4" creationId="{866901FF-A6F7-CBD3-0DDA-9573CF02848A}"/>
          </ac:picMkLst>
        </pc:picChg>
        <pc:picChg chg="add mod">
          <ac:chgData name="Michail Vafeias" userId="53802c1a584fe304" providerId="LiveId" clId="{562DE6F0-396D-46CD-8393-332F7D846576}" dt="2025-12-01T08:59:28.447" v="1430"/>
          <ac:picMkLst>
            <pc:docMk/>
            <pc:sldMk cId="369227651" sldId="437"/>
            <ac:picMk id="7" creationId="{A40BF224-0791-4FE6-6D76-630834EA82C6}"/>
          </ac:picMkLst>
        </pc:picChg>
        <pc:picChg chg="add mod">
          <ac:chgData name="Michail Vafeias" userId="53802c1a584fe304" providerId="LiveId" clId="{562DE6F0-396D-46CD-8393-332F7D846576}" dt="2025-12-01T08:59:37.652" v="1433" actId="2711"/>
          <ac:picMkLst>
            <pc:docMk/>
            <pc:sldMk cId="369227651" sldId="437"/>
            <ac:picMk id="10" creationId="{945894AB-7813-F95C-3D2F-1579CAC01712}"/>
          </ac:picMkLst>
        </pc:picChg>
        <pc:picChg chg="add mod">
          <ac:chgData name="Michail Vafeias" userId="53802c1a584fe304" providerId="LiveId" clId="{562DE6F0-396D-46CD-8393-332F7D846576}" dt="2025-12-01T08:59:37.652" v="1433" actId="2711"/>
          <ac:picMkLst>
            <pc:docMk/>
            <pc:sldMk cId="369227651" sldId="437"/>
            <ac:picMk id="14" creationId="{7EE81034-8296-1C2F-3B2D-E379F675136E}"/>
          </ac:picMkLst>
        </pc:picChg>
        <pc:picChg chg="del">
          <ac:chgData name="Michail Vafeias" userId="53802c1a584fe304" providerId="LiveId" clId="{562DE6F0-396D-46CD-8393-332F7D846576}" dt="2025-12-01T08:58:59.489" v="1349" actId="478"/>
          <ac:picMkLst>
            <pc:docMk/>
            <pc:sldMk cId="369227651" sldId="437"/>
            <ac:picMk id="19" creationId="{D6DD1AA9-8C7B-B43F-EB65-F8E46CFAFC71}"/>
          </ac:picMkLst>
        </pc:picChg>
        <pc:picChg chg="del">
          <ac:chgData name="Michail Vafeias" userId="53802c1a584fe304" providerId="LiveId" clId="{562DE6F0-396D-46CD-8393-332F7D846576}" dt="2025-12-01T08:58:59.016" v="1348" actId="478"/>
          <ac:picMkLst>
            <pc:docMk/>
            <pc:sldMk cId="369227651" sldId="437"/>
            <ac:picMk id="20" creationId="{98708D3E-F1BE-7B08-EB89-793FA0233D26}"/>
          </ac:picMkLst>
        </pc:picChg>
        <pc:picChg chg="del">
          <ac:chgData name="Michail Vafeias" userId="53802c1a584fe304" providerId="LiveId" clId="{562DE6F0-396D-46CD-8393-332F7D846576}" dt="2025-12-01T08:58:58.425" v="1347" actId="478"/>
          <ac:picMkLst>
            <pc:docMk/>
            <pc:sldMk cId="369227651" sldId="437"/>
            <ac:picMk id="21" creationId="{448B9332-7A8B-85AD-35D6-9F5B3FB90DCD}"/>
          </ac:picMkLst>
        </pc:picChg>
      </pc:sldChg>
      <pc:sldChg chg="addSp delSp modSp add mod delAnim">
        <pc:chgData name="Michail Vafeias" userId="53802c1a584fe304" providerId="LiveId" clId="{562DE6F0-396D-46CD-8393-332F7D846576}" dt="2025-12-01T09:03:07.358" v="1481" actId="1076"/>
        <pc:sldMkLst>
          <pc:docMk/>
          <pc:sldMk cId="3054635293" sldId="438"/>
        </pc:sldMkLst>
        <pc:spChg chg="add mod">
          <ac:chgData name="Michail Vafeias" userId="53802c1a584fe304" providerId="LiveId" clId="{562DE6F0-396D-46CD-8393-332F7D846576}" dt="2025-12-01T09:02:02.053" v="1465"/>
          <ac:spMkLst>
            <pc:docMk/>
            <pc:sldMk cId="3054635293" sldId="438"/>
            <ac:spMk id="3" creationId="{EF1B3360-B31B-5FCE-8025-6337810C0A52}"/>
          </ac:spMkLst>
        </pc:spChg>
        <pc:spChg chg="add mod">
          <ac:chgData name="Michail Vafeias" userId="53802c1a584fe304" providerId="LiveId" clId="{562DE6F0-396D-46CD-8393-332F7D846576}" dt="2025-12-01T09:03:00.198" v="1479" actId="948"/>
          <ac:spMkLst>
            <pc:docMk/>
            <pc:sldMk cId="3054635293" sldId="438"/>
            <ac:spMk id="6" creationId="{914CB0ED-3739-37E2-91AA-CC8816026317}"/>
          </ac:spMkLst>
        </pc:spChg>
        <pc:spChg chg="del">
          <ac:chgData name="Michail Vafeias" userId="53802c1a584fe304" providerId="LiveId" clId="{562DE6F0-396D-46CD-8393-332F7D846576}" dt="2025-12-01T09:01:55.157" v="1458" actId="478"/>
          <ac:spMkLst>
            <pc:docMk/>
            <pc:sldMk cId="3054635293" sldId="438"/>
            <ac:spMk id="9" creationId="{A24FEC9D-EEB4-4CB3-7731-73D7AC1C774C}"/>
          </ac:spMkLst>
        </pc:spChg>
        <pc:spChg chg="del mod">
          <ac:chgData name="Michail Vafeias" userId="53802c1a584fe304" providerId="LiveId" clId="{562DE6F0-396D-46CD-8393-332F7D846576}" dt="2025-12-01T09:02:00.167" v="1464" actId="478"/>
          <ac:spMkLst>
            <pc:docMk/>
            <pc:sldMk cId="3054635293" sldId="438"/>
            <ac:spMk id="12" creationId="{BD58F45E-B110-007D-6E4B-ED63711CE478}"/>
          </ac:spMkLst>
        </pc:spChg>
        <pc:spChg chg="del">
          <ac:chgData name="Michail Vafeias" userId="53802c1a584fe304" providerId="LiveId" clId="{562DE6F0-396D-46CD-8393-332F7D846576}" dt="2025-12-01T09:01:56.728" v="1460" actId="478"/>
          <ac:spMkLst>
            <pc:docMk/>
            <pc:sldMk cId="3054635293" sldId="438"/>
            <ac:spMk id="13" creationId="{094648C2-366A-ADA0-67B7-380BE25F1907}"/>
          </ac:spMkLst>
        </pc:spChg>
        <pc:spChg chg="del">
          <ac:chgData name="Michail Vafeias" userId="53802c1a584fe304" providerId="LiveId" clId="{562DE6F0-396D-46CD-8393-332F7D846576}" dt="2025-12-01T09:01:59.383" v="1463" actId="478"/>
          <ac:spMkLst>
            <pc:docMk/>
            <pc:sldMk cId="3054635293" sldId="438"/>
            <ac:spMk id="15" creationId="{72272731-E622-5F0A-7571-AE746622F971}"/>
          </ac:spMkLst>
        </pc:spChg>
        <pc:picChg chg="add mod">
          <ac:chgData name="Michail Vafeias" userId="53802c1a584fe304" providerId="LiveId" clId="{562DE6F0-396D-46CD-8393-332F7D846576}" dt="2025-12-01T09:02:02.053" v="1465"/>
          <ac:picMkLst>
            <pc:docMk/>
            <pc:sldMk cId="3054635293" sldId="438"/>
            <ac:picMk id="4" creationId="{3321F9BD-A9FF-0E88-A103-10047BC5BF5B}"/>
          </ac:picMkLst>
        </pc:picChg>
        <pc:picChg chg="add mod">
          <ac:chgData name="Michail Vafeias" userId="53802c1a584fe304" providerId="LiveId" clId="{562DE6F0-396D-46CD-8393-332F7D846576}" dt="2025-12-01T09:02:02.053" v="1465"/>
          <ac:picMkLst>
            <pc:docMk/>
            <pc:sldMk cId="3054635293" sldId="438"/>
            <ac:picMk id="5" creationId="{C1EBC1A9-13CE-4ED3-221E-F0AA19AC2922}"/>
          </ac:picMkLst>
        </pc:picChg>
        <pc:picChg chg="add mod">
          <ac:chgData name="Michail Vafeias" userId="53802c1a584fe304" providerId="LiveId" clId="{562DE6F0-396D-46CD-8393-332F7D846576}" dt="2025-12-01T09:03:07.358" v="1481" actId="1076"/>
          <ac:picMkLst>
            <pc:docMk/>
            <pc:sldMk cId="3054635293" sldId="438"/>
            <ac:picMk id="7" creationId="{8A5051FD-3F15-0C95-4F6E-E6E5CAF39291}"/>
          </ac:picMkLst>
        </pc:picChg>
        <pc:picChg chg="add mod">
          <ac:chgData name="Michail Vafeias" userId="53802c1a584fe304" providerId="LiveId" clId="{562DE6F0-396D-46CD-8393-332F7D846576}" dt="2025-12-01T09:03:04.418" v="1480" actId="1076"/>
          <ac:picMkLst>
            <pc:docMk/>
            <pc:sldMk cId="3054635293" sldId="438"/>
            <ac:picMk id="8" creationId="{AF53995E-9E65-0B8F-3D91-2CBD06198DC3}"/>
          </ac:picMkLst>
        </pc:picChg>
        <pc:picChg chg="del">
          <ac:chgData name="Michail Vafeias" userId="53802c1a584fe304" providerId="LiveId" clId="{562DE6F0-396D-46CD-8393-332F7D846576}" dt="2025-12-01T09:01:56.286" v="1459" actId="478"/>
          <ac:picMkLst>
            <pc:docMk/>
            <pc:sldMk cId="3054635293" sldId="438"/>
            <ac:picMk id="10" creationId="{3ABF58D8-4B55-8654-C0D3-18F23ADC7273}"/>
          </ac:picMkLst>
        </pc:picChg>
        <pc:picChg chg="del">
          <ac:chgData name="Michail Vafeias" userId="53802c1a584fe304" providerId="LiveId" clId="{562DE6F0-396D-46CD-8393-332F7D846576}" dt="2025-12-01T09:01:57.147" v="1461" actId="478"/>
          <ac:picMkLst>
            <pc:docMk/>
            <pc:sldMk cId="3054635293" sldId="438"/>
            <ac:picMk id="14" creationId="{D2ADA51E-9A3C-92D1-B0CF-5894B59E7C98}"/>
          </ac:picMkLst>
        </pc:picChg>
      </pc:sldChg>
      <pc:sldChg chg="add">
        <pc:chgData name="Michail Vafeias" userId="53802c1a584fe304" providerId="LiveId" clId="{562DE6F0-396D-46CD-8393-332F7D846576}" dt="2025-12-01T09:04:40.862" v="1482" actId="2890"/>
        <pc:sldMkLst>
          <pc:docMk/>
          <pc:sldMk cId="2927871878" sldId="439"/>
        </pc:sldMkLst>
      </pc:sldChg>
      <pc:sldChg chg="addSp delSp modSp add mod modAnim">
        <pc:chgData name="Michail Vafeias" userId="53802c1a584fe304" providerId="LiveId" clId="{562DE6F0-396D-46CD-8393-332F7D846576}" dt="2025-12-01T09:10:15.810" v="1496"/>
        <pc:sldMkLst>
          <pc:docMk/>
          <pc:sldMk cId="2624551939" sldId="440"/>
        </pc:sldMkLst>
        <pc:spChg chg="add mod">
          <ac:chgData name="Michail Vafeias" userId="53802c1a584fe304" providerId="LiveId" clId="{562DE6F0-396D-46CD-8393-332F7D846576}" dt="2025-12-01T09:07:23.356" v="1487"/>
          <ac:spMkLst>
            <pc:docMk/>
            <pc:sldMk cId="2624551939" sldId="440"/>
            <ac:spMk id="3" creationId="{B1CBCE74-1E39-943E-09D9-89885EAB8186}"/>
          </ac:spMkLst>
        </pc:spChg>
        <pc:spChg chg="del">
          <ac:chgData name="Michail Vafeias" userId="53802c1a584fe304" providerId="LiveId" clId="{562DE6F0-396D-46CD-8393-332F7D846576}" dt="2025-12-01T09:07:22.406" v="1486" actId="478"/>
          <ac:spMkLst>
            <pc:docMk/>
            <pc:sldMk cId="2624551939" sldId="440"/>
            <ac:spMk id="6" creationId="{7C843C65-5095-155D-B769-3E075BB742FE}"/>
          </ac:spMkLst>
        </pc:spChg>
        <pc:spChg chg="add mod">
          <ac:chgData name="Michail Vafeias" userId="53802c1a584fe304" providerId="LiveId" clId="{562DE6F0-396D-46CD-8393-332F7D846576}" dt="2025-12-01T09:07:23.356" v="1487"/>
          <ac:spMkLst>
            <pc:docMk/>
            <pc:sldMk cId="2624551939" sldId="440"/>
            <ac:spMk id="9" creationId="{837E7B45-BBE9-3DA5-5F2B-5D07EC3B0602}"/>
          </ac:spMkLst>
        </pc:spChg>
        <pc:spChg chg="add mod">
          <ac:chgData name="Michail Vafeias" userId="53802c1a584fe304" providerId="LiveId" clId="{562DE6F0-396D-46CD-8393-332F7D846576}" dt="2025-12-01T09:07:23.356" v="1487"/>
          <ac:spMkLst>
            <pc:docMk/>
            <pc:sldMk cId="2624551939" sldId="440"/>
            <ac:spMk id="10" creationId="{513981AA-747D-B0A9-6687-367BAAE553D8}"/>
          </ac:spMkLst>
        </pc:spChg>
        <pc:spChg chg="add mod">
          <ac:chgData name="Michail Vafeias" userId="53802c1a584fe304" providerId="LiveId" clId="{562DE6F0-396D-46CD-8393-332F7D846576}" dt="2025-12-01T09:07:38.816" v="1492" actId="2711"/>
          <ac:spMkLst>
            <pc:docMk/>
            <pc:sldMk cId="2624551939" sldId="440"/>
            <ac:spMk id="11" creationId="{68E883CA-0E87-A33F-FACC-60CBB95F260C}"/>
          </ac:spMkLst>
        </pc:spChg>
        <pc:spChg chg="add mod">
          <ac:chgData name="Michail Vafeias" userId="53802c1a584fe304" providerId="LiveId" clId="{562DE6F0-396D-46CD-8393-332F7D846576}" dt="2025-12-01T09:07:28.947" v="1490" actId="1076"/>
          <ac:spMkLst>
            <pc:docMk/>
            <pc:sldMk cId="2624551939" sldId="440"/>
            <ac:spMk id="14" creationId="{3DDE7134-A6EB-1D4D-69F6-EA9658EED859}"/>
          </ac:spMkLst>
        </pc:spChg>
        <pc:spChg chg="add mod">
          <ac:chgData name="Michail Vafeias" userId="53802c1a584fe304" providerId="LiveId" clId="{562DE6F0-396D-46CD-8393-332F7D846576}" dt="2025-12-01T09:07:44.823" v="1493" actId="2711"/>
          <ac:spMkLst>
            <pc:docMk/>
            <pc:sldMk cId="2624551939" sldId="440"/>
            <ac:spMk id="15" creationId="{9C358F94-3D6F-3417-8027-BB78AF483095}"/>
          </ac:spMkLst>
        </pc:spChg>
        <pc:picChg chg="add mod">
          <ac:chgData name="Michail Vafeias" userId="53802c1a584fe304" providerId="LiveId" clId="{562DE6F0-396D-46CD-8393-332F7D846576}" dt="2025-12-01T09:07:23.356" v="1487"/>
          <ac:picMkLst>
            <pc:docMk/>
            <pc:sldMk cId="2624551939" sldId="440"/>
            <ac:picMk id="4" creationId="{31D93108-19B9-C167-3E6A-8049DC88DDD9}"/>
          </ac:picMkLst>
        </pc:picChg>
        <pc:picChg chg="add mod">
          <ac:chgData name="Michail Vafeias" userId="53802c1a584fe304" providerId="LiveId" clId="{562DE6F0-396D-46CD-8393-332F7D846576}" dt="2025-12-01T09:07:23.356" v="1487"/>
          <ac:picMkLst>
            <pc:docMk/>
            <pc:sldMk cId="2624551939" sldId="440"/>
            <ac:picMk id="5" creationId="{3DE6B8DC-CB3E-D515-2A70-EC7AF1394C93}"/>
          </ac:picMkLst>
        </pc:picChg>
        <pc:picChg chg="del">
          <ac:chgData name="Michail Vafeias" userId="53802c1a584fe304" providerId="LiveId" clId="{562DE6F0-396D-46CD-8393-332F7D846576}" dt="2025-12-01T09:07:20.902" v="1484" actId="478"/>
          <ac:picMkLst>
            <pc:docMk/>
            <pc:sldMk cId="2624551939" sldId="440"/>
            <ac:picMk id="7" creationId="{D8A49FE8-8192-3936-1725-F001A2B53AA7}"/>
          </ac:picMkLst>
        </pc:picChg>
        <pc:picChg chg="del">
          <ac:chgData name="Michail Vafeias" userId="53802c1a584fe304" providerId="LiveId" clId="{562DE6F0-396D-46CD-8393-332F7D846576}" dt="2025-12-01T09:07:21.429" v="1485" actId="478"/>
          <ac:picMkLst>
            <pc:docMk/>
            <pc:sldMk cId="2624551939" sldId="440"/>
            <ac:picMk id="8" creationId="{F87510E6-41E7-564C-9D06-D869C2C5420E}"/>
          </ac:picMkLst>
        </pc:picChg>
        <pc:picChg chg="add mod">
          <ac:chgData name="Michail Vafeias" userId="53802c1a584fe304" providerId="LiveId" clId="{562DE6F0-396D-46CD-8393-332F7D846576}" dt="2025-12-01T09:07:28.947" v="1490" actId="1076"/>
          <ac:picMkLst>
            <pc:docMk/>
            <pc:sldMk cId="2624551939" sldId="440"/>
            <ac:picMk id="12" creationId="{B906D283-62AB-AC98-0BC6-0796996007AF}"/>
          </ac:picMkLst>
        </pc:picChg>
        <pc:picChg chg="add mod">
          <ac:chgData name="Michail Vafeias" userId="53802c1a584fe304" providerId="LiveId" clId="{562DE6F0-396D-46CD-8393-332F7D846576}" dt="2025-12-01T09:07:28.947" v="1490" actId="1076"/>
          <ac:picMkLst>
            <pc:docMk/>
            <pc:sldMk cId="2624551939" sldId="440"/>
            <ac:picMk id="13" creationId="{A72A7B25-9099-FC0C-04BC-D2BAB5A5AF2E}"/>
          </ac:picMkLst>
        </pc:picChg>
      </pc:sldChg>
      <pc:sldChg chg="addSp delSp modSp add mod">
        <pc:chgData name="Michail Vafeias" userId="53802c1a584fe304" providerId="LiveId" clId="{562DE6F0-396D-46CD-8393-332F7D846576}" dt="2025-12-01T09:12:31.517" v="1518" actId="2711"/>
        <pc:sldMkLst>
          <pc:docMk/>
          <pc:sldMk cId="1440267591" sldId="441"/>
        </pc:sldMkLst>
        <pc:spChg chg="add mod">
          <ac:chgData name="Michail Vafeias" userId="53802c1a584fe304" providerId="LiveId" clId="{562DE6F0-396D-46CD-8393-332F7D846576}" dt="2025-12-01T09:11:32.980" v="1506" actId="2711"/>
          <ac:spMkLst>
            <pc:docMk/>
            <pc:sldMk cId="1440267591" sldId="441"/>
            <ac:spMk id="3" creationId="{8CD7C26B-E8B8-8558-22FD-BEF572556A3A}"/>
          </ac:spMkLst>
        </pc:spChg>
        <pc:spChg chg="add mod">
          <ac:chgData name="Michail Vafeias" userId="53802c1a584fe304" providerId="LiveId" clId="{562DE6F0-396D-46CD-8393-332F7D846576}" dt="2025-12-01T09:12:31.517" v="1518" actId="2711"/>
          <ac:spMkLst>
            <pc:docMk/>
            <pc:sldMk cId="1440267591" sldId="441"/>
            <ac:spMk id="6" creationId="{C5D30FC0-6BB8-8644-0B80-3F81B7EBDFCB}"/>
          </ac:spMkLst>
        </pc:spChg>
        <pc:spChg chg="del">
          <ac:chgData name="Michail Vafeias" userId="53802c1a584fe304" providerId="LiveId" clId="{562DE6F0-396D-46CD-8393-332F7D846576}" dt="2025-12-01T09:11:06.395" v="1502" actId="478"/>
          <ac:spMkLst>
            <pc:docMk/>
            <pc:sldMk cId="1440267591" sldId="441"/>
            <ac:spMk id="11" creationId="{A328A61E-04F9-F802-D09F-1E0B915BBF2D}"/>
          </ac:spMkLst>
        </pc:spChg>
        <pc:spChg chg="del">
          <ac:chgData name="Michail Vafeias" userId="53802c1a584fe304" providerId="LiveId" clId="{562DE6F0-396D-46CD-8393-332F7D846576}" dt="2025-12-01T09:11:05.267" v="1500" actId="478"/>
          <ac:spMkLst>
            <pc:docMk/>
            <pc:sldMk cId="1440267591" sldId="441"/>
            <ac:spMk id="14" creationId="{FDD832A1-CE45-72E8-92F8-0E673D6947A3}"/>
          </ac:spMkLst>
        </pc:spChg>
        <pc:spChg chg="del">
          <ac:chgData name="Michail Vafeias" userId="53802c1a584fe304" providerId="LiveId" clId="{562DE6F0-396D-46CD-8393-332F7D846576}" dt="2025-12-01T09:11:03.955" v="1498" actId="478"/>
          <ac:spMkLst>
            <pc:docMk/>
            <pc:sldMk cId="1440267591" sldId="441"/>
            <ac:spMk id="15" creationId="{E5BF5E3E-4979-7642-EF89-8DC96651F77F}"/>
          </ac:spMkLst>
        </pc:spChg>
        <pc:picChg chg="add mod">
          <ac:chgData name="Michail Vafeias" userId="53802c1a584fe304" providerId="LiveId" clId="{562DE6F0-396D-46CD-8393-332F7D846576}" dt="2025-12-01T09:12:16.166" v="1516" actId="1036"/>
          <ac:picMkLst>
            <pc:docMk/>
            <pc:sldMk cId="1440267591" sldId="441"/>
            <ac:picMk id="4" creationId="{F5C7E940-BC26-E662-BEB4-36AC983F5685}"/>
          </ac:picMkLst>
        </pc:picChg>
        <pc:picChg chg="add mod">
          <ac:chgData name="Michail Vafeias" userId="53802c1a584fe304" providerId="LiveId" clId="{562DE6F0-396D-46CD-8393-332F7D846576}" dt="2025-12-01T09:12:19.728" v="1517" actId="1076"/>
          <ac:picMkLst>
            <pc:docMk/>
            <pc:sldMk cId="1440267591" sldId="441"/>
            <ac:picMk id="5" creationId="{09F68B22-3155-DF96-640C-44B0C0CC7CBE}"/>
          </ac:picMkLst>
        </pc:picChg>
        <pc:picChg chg="del">
          <ac:chgData name="Michail Vafeias" userId="53802c1a584fe304" providerId="LiveId" clId="{562DE6F0-396D-46CD-8393-332F7D846576}" dt="2025-12-01T09:11:04.730" v="1499" actId="478"/>
          <ac:picMkLst>
            <pc:docMk/>
            <pc:sldMk cId="1440267591" sldId="441"/>
            <ac:picMk id="12" creationId="{68F069A0-80AF-2240-51AF-2ADFC41CCC1E}"/>
          </ac:picMkLst>
        </pc:picChg>
        <pc:picChg chg="del">
          <ac:chgData name="Michail Vafeias" userId="53802c1a584fe304" providerId="LiveId" clId="{562DE6F0-396D-46CD-8393-332F7D846576}" dt="2025-12-01T09:11:05.706" v="1501" actId="478"/>
          <ac:picMkLst>
            <pc:docMk/>
            <pc:sldMk cId="1440267591" sldId="441"/>
            <ac:picMk id="13" creationId="{9AB22A28-1337-3A80-2B30-1AA0FE61FB37}"/>
          </ac:picMkLst>
        </pc:picChg>
      </pc:sldChg>
      <pc:sldChg chg="addSp delSp modSp add mod">
        <pc:chgData name="Michail Vafeias" userId="53802c1a584fe304" providerId="LiveId" clId="{562DE6F0-396D-46CD-8393-332F7D846576}" dt="2025-12-01T09:14:43.983" v="1570" actId="1036"/>
        <pc:sldMkLst>
          <pc:docMk/>
          <pc:sldMk cId="617614214" sldId="442"/>
        </pc:sldMkLst>
        <pc:spChg chg="del">
          <ac:chgData name="Michail Vafeias" userId="53802c1a584fe304" providerId="LiveId" clId="{562DE6F0-396D-46CD-8393-332F7D846576}" dt="2025-12-01T09:12:52.622" v="1522" actId="478"/>
          <ac:spMkLst>
            <pc:docMk/>
            <pc:sldMk cId="617614214" sldId="442"/>
            <ac:spMk id="3" creationId="{5A988EAC-8662-2F84-744E-DF72DEC454EB}"/>
          </ac:spMkLst>
        </pc:spChg>
        <pc:spChg chg="del">
          <ac:chgData name="Michail Vafeias" userId="53802c1a584fe304" providerId="LiveId" clId="{562DE6F0-396D-46CD-8393-332F7D846576}" dt="2025-12-01T09:12:53.814" v="1523" actId="478"/>
          <ac:spMkLst>
            <pc:docMk/>
            <pc:sldMk cId="617614214" sldId="442"/>
            <ac:spMk id="6" creationId="{9A443167-B0EC-FC70-F0AB-F6DDF2CBF1BB}"/>
          </ac:spMkLst>
        </pc:spChg>
        <pc:spChg chg="add mod">
          <ac:chgData name="Michail Vafeias" userId="53802c1a584fe304" providerId="LiveId" clId="{562DE6F0-396D-46CD-8393-332F7D846576}" dt="2025-12-01T09:13:30.662" v="1530" actId="1035"/>
          <ac:spMkLst>
            <pc:docMk/>
            <pc:sldMk cId="617614214" sldId="442"/>
            <ac:spMk id="8" creationId="{F80EE5FF-0CA0-688B-A7C7-072070AEFB6F}"/>
          </ac:spMkLst>
        </pc:spChg>
        <pc:spChg chg="add mod">
          <ac:chgData name="Michail Vafeias" userId="53802c1a584fe304" providerId="LiveId" clId="{562DE6F0-396D-46CD-8393-332F7D846576}" dt="2025-12-01T09:13:30.662" v="1530" actId="1035"/>
          <ac:spMkLst>
            <pc:docMk/>
            <pc:sldMk cId="617614214" sldId="442"/>
            <ac:spMk id="9" creationId="{ED01693E-D058-D131-F988-E64675AA5867}"/>
          </ac:spMkLst>
        </pc:spChg>
        <pc:spChg chg="add mod">
          <ac:chgData name="Michail Vafeias" userId="53802c1a584fe304" providerId="LiveId" clId="{562DE6F0-396D-46CD-8393-332F7D846576}" dt="2025-12-01T09:13:50.138" v="1532" actId="12789"/>
          <ac:spMkLst>
            <pc:docMk/>
            <pc:sldMk cId="617614214" sldId="442"/>
            <ac:spMk id="11" creationId="{90890DDB-F4DD-5BC2-D43A-03E1B47BF0BD}"/>
          </ac:spMkLst>
        </pc:spChg>
        <pc:spChg chg="add mod">
          <ac:chgData name="Michail Vafeias" userId="53802c1a584fe304" providerId="LiveId" clId="{562DE6F0-396D-46CD-8393-332F7D846576}" dt="2025-12-01T09:13:50.138" v="1532" actId="12789"/>
          <ac:spMkLst>
            <pc:docMk/>
            <pc:sldMk cId="617614214" sldId="442"/>
            <ac:spMk id="12" creationId="{8D34A561-CE74-3E4E-6BCB-D122F922F342}"/>
          </ac:spMkLst>
        </pc:spChg>
        <pc:spChg chg="add mod">
          <ac:chgData name="Michail Vafeias" userId="53802c1a584fe304" providerId="LiveId" clId="{562DE6F0-396D-46CD-8393-332F7D846576}" dt="2025-12-01T09:14:35.808" v="1566" actId="1036"/>
          <ac:spMkLst>
            <pc:docMk/>
            <pc:sldMk cId="617614214" sldId="442"/>
            <ac:spMk id="13" creationId="{E6A08972-4C6B-03BF-57DB-D46C571F1BDC}"/>
          </ac:spMkLst>
        </pc:spChg>
        <pc:spChg chg="add mod">
          <ac:chgData name="Michail Vafeias" userId="53802c1a584fe304" providerId="LiveId" clId="{562DE6F0-396D-46CD-8393-332F7D846576}" dt="2025-12-01T09:14:35.808" v="1566" actId="1036"/>
          <ac:spMkLst>
            <pc:docMk/>
            <pc:sldMk cId="617614214" sldId="442"/>
            <ac:spMk id="14" creationId="{33D30E69-1AD8-93BE-D448-BFD2BFD26F56}"/>
          </ac:spMkLst>
        </pc:spChg>
        <pc:spChg chg="add mod">
          <ac:chgData name="Michail Vafeias" userId="53802c1a584fe304" providerId="LiveId" clId="{562DE6F0-396D-46CD-8393-332F7D846576}" dt="2025-12-01T09:14:35.808" v="1566" actId="1036"/>
          <ac:spMkLst>
            <pc:docMk/>
            <pc:sldMk cId="617614214" sldId="442"/>
            <ac:spMk id="17" creationId="{F5959330-D44F-7023-A856-004DC8F47F66}"/>
          </ac:spMkLst>
        </pc:spChg>
        <pc:spChg chg="add mod">
          <ac:chgData name="Michail Vafeias" userId="53802c1a584fe304" providerId="LiveId" clId="{562DE6F0-396D-46CD-8393-332F7D846576}" dt="2025-12-01T09:14:35.808" v="1566" actId="1036"/>
          <ac:spMkLst>
            <pc:docMk/>
            <pc:sldMk cId="617614214" sldId="442"/>
            <ac:spMk id="18" creationId="{F85FFC7B-29CD-0E41-8011-67D5D2A9133A}"/>
          </ac:spMkLst>
        </pc:spChg>
        <pc:picChg chg="del">
          <ac:chgData name="Michail Vafeias" userId="53802c1a584fe304" providerId="LiveId" clId="{562DE6F0-396D-46CD-8393-332F7D846576}" dt="2025-12-01T09:12:50.261" v="1520" actId="478"/>
          <ac:picMkLst>
            <pc:docMk/>
            <pc:sldMk cId="617614214" sldId="442"/>
            <ac:picMk id="4" creationId="{47A419B8-8A53-BF68-4876-ABC4E5E3EDA4}"/>
          </ac:picMkLst>
        </pc:picChg>
        <pc:picChg chg="del">
          <ac:chgData name="Michail Vafeias" userId="53802c1a584fe304" providerId="LiveId" clId="{562DE6F0-396D-46CD-8393-332F7D846576}" dt="2025-12-01T09:12:50.926" v="1521" actId="478"/>
          <ac:picMkLst>
            <pc:docMk/>
            <pc:sldMk cId="617614214" sldId="442"/>
            <ac:picMk id="5" creationId="{EB936407-13AC-5A25-B8A9-996D7AEF56AE}"/>
          </ac:picMkLst>
        </pc:picChg>
        <pc:picChg chg="mod">
          <ac:chgData name="Michail Vafeias" userId="53802c1a584fe304" providerId="LiveId" clId="{562DE6F0-396D-46CD-8393-332F7D846576}" dt="2025-12-01T09:14:28.744" v="1554" actId="1036"/>
          <ac:picMkLst>
            <pc:docMk/>
            <pc:sldMk cId="617614214" sldId="442"/>
            <ac:picMk id="7" creationId="{93C81DE1-05E8-E458-0B8E-E25EE9E433C2}"/>
          </ac:picMkLst>
        </pc:picChg>
        <pc:picChg chg="mod">
          <ac:chgData name="Michail Vafeias" userId="53802c1a584fe304" providerId="LiveId" clId="{562DE6F0-396D-46CD-8393-332F7D846576}" dt="2025-12-01T09:14:28.744" v="1554" actId="1036"/>
          <ac:picMkLst>
            <pc:docMk/>
            <pc:sldMk cId="617614214" sldId="442"/>
            <ac:picMk id="10" creationId="{4B0F52B7-B4CB-7912-9CC8-69767343A0D7}"/>
          </ac:picMkLst>
        </pc:picChg>
        <pc:picChg chg="add mod">
          <ac:chgData name="Michail Vafeias" userId="53802c1a584fe304" providerId="LiveId" clId="{562DE6F0-396D-46CD-8393-332F7D846576}" dt="2025-12-01T09:14:43.983" v="1570" actId="1036"/>
          <ac:picMkLst>
            <pc:docMk/>
            <pc:sldMk cId="617614214" sldId="442"/>
            <ac:picMk id="15" creationId="{2ECCFC26-CE90-EB44-649B-731E0D7F8455}"/>
          </ac:picMkLst>
        </pc:picChg>
        <pc:picChg chg="add mod">
          <ac:chgData name="Michail Vafeias" userId="53802c1a584fe304" providerId="LiveId" clId="{562DE6F0-396D-46CD-8393-332F7D846576}" dt="2025-12-01T09:14:35.808" v="1566" actId="1036"/>
          <ac:picMkLst>
            <pc:docMk/>
            <pc:sldMk cId="617614214" sldId="442"/>
            <ac:picMk id="16" creationId="{7283F0CC-8B36-5A25-1D30-06FA34A594D4}"/>
          </ac:picMkLst>
        </pc:picChg>
      </pc:sldChg>
      <pc:sldChg chg="addSp delSp modSp add mod">
        <pc:chgData name="Michail Vafeias" userId="53802c1a584fe304" providerId="LiveId" clId="{562DE6F0-396D-46CD-8393-332F7D846576}" dt="2025-12-01T09:16:52.046" v="1584" actId="113"/>
        <pc:sldMkLst>
          <pc:docMk/>
          <pc:sldMk cId="1087915154" sldId="443"/>
        </pc:sldMkLst>
        <pc:spChg chg="add mod">
          <ac:chgData name="Michail Vafeias" userId="53802c1a584fe304" providerId="LiveId" clId="{562DE6F0-396D-46CD-8393-332F7D846576}" dt="2025-12-01T09:16:08.473" v="1573"/>
          <ac:spMkLst>
            <pc:docMk/>
            <pc:sldMk cId="1087915154" sldId="443"/>
            <ac:spMk id="3" creationId="{F564A85D-0EA0-56A5-5C1D-F3B39221CBF5}"/>
          </ac:spMkLst>
        </pc:spChg>
        <pc:spChg chg="add mod">
          <ac:chgData name="Michail Vafeias" userId="53802c1a584fe304" providerId="LiveId" clId="{562DE6F0-396D-46CD-8393-332F7D846576}" dt="2025-12-01T09:16:08.473" v="1573"/>
          <ac:spMkLst>
            <pc:docMk/>
            <pc:sldMk cId="1087915154" sldId="443"/>
            <ac:spMk id="4" creationId="{98ECB7B4-997F-801D-9028-BF4A15F8DC09}"/>
          </ac:spMkLst>
        </pc:spChg>
        <pc:spChg chg="add mod">
          <ac:chgData name="Michail Vafeias" userId="53802c1a584fe304" providerId="LiveId" clId="{562DE6F0-396D-46CD-8393-332F7D846576}" dt="2025-12-01T09:16:08.473" v="1573"/>
          <ac:spMkLst>
            <pc:docMk/>
            <pc:sldMk cId="1087915154" sldId="443"/>
            <ac:spMk id="5" creationId="{B812EE81-6F29-B4C9-047A-57E4D2C8CF62}"/>
          </ac:spMkLst>
        </pc:spChg>
        <pc:spChg chg="add mod">
          <ac:chgData name="Michail Vafeias" userId="53802c1a584fe304" providerId="LiveId" clId="{562DE6F0-396D-46CD-8393-332F7D846576}" dt="2025-12-01T09:16:08.473" v="1573"/>
          <ac:spMkLst>
            <pc:docMk/>
            <pc:sldMk cId="1087915154" sldId="443"/>
            <ac:spMk id="6" creationId="{B2FABC0F-F310-3DD7-2B31-A1945B8B221E}"/>
          </ac:spMkLst>
        </pc:spChg>
        <pc:spChg chg="del">
          <ac:chgData name="Michail Vafeias" userId="53802c1a584fe304" providerId="LiveId" clId="{562DE6F0-396D-46CD-8393-332F7D846576}" dt="2025-12-01T09:15:51.562" v="1572" actId="478"/>
          <ac:spMkLst>
            <pc:docMk/>
            <pc:sldMk cId="1087915154" sldId="443"/>
            <ac:spMk id="8" creationId="{C2960DC7-0D05-29C9-3564-953E14F31D13}"/>
          </ac:spMkLst>
        </pc:spChg>
        <pc:spChg chg="del">
          <ac:chgData name="Michail Vafeias" userId="53802c1a584fe304" providerId="LiveId" clId="{562DE6F0-396D-46CD-8393-332F7D846576}" dt="2025-12-01T09:15:51.562" v="1572" actId="478"/>
          <ac:spMkLst>
            <pc:docMk/>
            <pc:sldMk cId="1087915154" sldId="443"/>
            <ac:spMk id="9" creationId="{B7932D94-D2A2-2935-F79D-947C1496CE80}"/>
          </ac:spMkLst>
        </pc:spChg>
        <pc:spChg chg="del">
          <ac:chgData name="Michail Vafeias" userId="53802c1a584fe304" providerId="LiveId" clId="{562DE6F0-396D-46CD-8393-332F7D846576}" dt="2025-12-01T09:15:51.562" v="1572" actId="478"/>
          <ac:spMkLst>
            <pc:docMk/>
            <pc:sldMk cId="1087915154" sldId="443"/>
            <ac:spMk id="11" creationId="{A037D638-DC34-A671-B142-B4337E99DF84}"/>
          </ac:spMkLst>
        </pc:spChg>
        <pc:spChg chg="del">
          <ac:chgData name="Michail Vafeias" userId="53802c1a584fe304" providerId="LiveId" clId="{562DE6F0-396D-46CD-8393-332F7D846576}" dt="2025-12-01T09:15:51.562" v="1572" actId="478"/>
          <ac:spMkLst>
            <pc:docMk/>
            <pc:sldMk cId="1087915154" sldId="443"/>
            <ac:spMk id="12" creationId="{D60521D2-D314-B115-B6EE-043BE7F48C59}"/>
          </ac:spMkLst>
        </pc:spChg>
        <pc:spChg chg="del">
          <ac:chgData name="Michail Vafeias" userId="53802c1a584fe304" providerId="LiveId" clId="{562DE6F0-396D-46CD-8393-332F7D846576}" dt="2025-12-01T09:15:51.562" v="1572" actId="478"/>
          <ac:spMkLst>
            <pc:docMk/>
            <pc:sldMk cId="1087915154" sldId="443"/>
            <ac:spMk id="13" creationId="{1C91DEB1-71DD-4FD8-BDF9-0D81C54990F9}"/>
          </ac:spMkLst>
        </pc:spChg>
        <pc:spChg chg="del">
          <ac:chgData name="Michail Vafeias" userId="53802c1a584fe304" providerId="LiveId" clId="{562DE6F0-396D-46CD-8393-332F7D846576}" dt="2025-12-01T09:15:51.562" v="1572" actId="478"/>
          <ac:spMkLst>
            <pc:docMk/>
            <pc:sldMk cId="1087915154" sldId="443"/>
            <ac:spMk id="14" creationId="{252C1394-5EC3-1B5B-67CB-89C37C63AEE7}"/>
          </ac:spMkLst>
        </pc:spChg>
        <pc:spChg chg="del">
          <ac:chgData name="Michail Vafeias" userId="53802c1a584fe304" providerId="LiveId" clId="{562DE6F0-396D-46CD-8393-332F7D846576}" dt="2025-12-01T09:15:51.562" v="1572" actId="478"/>
          <ac:spMkLst>
            <pc:docMk/>
            <pc:sldMk cId="1087915154" sldId="443"/>
            <ac:spMk id="17" creationId="{0A0152D2-061F-968F-CD5D-F8A59EF32931}"/>
          </ac:spMkLst>
        </pc:spChg>
        <pc:spChg chg="del">
          <ac:chgData name="Michail Vafeias" userId="53802c1a584fe304" providerId="LiveId" clId="{562DE6F0-396D-46CD-8393-332F7D846576}" dt="2025-12-01T09:15:51.562" v="1572" actId="478"/>
          <ac:spMkLst>
            <pc:docMk/>
            <pc:sldMk cId="1087915154" sldId="443"/>
            <ac:spMk id="18" creationId="{91E7ECFB-B1D2-2A9E-3C96-C1F0C707C551}"/>
          </ac:spMkLst>
        </pc:spChg>
        <pc:spChg chg="add mod">
          <ac:chgData name="Michail Vafeias" userId="53802c1a584fe304" providerId="LiveId" clId="{562DE6F0-396D-46CD-8393-332F7D846576}" dt="2025-12-01T09:16:08.473" v="1573"/>
          <ac:spMkLst>
            <pc:docMk/>
            <pc:sldMk cId="1087915154" sldId="443"/>
            <ac:spMk id="19" creationId="{F1C6A810-EDE8-1D71-6067-93A9CF6C237F}"/>
          </ac:spMkLst>
        </pc:spChg>
        <pc:spChg chg="add mod">
          <ac:chgData name="Michail Vafeias" userId="53802c1a584fe304" providerId="LiveId" clId="{562DE6F0-396D-46CD-8393-332F7D846576}" dt="2025-12-01T09:16:08.473" v="1573"/>
          <ac:spMkLst>
            <pc:docMk/>
            <pc:sldMk cId="1087915154" sldId="443"/>
            <ac:spMk id="20" creationId="{DC721EA4-8DBE-3D51-0745-646A27BA0A73}"/>
          </ac:spMkLst>
        </pc:spChg>
        <pc:spChg chg="add mod">
          <ac:chgData name="Michail Vafeias" userId="53802c1a584fe304" providerId="LiveId" clId="{562DE6F0-396D-46CD-8393-332F7D846576}" dt="2025-12-01T09:16:08.473" v="1573"/>
          <ac:spMkLst>
            <pc:docMk/>
            <pc:sldMk cId="1087915154" sldId="443"/>
            <ac:spMk id="23" creationId="{49F913B5-306A-6D3F-3938-12076F8F73EC}"/>
          </ac:spMkLst>
        </pc:spChg>
        <pc:spChg chg="add mod">
          <ac:chgData name="Michail Vafeias" userId="53802c1a584fe304" providerId="LiveId" clId="{562DE6F0-396D-46CD-8393-332F7D846576}" dt="2025-12-01T09:16:08.473" v="1573"/>
          <ac:spMkLst>
            <pc:docMk/>
            <pc:sldMk cId="1087915154" sldId="443"/>
            <ac:spMk id="25" creationId="{05BB234D-611A-2453-878D-1674DF0367F6}"/>
          </ac:spMkLst>
        </pc:spChg>
        <pc:spChg chg="add mod">
          <ac:chgData name="Michail Vafeias" userId="53802c1a584fe304" providerId="LiveId" clId="{562DE6F0-396D-46CD-8393-332F7D846576}" dt="2025-12-01T09:16:08.473" v="1573"/>
          <ac:spMkLst>
            <pc:docMk/>
            <pc:sldMk cId="1087915154" sldId="443"/>
            <ac:spMk id="26" creationId="{9996665E-D414-2816-0BCF-3C955742467E}"/>
          </ac:spMkLst>
        </pc:spChg>
        <pc:spChg chg="add mod">
          <ac:chgData name="Michail Vafeias" userId="53802c1a584fe304" providerId="LiveId" clId="{562DE6F0-396D-46CD-8393-332F7D846576}" dt="2025-12-01T09:16:32.052" v="1580" actId="12789"/>
          <ac:spMkLst>
            <pc:docMk/>
            <pc:sldMk cId="1087915154" sldId="443"/>
            <ac:spMk id="27" creationId="{94BB2251-2EFE-23BB-286D-C1F2FCFAC2E9}"/>
          </ac:spMkLst>
        </pc:spChg>
        <pc:spChg chg="add mod">
          <ac:chgData name="Michail Vafeias" userId="53802c1a584fe304" providerId="LiveId" clId="{562DE6F0-396D-46CD-8393-332F7D846576}" dt="2025-12-01T09:16:32.052" v="1580" actId="12789"/>
          <ac:spMkLst>
            <pc:docMk/>
            <pc:sldMk cId="1087915154" sldId="443"/>
            <ac:spMk id="28" creationId="{A29E272F-BD0D-476A-1C67-98ED12F90A5B}"/>
          </ac:spMkLst>
        </pc:spChg>
        <pc:spChg chg="add mod">
          <ac:chgData name="Michail Vafeias" userId="53802c1a584fe304" providerId="LiveId" clId="{562DE6F0-396D-46CD-8393-332F7D846576}" dt="2025-12-01T09:16:13.198" v="1575" actId="2711"/>
          <ac:spMkLst>
            <pc:docMk/>
            <pc:sldMk cId="1087915154" sldId="443"/>
            <ac:spMk id="29" creationId="{C19F536C-348C-BE5D-64F8-96DFBFE1B55B}"/>
          </ac:spMkLst>
        </pc:spChg>
        <pc:spChg chg="add mod">
          <ac:chgData name="Michail Vafeias" userId="53802c1a584fe304" providerId="LiveId" clId="{562DE6F0-396D-46CD-8393-332F7D846576}" dt="2025-12-01T09:16:47.017" v="1583" actId="1076"/>
          <ac:spMkLst>
            <pc:docMk/>
            <pc:sldMk cId="1087915154" sldId="443"/>
            <ac:spMk id="30" creationId="{FAE1470B-AC68-F7FF-D8EE-25D1C290F6DC}"/>
          </ac:spMkLst>
        </pc:spChg>
        <pc:spChg chg="add mod">
          <ac:chgData name="Michail Vafeias" userId="53802c1a584fe304" providerId="LiveId" clId="{562DE6F0-396D-46CD-8393-332F7D846576}" dt="2025-12-01T09:16:13.198" v="1575" actId="2711"/>
          <ac:spMkLst>
            <pc:docMk/>
            <pc:sldMk cId="1087915154" sldId="443"/>
            <ac:spMk id="31" creationId="{A88AF644-1FC6-2A7A-0013-62476F3CE724}"/>
          </ac:spMkLst>
        </pc:spChg>
        <pc:spChg chg="add mod">
          <ac:chgData name="Michail Vafeias" userId="53802c1a584fe304" providerId="LiveId" clId="{562DE6F0-396D-46CD-8393-332F7D846576}" dt="2025-12-01T09:16:13.198" v="1575" actId="2711"/>
          <ac:spMkLst>
            <pc:docMk/>
            <pc:sldMk cId="1087915154" sldId="443"/>
            <ac:spMk id="32" creationId="{1DC2BA6E-1BE4-190E-6A69-A19321EE2AB5}"/>
          </ac:spMkLst>
        </pc:spChg>
        <pc:spChg chg="add mod">
          <ac:chgData name="Michail Vafeias" userId="53802c1a584fe304" providerId="LiveId" clId="{562DE6F0-396D-46CD-8393-332F7D846576}" dt="2025-12-01T09:16:52.046" v="1584" actId="113"/>
          <ac:spMkLst>
            <pc:docMk/>
            <pc:sldMk cId="1087915154" sldId="443"/>
            <ac:spMk id="35" creationId="{11FB6245-B276-76F6-5673-CC35C0C25FCE}"/>
          </ac:spMkLst>
        </pc:spChg>
        <pc:spChg chg="add mod">
          <ac:chgData name="Michail Vafeias" userId="53802c1a584fe304" providerId="LiveId" clId="{562DE6F0-396D-46CD-8393-332F7D846576}" dt="2025-12-01T09:16:24.279" v="1577" actId="122"/>
          <ac:spMkLst>
            <pc:docMk/>
            <pc:sldMk cId="1087915154" sldId="443"/>
            <ac:spMk id="37" creationId="{8FF25520-9D2A-B5C6-027A-2C7E3E2EF820}"/>
          </ac:spMkLst>
        </pc:spChg>
        <pc:spChg chg="add mod">
          <ac:chgData name="Michail Vafeias" userId="53802c1a584fe304" providerId="LiveId" clId="{562DE6F0-396D-46CD-8393-332F7D846576}" dt="2025-12-01T09:16:40.703" v="1581" actId="1076"/>
          <ac:spMkLst>
            <pc:docMk/>
            <pc:sldMk cId="1087915154" sldId="443"/>
            <ac:spMk id="38" creationId="{CA1A9126-A5BE-95D5-606C-2DF4D006D0D1}"/>
          </ac:spMkLst>
        </pc:spChg>
        <pc:spChg chg="add mod">
          <ac:chgData name="Michail Vafeias" userId="53802c1a584fe304" providerId="LiveId" clId="{562DE6F0-396D-46CD-8393-332F7D846576}" dt="2025-12-01T09:16:28.550" v="1579" actId="571"/>
          <ac:spMkLst>
            <pc:docMk/>
            <pc:sldMk cId="1087915154" sldId="443"/>
            <ac:spMk id="39" creationId="{13F49C3E-C3D9-8AAD-039B-F9921C36EABB}"/>
          </ac:spMkLst>
        </pc:spChg>
        <pc:spChg chg="add mod">
          <ac:chgData name="Michail Vafeias" userId="53802c1a584fe304" providerId="LiveId" clId="{562DE6F0-396D-46CD-8393-332F7D846576}" dt="2025-12-01T09:16:28.550" v="1579" actId="571"/>
          <ac:spMkLst>
            <pc:docMk/>
            <pc:sldMk cId="1087915154" sldId="443"/>
            <ac:spMk id="40" creationId="{70096583-2D67-6BFA-14E5-E9A787487D13}"/>
          </ac:spMkLst>
        </pc:spChg>
        <pc:picChg chg="del">
          <ac:chgData name="Michail Vafeias" userId="53802c1a584fe304" providerId="LiveId" clId="{562DE6F0-396D-46CD-8393-332F7D846576}" dt="2025-12-01T09:15:51.562" v="1572" actId="478"/>
          <ac:picMkLst>
            <pc:docMk/>
            <pc:sldMk cId="1087915154" sldId="443"/>
            <ac:picMk id="10" creationId="{C5DCED6D-6B31-82C3-667E-A3E290EDCEC5}"/>
          </ac:picMkLst>
        </pc:picChg>
        <pc:picChg chg="del">
          <ac:chgData name="Michail Vafeias" userId="53802c1a584fe304" providerId="LiveId" clId="{562DE6F0-396D-46CD-8393-332F7D846576}" dt="2025-12-01T09:15:51.562" v="1572" actId="478"/>
          <ac:picMkLst>
            <pc:docMk/>
            <pc:sldMk cId="1087915154" sldId="443"/>
            <ac:picMk id="15" creationId="{EC46D87B-2EC0-2FF9-AE42-CAC878ECEE4F}"/>
          </ac:picMkLst>
        </pc:picChg>
        <pc:picChg chg="add mod">
          <ac:chgData name="Michail Vafeias" userId="53802c1a584fe304" providerId="LiveId" clId="{562DE6F0-396D-46CD-8393-332F7D846576}" dt="2025-12-01T09:16:08.473" v="1573"/>
          <ac:picMkLst>
            <pc:docMk/>
            <pc:sldMk cId="1087915154" sldId="443"/>
            <ac:picMk id="22" creationId="{417B27A6-E2A9-203C-4ED1-D8701AB9DF27}"/>
          </ac:picMkLst>
        </pc:picChg>
        <pc:picChg chg="add mod">
          <ac:chgData name="Michail Vafeias" userId="53802c1a584fe304" providerId="LiveId" clId="{562DE6F0-396D-46CD-8393-332F7D846576}" dt="2025-12-01T09:16:42.456" v="1582" actId="1076"/>
          <ac:picMkLst>
            <pc:docMk/>
            <pc:sldMk cId="1087915154" sldId="443"/>
            <ac:picMk id="36" creationId="{DF6A086B-B3E2-CCCF-F59A-BA821DBC0FBE}"/>
          </ac:picMkLst>
        </pc:picChg>
      </pc:sldChg>
      <pc:sldChg chg="addSp delSp modSp add mod">
        <pc:chgData name="Michail Vafeias" userId="53802c1a584fe304" providerId="LiveId" clId="{562DE6F0-396D-46CD-8393-332F7D846576}" dt="2025-12-01T09:19:27.760" v="1595" actId="22"/>
        <pc:sldMkLst>
          <pc:docMk/>
          <pc:sldMk cId="2234075396" sldId="444"/>
        </pc:sldMkLst>
        <pc:spChg chg="del">
          <ac:chgData name="Michail Vafeias" userId="53802c1a584fe304" providerId="LiveId" clId="{562DE6F0-396D-46CD-8393-332F7D846576}" dt="2025-12-01T09:18:37.088" v="1588" actId="478"/>
          <ac:spMkLst>
            <pc:docMk/>
            <pc:sldMk cId="2234075396" sldId="444"/>
            <ac:spMk id="2" creationId="{33A44CA3-9B25-0E10-D49F-1BE97D978D26}"/>
          </ac:spMkLst>
        </pc:spChg>
        <pc:spChg chg="add del mod">
          <ac:chgData name="Michail Vafeias" userId="53802c1a584fe304" providerId="LiveId" clId="{562DE6F0-396D-46CD-8393-332F7D846576}" dt="2025-12-01T09:18:39.294" v="1589" actId="478"/>
          <ac:spMkLst>
            <pc:docMk/>
            <pc:sldMk cId="2234075396" sldId="444"/>
            <ac:spMk id="6" creationId="{61F94D02-0C38-247B-1054-16DE74E9F730}"/>
          </ac:spMkLst>
        </pc:spChg>
        <pc:spChg chg="add mod ord">
          <ac:chgData name="Michail Vafeias" userId="53802c1a584fe304" providerId="LiveId" clId="{562DE6F0-396D-46CD-8393-332F7D846576}" dt="2025-12-01T09:19:06.593" v="1593" actId="2085"/>
          <ac:spMkLst>
            <pc:docMk/>
            <pc:sldMk cId="2234075396" sldId="444"/>
            <ac:spMk id="7" creationId="{6F4003FB-F9CA-3875-3B64-DB15260C2EF9}"/>
          </ac:spMkLst>
        </pc:spChg>
        <pc:spChg chg="del">
          <ac:chgData name="Michail Vafeias" userId="53802c1a584fe304" providerId="LiveId" clId="{562DE6F0-396D-46CD-8393-332F7D846576}" dt="2025-12-01T09:18:31.429" v="1586" actId="478"/>
          <ac:spMkLst>
            <pc:docMk/>
            <pc:sldMk cId="2234075396" sldId="444"/>
            <ac:spMk id="27" creationId="{93F52E94-7365-A6FA-5812-AC4AAB175467}"/>
          </ac:spMkLst>
        </pc:spChg>
        <pc:spChg chg="del">
          <ac:chgData name="Michail Vafeias" userId="53802c1a584fe304" providerId="LiveId" clId="{562DE6F0-396D-46CD-8393-332F7D846576}" dt="2025-12-01T09:18:31.429" v="1586" actId="478"/>
          <ac:spMkLst>
            <pc:docMk/>
            <pc:sldMk cId="2234075396" sldId="444"/>
            <ac:spMk id="28" creationId="{1026D62B-39F4-DC0B-6A3F-8687BF51CEEC}"/>
          </ac:spMkLst>
        </pc:spChg>
        <pc:spChg chg="del">
          <ac:chgData name="Michail Vafeias" userId="53802c1a584fe304" providerId="LiveId" clId="{562DE6F0-396D-46CD-8393-332F7D846576}" dt="2025-12-01T09:18:31.429" v="1586" actId="478"/>
          <ac:spMkLst>
            <pc:docMk/>
            <pc:sldMk cId="2234075396" sldId="444"/>
            <ac:spMk id="29" creationId="{38B076F8-EAD3-8F9D-D81B-AB6D69416E7A}"/>
          </ac:spMkLst>
        </pc:spChg>
        <pc:spChg chg="del">
          <ac:chgData name="Michail Vafeias" userId="53802c1a584fe304" providerId="LiveId" clId="{562DE6F0-396D-46CD-8393-332F7D846576}" dt="2025-12-01T09:18:31.429" v="1586" actId="478"/>
          <ac:spMkLst>
            <pc:docMk/>
            <pc:sldMk cId="2234075396" sldId="444"/>
            <ac:spMk id="30" creationId="{26AA1667-1529-FE0A-4401-25679AAB0860}"/>
          </ac:spMkLst>
        </pc:spChg>
        <pc:spChg chg="del">
          <ac:chgData name="Michail Vafeias" userId="53802c1a584fe304" providerId="LiveId" clId="{562DE6F0-396D-46CD-8393-332F7D846576}" dt="2025-12-01T09:18:31.429" v="1586" actId="478"/>
          <ac:spMkLst>
            <pc:docMk/>
            <pc:sldMk cId="2234075396" sldId="444"/>
            <ac:spMk id="31" creationId="{C70BAB57-F026-80BA-A91B-D2E11940EB51}"/>
          </ac:spMkLst>
        </pc:spChg>
        <pc:spChg chg="del">
          <ac:chgData name="Michail Vafeias" userId="53802c1a584fe304" providerId="LiveId" clId="{562DE6F0-396D-46CD-8393-332F7D846576}" dt="2025-12-01T09:18:31.429" v="1586" actId="478"/>
          <ac:spMkLst>
            <pc:docMk/>
            <pc:sldMk cId="2234075396" sldId="444"/>
            <ac:spMk id="32" creationId="{8D56D2F4-8BDD-19E0-6A97-136FFA064CF5}"/>
          </ac:spMkLst>
        </pc:spChg>
        <pc:spChg chg="del">
          <ac:chgData name="Michail Vafeias" userId="53802c1a584fe304" providerId="LiveId" clId="{562DE6F0-396D-46CD-8393-332F7D846576}" dt="2025-12-01T09:18:31.429" v="1586" actId="478"/>
          <ac:spMkLst>
            <pc:docMk/>
            <pc:sldMk cId="2234075396" sldId="444"/>
            <ac:spMk id="35" creationId="{AE6F685C-2D1F-228A-771C-3D584049552D}"/>
          </ac:spMkLst>
        </pc:spChg>
        <pc:spChg chg="del">
          <ac:chgData name="Michail Vafeias" userId="53802c1a584fe304" providerId="LiveId" clId="{562DE6F0-396D-46CD-8393-332F7D846576}" dt="2025-12-01T09:18:31.429" v="1586" actId="478"/>
          <ac:spMkLst>
            <pc:docMk/>
            <pc:sldMk cId="2234075396" sldId="444"/>
            <ac:spMk id="37" creationId="{B301C06E-B86B-28BE-7B72-8B0B91D31226}"/>
          </ac:spMkLst>
        </pc:spChg>
        <pc:spChg chg="del">
          <ac:chgData name="Michail Vafeias" userId="53802c1a584fe304" providerId="LiveId" clId="{562DE6F0-396D-46CD-8393-332F7D846576}" dt="2025-12-01T09:18:31.429" v="1586" actId="478"/>
          <ac:spMkLst>
            <pc:docMk/>
            <pc:sldMk cId="2234075396" sldId="444"/>
            <ac:spMk id="38" creationId="{C8C5085C-1603-71A5-03FC-8383673A9314}"/>
          </ac:spMkLst>
        </pc:spChg>
        <pc:picChg chg="add del">
          <ac:chgData name="Michail Vafeias" userId="53802c1a584fe304" providerId="LiveId" clId="{562DE6F0-396D-46CD-8393-332F7D846576}" dt="2025-12-01T09:19:11.271" v="1594" actId="478"/>
          <ac:picMkLst>
            <pc:docMk/>
            <pc:sldMk cId="2234075396" sldId="444"/>
            <ac:picMk id="4" creationId="{5A12F8F5-DEA5-7946-A877-111E52BD297E}"/>
          </ac:picMkLst>
        </pc:picChg>
        <pc:picChg chg="add">
          <ac:chgData name="Michail Vafeias" userId="53802c1a584fe304" providerId="LiveId" clId="{562DE6F0-396D-46CD-8393-332F7D846576}" dt="2025-12-01T09:19:27.760" v="1595" actId="22"/>
          <ac:picMkLst>
            <pc:docMk/>
            <pc:sldMk cId="2234075396" sldId="444"/>
            <ac:picMk id="9" creationId="{FBF0AA19-A220-2859-9407-AC8966B84790}"/>
          </ac:picMkLst>
        </pc:picChg>
        <pc:picChg chg="del">
          <ac:chgData name="Michail Vafeias" userId="53802c1a584fe304" providerId="LiveId" clId="{562DE6F0-396D-46CD-8393-332F7D846576}" dt="2025-12-01T09:18:31.429" v="1586" actId="478"/>
          <ac:picMkLst>
            <pc:docMk/>
            <pc:sldMk cId="2234075396" sldId="444"/>
            <ac:picMk id="34" creationId="{43E53BFF-D121-6A7F-0BF7-61C5F0A00029}"/>
          </ac:picMkLst>
        </pc:picChg>
      </pc:sldChg>
      <pc:sldChg chg="modSp add mod">
        <pc:chgData name="Michail Vafeias" userId="53802c1a584fe304" providerId="LiveId" clId="{562DE6F0-396D-46CD-8393-332F7D846576}" dt="2025-12-01T09:29:54.599" v="1709" actId="20577"/>
        <pc:sldMkLst>
          <pc:docMk/>
          <pc:sldMk cId="4018266058" sldId="445"/>
        </pc:sldMkLst>
        <pc:spChg chg="mod">
          <ac:chgData name="Michail Vafeias" userId="53802c1a584fe304" providerId="LiveId" clId="{562DE6F0-396D-46CD-8393-332F7D846576}" dt="2025-12-01T09:29:54.599" v="1709" actId="20577"/>
          <ac:spMkLst>
            <pc:docMk/>
            <pc:sldMk cId="4018266058" sldId="445"/>
            <ac:spMk id="3" creationId="{97573059-8EFF-8051-7FDA-44E8491D546A}"/>
          </ac:spMkLst>
        </pc:spChg>
      </pc:sldChg>
      <pc:sldChg chg="modSp add mod ord">
        <pc:chgData name="Michail Vafeias" userId="53802c1a584fe304" providerId="LiveId" clId="{562DE6F0-396D-46CD-8393-332F7D846576}" dt="2025-12-01T09:30:31.671" v="1798" actId="20577"/>
        <pc:sldMkLst>
          <pc:docMk/>
          <pc:sldMk cId="1111642376" sldId="446"/>
        </pc:sldMkLst>
        <pc:spChg chg="mod">
          <ac:chgData name="Michail Vafeias" userId="53802c1a584fe304" providerId="LiveId" clId="{562DE6F0-396D-46CD-8393-332F7D846576}" dt="2025-12-01T09:30:31.671" v="1798" actId="20577"/>
          <ac:spMkLst>
            <pc:docMk/>
            <pc:sldMk cId="1111642376" sldId="446"/>
            <ac:spMk id="2" creationId="{2EA87082-BD7B-E41B-14B7-7FB41C72207C}"/>
          </ac:spMkLst>
        </pc:spChg>
        <pc:spChg chg="mod">
          <ac:chgData name="Michail Vafeias" userId="53802c1a584fe304" providerId="LiveId" clId="{562DE6F0-396D-46CD-8393-332F7D846576}" dt="2025-12-01T09:29:42.920" v="1671" actId="20577"/>
          <ac:spMkLst>
            <pc:docMk/>
            <pc:sldMk cId="1111642376" sldId="446"/>
            <ac:spMk id="4" creationId="{07ACC076-062A-B613-E65C-A5BB9BFC184A}"/>
          </ac:spMkLst>
        </pc:spChg>
      </pc:sldChg>
      <pc:sldChg chg="addSp delSp modSp add mod">
        <pc:chgData name="Michail Vafeias" userId="53802c1a584fe304" providerId="LiveId" clId="{562DE6F0-396D-46CD-8393-332F7D846576}" dt="2025-12-01T09:32:15.523" v="1834" actId="207"/>
        <pc:sldMkLst>
          <pc:docMk/>
          <pc:sldMk cId="642863700" sldId="447"/>
        </pc:sldMkLst>
        <pc:spChg chg="del">
          <ac:chgData name="Michail Vafeias" userId="53802c1a584fe304" providerId="LiveId" clId="{562DE6F0-396D-46CD-8393-332F7D846576}" dt="2025-12-01T09:31:05.435" v="1800" actId="478"/>
          <ac:spMkLst>
            <pc:docMk/>
            <pc:sldMk cId="642863700" sldId="447"/>
            <ac:spMk id="4" creationId="{3F9D2883-E881-D5F1-E01B-A765CFE0D7AE}"/>
          </ac:spMkLst>
        </pc:spChg>
        <pc:spChg chg="add del mod">
          <ac:chgData name="Michail Vafeias" userId="53802c1a584fe304" providerId="LiveId" clId="{562DE6F0-396D-46CD-8393-332F7D846576}" dt="2025-12-01T09:31:06.984" v="1801" actId="478"/>
          <ac:spMkLst>
            <pc:docMk/>
            <pc:sldMk cId="642863700" sldId="447"/>
            <ac:spMk id="5" creationId="{2B3A4A3F-4132-DF18-6BC9-28136738BD31}"/>
          </ac:spMkLst>
        </pc:spChg>
        <pc:spChg chg="add mod">
          <ac:chgData name="Michail Vafeias" userId="53802c1a584fe304" providerId="LiveId" clId="{562DE6F0-396D-46CD-8393-332F7D846576}" dt="2025-12-01T09:31:07.638" v="1802"/>
          <ac:spMkLst>
            <pc:docMk/>
            <pc:sldMk cId="642863700" sldId="447"/>
            <ac:spMk id="6" creationId="{F215DE4C-B407-7AEC-259E-A897B42547B4}"/>
          </ac:spMkLst>
        </pc:spChg>
        <pc:spChg chg="add mod">
          <ac:chgData name="Michail Vafeias" userId="53802c1a584fe304" providerId="LiveId" clId="{562DE6F0-396D-46CD-8393-332F7D846576}" dt="2025-12-01T09:31:07.638" v="1802"/>
          <ac:spMkLst>
            <pc:docMk/>
            <pc:sldMk cId="642863700" sldId="447"/>
            <ac:spMk id="9" creationId="{713A2018-8101-238B-E9C9-6E12630E6566}"/>
          </ac:spMkLst>
        </pc:spChg>
        <pc:spChg chg="add mod">
          <ac:chgData name="Michail Vafeias" userId="53802c1a584fe304" providerId="LiveId" clId="{562DE6F0-396D-46CD-8393-332F7D846576}" dt="2025-12-01T09:31:07.638" v="1802"/>
          <ac:spMkLst>
            <pc:docMk/>
            <pc:sldMk cId="642863700" sldId="447"/>
            <ac:spMk id="10" creationId="{C33E6DE1-1300-BBBB-F226-B262A7B904BD}"/>
          </ac:spMkLst>
        </pc:spChg>
        <pc:spChg chg="add mod">
          <ac:chgData name="Michail Vafeias" userId="53802c1a584fe304" providerId="LiveId" clId="{562DE6F0-396D-46CD-8393-332F7D846576}" dt="2025-12-01T09:32:15.523" v="1834" actId="207"/>
          <ac:spMkLst>
            <pc:docMk/>
            <pc:sldMk cId="642863700" sldId="447"/>
            <ac:spMk id="11" creationId="{ACF3D6D7-D716-0081-EA6D-F6B150827170}"/>
          </ac:spMkLst>
        </pc:spChg>
        <pc:spChg chg="add mod">
          <ac:chgData name="Michail Vafeias" userId="53802c1a584fe304" providerId="LiveId" clId="{562DE6F0-396D-46CD-8393-332F7D846576}" dt="2025-12-01T09:31:49.104" v="1833" actId="12789"/>
          <ac:spMkLst>
            <pc:docMk/>
            <pc:sldMk cId="642863700" sldId="447"/>
            <ac:spMk id="14" creationId="{A1EFD3FD-D475-2570-91B5-2E230A2A02FD}"/>
          </ac:spMkLst>
        </pc:spChg>
        <pc:spChg chg="add mod">
          <ac:chgData name="Michail Vafeias" userId="53802c1a584fe304" providerId="LiveId" clId="{562DE6F0-396D-46CD-8393-332F7D846576}" dt="2025-12-01T09:31:49.104" v="1833" actId="12789"/>
          <ac:spMkLst>
            <pc:docMk/>
            <pc:sldMk cId="642863700" sldId="447"/>
            <ac:spMk id="15" creationId="{E5A9499A-0B1F-6E88-6AD9-26EE1411157E}"/>
          </ac:spMkLst>
        </pc:spChg>
        <pc:picChg chg="add mod">
          <ac:chgData name="Michail Vafeias" userId="53802c1a584fe304" providerId="LiveId" clId="{562DE6F0-396D-46CD-8393-332F7D846576}" dt="2025-12-01T09:31:07.638" v="1802"/>
          <ac:picMkLst>
            <pc:docMk/>
            <pc:sldMk cId="642863700" sldId="447"/>
            <ac:picMk id="7" creationId="{A6D9429D-92C8-1B77-673E-9F87869B1CF2}"/>
          </ac:picMkLst>
        </pc:picChg>
        <pc:picChg chg="add mod">
          <ac:chgData name="Michail Vafeias" userId="53802c1a584fe304" providerId="LiveId" clId="{562DE6F0-396D-46CD-8393-332F7D846576}" dt="2025-12-01T09:31:07.638" v="1802"/>
          <ac:picMkLst>
            <pc:docMk/>
            <pc:sldMk cId="642863700" sldId="447"/>
            <ac:picMk id="8" creationId="{C9F06C5C-EEC7-8534-C370-EC79993C9A0E}"/>
          </ac:picMkLst>
        </pc:picChg>
        <pc:picChg chg="add mod">
          <ac:chgData name="Michail Vafeias" userId="53802c1a584fe304" providerId="LiveId" clId="{562DE6F0-396D-46CD-8393-332F7D846576}" dt="2025-12-01T09:31:43.688" v="1832" actId="1036"/>
          <ac:picMkLst>
            <pc:docMk/>
            <pc:sldMk cId="642863700" sldId="447"/>
            <ac:picMk id="12" creationId="{2307A6CA-10DA-6FBB-C493-55E82539D7E7}"/>
          </ac:picMkLst>
        </pc:picChg>
        <pc:picChg chg="add mod">
          <ac:chgData name="Michail Vafeias" userId="53802c1a584fe304" providerId="LiveId" clId="{562DE6F0-396D-46CD-8393-332F7D846576}" dt="2025-12-01T09:31:43.688" v="1832" actId="1036"/>
          <ac:picMkLst>
            <pc:docMk/>
            <pc:sldMk cId="642863700" sldId="447"/>
            <ac:picMk id="13" creationId="{41ABE147-0E05-5EFF-202C-24401C277EBE}"/>
          </ac:picMkLst>
        </pc:picChg>
      </pc:sldChg>
      <pc:sldChg chg="addSp delSp modSp add mod">
        <pc:chgData name="Michail Vafeias" userId="53802c1a584fe304" providerId="LiveId" clId="{562DE6F0-396D-46CD-8393-332F7D846576}" dt="2025-12-01T09:33:29.801" v="1856" actId="1076"/>
        <pc:sldMkLst>
          <pc:docMk/>
          <pc:sldMk cId="1388796377" sldId="448"/>
        </pc:sldMkLst>
        <pc:spChg chg="mod">
          <ac:chgData name="Michail Vafeias" userId="53802c1a584fe304" providerId="LiveId" clId="{562DE6F0-396D-46CD-8393-332F7D846576}" dt="2025-12-01T09:32:31.535" v="1836"/>
          <ac:spMkLst>
            <pc:docMk/>
            <pc:sldMk cId="1388796377" sldId="448"/>
            <ac:spMk id="2" creationId="{FE650D86-9E97-6406-59FE-FBB4C35BBD19}"/>
          </ac:spMkLst>
        </pc:spChg>
        <pc:spChg chg="mod">
          <ac:chgData name="Michail Vafeias" userId="53802c1a584fe304" providerId="LiveId" clId="{562DE6F0-396D-46CD-8393-332F7D846576}" dt="2025-12-01T09:33:14.520" v="1849" actId="114"/>
          <ac:spMkLst>
            <pc:docMk/>
            <pc:sldMk cId="1388796377" sldId="448"/>
            <ac:spMk id="11" creationId="{A0D86FFF-DA3A-83E3-3429-1863B67652EF}"/>
          </ac:spMkLst>
        </pc:spChg>
        <pc:spChg chg="del">
          <ac:chgData name="Michail Vafeias" userId="53802c1a584fe304" providerId="LiveId" clId="{562DE6F0-396D-46CD-8393-332F7D846576}" dt="2025-12-01T09:33:18.300" v="1850" actId="478"/>
          <ac:spMkLst>
            <pc:docMk/>
            <pc:sldMk cId="1388796377" sldId="448"/>
            <ac:spMk id="14" creationId="{AC70E1C4-0164-5667-1D46-77851D98BAA0}"/>
          </ac:spMkLst>
        </pc:spChg>
        <pc:spChg chg="del">
          <ac:chgData name="Michail Vafeias" userId="53802c1a584fe304" providerId="LiveId" clId="{562DE6F0-396D-46CD-8393-332F7D846576}" dt="2025-12-01T09:33:19.387" v="1851" actId="478"/>
          <ac:spMkLst>
            <pc:docMk/>
            <pc:sldMk cId="1388796377" sldId="448"/>
            <ac:spMk id="15" creationId="{1E04DA8A-9D10-1BDB-CD8E-F050332B7CB9}"/>
          </ac:spMkLst>
        </pc:spChg>
        <pc:picChg chg="add mod">
          <ac:chgData name="Michail Vafeias" userId="53802c1a584fe304" providerId="LiveId" clId="{562DE6F0-396D-46CD-8393-332F7D846576}" dt="2025-12-01T09:33:29.801" v="1856" actId="1076"/>
          <ac:picMkLst>
            <pc:docMk/>
            <pc:sldMk cId="1388796377" sldId="448"/>
            <ac:picMk id="3" creationId="{E32D5378-EE1A-929D-9D04-A83597FC1E6C}"/>
          </ac:picMkLst>
        </pc:picChg>
        <pc:picChg chg="del">
          <ac:chgData name="Michail Vafeias" userId="53802c1a584fe304" providerId="LiveId" clId="{562DE6F0-396D-46CD-8393-332F7D846576}" dt="2025-12-01T09:33:20.370" v="1853" actId="478"/>
          <ac:picMkLst>
            <pc:docMk/>
            <pc:sldMk cId="1388796377" sldId="448"/>
            <ac:picMk id="12" creationId="{EF8C258F-9FF4-C225-F85B-0F0CD1E48C3A}"/>
          </ac:picMkLst>
        </pc:picChg>
        <pc:picChg chg="del">
          <ac:chgData name="Michail Vafeias" userId="53802c1a584fe304" providerId="LiveId" clId="{562DE6F0-396D-46CD-8393-332F7D846576}" dt="2025-12-01T09:33:19.970" v="1852" actId="478"/>
          <ac:picMkLst>
            <pc:docMk/>
            <pc:sldMk cId="1388796377" sldId="448"/>
            <ac:picMk id="13" creationId="{F0DB2266-EA79-781A-6EB0-8AC9B348011B}"/>
          </ac:picMkLst>
        </pc:picChg>
      </pc:sldChg>
      <pc:sldChg chg="addSp modSp add mod">
        <pc:chgData name="Michail Vafeias" userId="53802c1a584fe304" providerId="LiveId" clId="{562DE6F0-396D-46CD-8393-332F7D846576}" dt="2025-12-01T09:35:38.233" v="1899" actId="1076"/>
        <pc:sldMkLst>
          <pc:docMk/>
          <pc:sldMk cId="2858345741" sldId="449"/>
        </pc:sldMkLst>
        <pc:spChg chg="add mod">
          <ac:chgData name="Michail Vafeias" userId="53802c1a584fe304" providerId="LiveId" clId="{562DE6F0-396D-46CD-8393-332F7D846576}" dt="2025-12-01T09:35:09.356" v="1890"/>
          <ac:spMkLst>
            <pc:docMk/>
            <pc:sldMk cId="2858345741" sldId="449"/>
            <ac:spMk id="4" creationId="{8E2554A1-6E10-40E3-9C16-64428FB023A0}"/>
          </ac:spMkLst>
        </pc:spChg>
        <pc:spChg chg="add mod">
          <ac:chgData name="Michail Vafeias" userId="53802c1a584fe304" providerId="LiveId" clId="{562DE6F0-396D-46CD-8393-332F7D846576}" dt="2025-12-01T09:35:09.356" v="1890"/>
          <ac:spMkLst>
            <pc:docMk/>
            <pc:sldMk cId="2858345741" sldId="449"/>
            <ac:spMk id="5" creationId="{206870F8-36DE-BAFF-31DA-634386C24B10}"/>
          </ac:spMkLst>
        </pc:spChg>
        <pc:spChg chg="add mod">
          <ac:chgData name="Michail Vafeias" userId="53802c1a584fe304" providerId="LiveId" clId="{562DE6F0-396D-46CD-8393-332F7D846576}" dt="2025-12-01T09:35:09.356" v="1890"/>
          <ac:spMkLst>
            <pc:docMk/>
            <pc:sldMk cId="2858345741" sldId="449"/>
            <ac:spMk id="6" creationId="{8DE31A01-A803-85E0-30A4-B941DF4754C7}"/>
          </ac:spMkLst>
        </pc:spChg>
        <pc:spChg chg="add mod">
          <ac:chgData name="Michail Vafeias" userId="53802c1a584fe304" providerId="LiveId" clId="{562DE6F0-396D-46CD-8393-332F7D846576}" dt="2025-12-01T09:35:09.356" v="1890"/>
          <ac:spMkLst>
            <pc:docMk/>
            <pc:sldMk cId="2858345741" sldId="449"/>
            <ac:spMk id="7" creationId="{B0E4CC34-0FC3-CABE-4C7C-D62545E055E6}"/>
          </ac:spMkLst>
        </pc:spChg>
        <pc:spChg chg="add mod">
          <ac:chgData name="Michail Vafeias" userId="53802c1a584fe304" providerId="LiveId" clId="{562DE6F0-396D-46CD-8393-332F7D846576}" dt="2025-12-01T09:35:32.233" v="1897" actId="1076"/>
          <ac:spMkLst>
            <pc:docMk/>
            <pc:sldMk cId="2858345741" sldId="449"/>
            <ac:spMk id="8" creationId="{BC670CD0-D807-7546-79DE-9B23DFE87B45}"/>
          </ac:spMkLst>
        </pc:spChg>
        <pc:spChg chg="add mod">
          <ac:chgData name="Michail Vafeias" userId="53802c1a584fe304" providerId="LiveId" clId="{562DE6F0-396D-46CD-8393-332F7D846576}" dt="2025-12-01T09:35:20.310" v="1893" actId="2711"/>
          <ac:spMkLst>
            <pc:docMk/>
            <pc:sldMk cId="2858345741" sldId="449"/>
            <ac:spMk id="9" creationId="{275C5A79-BDD2-E177-F27F-58FB73E2E29B}"/>
          </ac:spMkLst>
        </pc:spChg>
        <pc:spChg chg="add mod">
          <ac:chgData name="Michail Vafeias" userId="53802c1a584fe304" providerId="LiveId" clId="{562DE6F0-396D-46CD-8393-332F7D846576}" dt="2025-12-01T09:35:38.233" v="1899" actId="1076"/>
          <ac:spMkLst>
            <pc:docMk/>
            <pc:sldMk cId="2858345741" sldId="449"/>
            <ac:spMk id="10" creationId="{EA21EDE7-C076-0283-D838-5DE1DFC174A6}"/>
          </ac:spMkLst>
        </pc:spChg>
        <pc:spChg chg="mod">
          <ac:chgData name="Michail Vafeias" userId="53802c1a584fe304" providerId="LiveId" clId="{562DE6F0-396D-46CD-8393-332F7D846576}" dt="2025-12-01T09:34:53.606" v="1880" actId="790"/>
          <ac:spMkLst>
            <pc:docMk/>
            <pc:sldMk cId="2858345741" sldId="449"/>
            <ac:spMk id="11" creationId="{E4ECAA3E-AC0C-B175-C485-C44F443506BD}"/>
          </ac:spMkLst>
        </pc:spChg>
        <pc:spChg chg="add mod">
          <ac:chgData name="Michail Vafeias" userId="53802c1a584fe304" providerId="LiveId" clId="{562DE6F0-396D-46CD-8393-332F7D846576}" dt="2025-12-01T09:35:35.270" v="1898" actId="1076"/>
          <ac:spMkLst>
            <pc:docMk/>
            <pc:sldMk cId="2858345741" sldId="449"/>
            <ac:spMk id="12" creationId="{576DB019-6214-FE89-0019-876E6D789020}"/>
          </ac:spMkLst>
        </pc:spChg>
        <pc:picChg chg="mod">
          <ac:chgData name="Michail Vafeias" userId="53802c1a584fe304" providerId="LiveId" clId="{562DE6F0-396D-46CD-8393-332F7D846576}" dt="2025-12-01T09:34:59.317" v="1889" actId="1035"/>
          <ac:picMkLst>
            <pc:docMk/>
            <pc:sldMk cId="2858345741" sldId="449"/>
            <ac:picMk id="3" creationId="{3CD5B075-E375-75AA-FE6C-68264341952C}"/>
          </ac:picMkLst>
        </pc:picChg>
      </pc:sldChg>
      <pc:sldChg chg="addSp delSp modSp add mod">
        <pc:chgData name="Michail Vafeias" userId="53802c1a584fe304" providerId="LiveId" clId="{562DE6F0-396D-46CD-8393-332F7D846576}" dt="2025-12-01T09:45:56.881" v="2101" actId="113"/>
        <pc:sldMkLst>
          <pc:docMk/>
          <pc:sldMk cId="1253899900" sldId="450"/>
        </pc:sldMkLst>
        <pc:spChg chg="add mod">
          <ac:chgData name="Michail Vafeias" userId="53802c1a584fe304" providerId="LiveId" clId="{562DE6F0-396D-46CD-8393-332F7D846576}" dt="2025-12-01T09:36:26.301" v="1904"/>
          <ac:spMkLst>
            <pc:docMk/>
            <pc:sldMk cId="1253899900" sldId="450"/>
            <ac:spMk id="4" creationId="{9C7C1F39-826F-C3EF-8CEC-0E432604350E}"/>
          </ac:spMkLst>
        </pc:spChg>
        <pc:spChg chg="add mod">
          <ac:chgData name="Michail Vafeias" userId="53802c1a584fe304" providerId="LiveId" clId="{562DE6F0-396D-46CD-8393-332F7D846576}" dt="2025-12-01T09:36:30.176" v="1905"/>
          <ac:spMkLst>
            <pc:docMk/>
            <pc:sldMk cId="1253899900" sldId="450"/>
            <ac:spMk id="5" creationId="{A57795CD-2C89-5C0D-4A57-9BF04EFFADE5}"/>
          </ac:spMkLst>
        </pc:spChg>
        <pc:spChg chg="add del">
          <ac:chgData name="Michail Vafeias" userId="53802c1a584fe304" providerId="LiveId" clId="{562DE6F0-396D-46CD-8393-332F7D846576}" dt="2025-12-01T09:37:17.249" v="1920" actId="478"/>
          <ac:spMkLst>
            <pc:docMk/>
            <pc:sldMk cId="1253899900" sldId="450"/>
            <ac:spMk id="8" creationId="{681B5BDF-8D83-01D4-73ED-71FF902CF6DC}"/>
          </ac:spMkLst>
        </pc:spChg>
        <pc:spChg chg="del">
          <ac:chgData name="Michail Vafeias" userId="53802c1a584fe304" providerId="LiveId" clId="{562DE6F0-396D-46CD-8393-332F7D846576}" dt="2025-12-01T09:36:20.919" v="1901" actId="478"/>
          <ac:spMkLst>
            <pc:docMk/>
            <pc:sldMk cId="1253899900" sldId="450"/>
            <ac:spMk id="9" creationId="{81C6D622-2DE5-8D71-06FD-749FC0F19D32}"/>
          </ac:spMkLst>
        </pc:spChg>
        <pc:spChg chg="del">
          <ac:chgData name="Michail Vafeias" userId="53802c1a584fe304" providerId="LiveId" clId="{562DE6F0-396D-46CD-8393-332F7D846576}" dt="2025-12-01T09:37:18.697" v="1923" actId="478"/>
          <ac:spMkLst>
            <pc:docMk/>
            <pc:sldMk cId="1253899900" sldId="450"/>
            <ac:spMk id="10" creationId="{BBA24170-A619-79B7-4797-4E5CA6E8140A}"/>
          </ac:spMkLst>
        </pc:spChg>
        <pc:spChg chg="mod">
          <ac:chgData name="Michail Vafeias" userId="53802c1a584fe304" providerId="LiveId" clId="{562DE6F0-396D-46CD-8393-332F7D846576}" dt="2025-12-01T09:45:56.881" v="2101" actId="113"/>
          <ac:spMkLst>
            <pc:docMk/>
            <pc:sldMk cId="1253899900" sldId="450"/>
            <ac:spMk id="11" creationId="{2314E181-FC0E-FE3C-91AA-B87041F13BB0}"/>
          </ac:spMkLst>
        </pc:spChg>
        <pc:spChg chg="del mod">
          <ac:chgData name="Michail Vafeias" userId="53802c1a584fe304" providerId="LiveId" clId="{562DE6F0-396D-46CD-8393-332F7D846576}" dt="2025-12-01T09:37:17.985" v="1922" actId="478"/>
          <ac:spMkLst>
            <pc:docMk/>
            <pc:sldMk cId="1253899900" sldId="450"/>
            <ac:spMk id="12" creationId="{8412A8BA-E81E-CCDA-79C4-156457E3992E}"/>
          </ac:spMkLst>
        </pc:spChg>
        <pc:spChg chg="add mod ord">
          <ac:chgData name="Michail Vafeias" userId="53802c1a584fe304" providerId="LiveId" clId="{562DE6F0-396D-46CD-8393-332F7D846576}" dt="2025-12-01T09:45:19.227" v="2088" actId="208"/>
          <ac:spMkLst>
            <pc:docMk/>
            <pc:sldMk cId="1253899900" sldId="450"/>
            <ac:spMk id="13" creationId="{DE43263B-4A8A-5989-0E63-A46DEBF70E06}"/>
          </ac:spMkLst>
        </pc:spChg>
        <pc:spChg chg="add mod">
          <ac:chgData name="Michail Vafeias" userId="53802c1a584fe304" providerId="LiveId" clId="{562DE6F0-396D-46CD-8393-332F7D846576}" dt="2025-12-01T09:45:06.212" v="2082" actId="164"/>
          <ac:spMkLst>
            <pc:docMk/>
            <pc:sldMk cId="1253899900" sldId="450"/>
            <ac:spMk id="14" creationId="{8713F5F8-4AF8-34FF-2C54-CA38CEA71F26}"/>
          </ac:spMkLst>
        </pc:spChg>
        <pc:spChg chg="add mod">
          <ac:chgData name="Michail Vafeias" userId="53802c1a584fe304" providerId="LiveId" clId="{562DE6F0-396D-46CD-8393-332F7D846576}" dt="2025-12-01T09:45:06.212" v="2082" actId="164"/>
          <ac:spMkLst>
            <pc:docMk/>
            <pc:sldMk cId="1253899900" sldId="450"/>
            <ac:spMk id="22" creationId="{CDA9C478-D7B5-FBD1-F992-8BF171E1C798}"/>
          </ac:spMkLst>
        </pc:spChg>
        <pc:grpChg chg="add del mod">
          <ac:chgData name="Michail Vafeias" userId="53802c1a584fe304" providerId="LiveId" clId="{562DE6F0-396D-46CD-8393-332F7D846576}" dt="2025-12-01T09:45:39.114" v="2089" actId="21"/>
          <ac:grpSpMkLst>
            <pc:docMk/>
            <pc:sldMk cId="1253899900" sldId="450"/>
            <ac:grpSpMk id="23" creationId="{9BC92C37-4CAF-69B3-A9F0-50D45C4098BE}"/>
          </ac:grpSpMkLst>
        </pc:grpChg>
        <pc:picChg chg="mod">
          <ac:chgData name="Michail Vafeias" userId="53802c1a584fe304" providerId="LiveId" clId="{562DE6F0-396D-46CD-8393-332F7D846576}" dt="2025-12-01T09:45:06.212" v="2082" actId="164"/>
          <ac:picMkLst>
            <pc:docMk/>
            <pc:sldMk cId="1253899900" sldId="450"/>
            <ac:picMk id="3" creationId="{ED1828A6-D1F7-6D50-8893-5E9C963591F5}"/>
          </ac:picMkLst>
        </pc:picChg>
        <pc:picChg chg="add mod">
          <ac:chgData name="Michail Vafeias" userId="53802c1a584fe304" providerId="LiveId" clId="{562DE6F0-396D-46CD-8393-332F7D846576}" dt="2025-12-01T09:45:50.532" v="2100" actId="1036"/>
          <ac:picMkLst>
            <pc:docMk/>
            <pc:sldMk cId="1253899900" sldId="450"/>
            <ac:picMk id="15" creationId="{14779E42-A956-1D71-7EB7-FE1E4FFF9C00}"/>
          </ac:picMkLst>
        </pc:picChg>
        <pc:picChg chg="add mod">
          <ac:chgData name="Michail Vafeias" userId="53802c1a584fe304" providerId="LiveId" clId="{562DE6F0-396D-46CD-8393-332F7D846576}" dt="2025-12-01T09:45:06.212" v="2082" actId="164"/>
          <ac:picMkLst>
            <pc:docMk/>
            <pc:sldMk cId="1253899900" sldId="450"/>
            <ac:picMk id="17" creationId="{D1965A19-D721-024E-4234-B974715E781F}"/>
          </ac:picMkLst>
        </pc:picChg>
        <pc:picChg chg="add mod">
          <ac:chgData name="Michail Vafeias" userId="53802c1a584fe304" providerId="LiveId" clId="{562DE6F0-396D-46CD-8393-332F7D846576}" dt="2025-12-01T09:45:11.896" v="2086" actId="1076"/>
          <ac:picMkLst>
            <pc:docMk/>
            <pc:sldMk cId="1253899900" sldId="450"/>
            <ac:picMk id="24" creationId="{982779BB-480B-777F-B6C1-CA1EB3C7BEA9}"/>
          </ac:picMkLst>
        </pc:picChg>
        <pc:picChg chg="add mod">
          <ac:chgData name="Michail Vafeias" userId="53802c1a584fe304" providerId="LiveId" clId="{562DE6F0-396D-46CD-8393-332F7D846576}" dt="2025-12-01T09:45:47.693" v="2095" actId="1036"/>
          <ac:picMkLst>
            <pc:docMk/>
            <pc:sldMk cId="1253899900" sldId="450"/>
            <ac:picMk id="25" creationId="{FC11F6E4-10B4-CAAD-9A3A-DD6B1E11E22A}"/>
          </ac:picMkLst>
        </pc:picChg>
        <pc:cxnChg chg="add mod">
          <ac:chgData name="Michail Vafeias" userId="53802c1a584fe304" providerId="LiveId" clId="{562DE6F0-396D-46CD-8393-332F7D846576}" dt="2025-12-01T09:45:06.212" v="2082" actId="164"/>
          <ac:cxnSpMkLst>
            <pc:docMk/>
            <pc:sldMk cId="1253899900" sldId="450"/>
            <ac:cxnSpMk id="7" creationId="{1D3C391A-60BE-33C9-A31A-8A8AFE1A603F}"/>
          </ac:cxnSpMkLst>
        </pc:cxnChg>
      </pc:sldChg>
      <pc:sldChg chg="modSp add mod">
        <pc:chgData name="Michail Vafeias" userId="53802c1a584fe304" providerId="LiveId" clId="{562DE6F0-396D-46CD-8393-332F7D846576}" dt="2025-12-01T09:48:38.198" v="2132" actId="114"/>
        <pc:sldMkLst>
          <pc:docMk/>
          <pc:sldMk cId="1021368798" sldId="451"/>
        </pc:sldMkLst>
        <pc:spChg chg="mod">
          <ac:chgData name="Michail Vafeias" userId="53802c1a584fe304" providerId="LiveId" clId="{562DE6F0-396D-46CD-8393-332F7D846576}" dt="2025-12-01T09:48:38.198" v="2132" actId="114"/>
          <ac:spMkLst>
            <pc:docMk/>
            <pc:sldMk cId="1021368798" sldId="451"/>
            <ac:spMk id="11" creationId="{8BC376CF-0B60-593B-2A0F-A39AA1A0BBE8}"/>
          </ac:spMkLst>
        </pc:spChg>
        <pc:picChg chg="mod">
          <ac:chgData name="Michail Vafeias" userId="53802c1a584fe304" providerId="LiveId" clId="{562DE6F0-396D-46CD-8393-332F7D846576}" dt="2025-12-01T09:47:57.699" v="2123" actId="1076"/>
          <ac:picMkLst>
            <pc:docMk/>
            <pc:sldMk cId="1021368798" sldId="451"/>
            <ac:picMk id="3" creationId="{18B95F2D-C984-02E1-9947-3B9E40EF1D91}"/>
          </ac:picMkLst>
        </pc:picChg>
      </pc:sldChg>
      <pc:sldChg chg="add del">
        <pc:chgData name="Michail Vafeias" userId="53802c1a584fe304" providerId="LiveId" clId="{562DE6F0-396D-46CD-8393-332F7D846576}" dt="2025-12-01T09:39:40.681" v="1954" actId="2890"/>
        <pc:sldMkLst>
          <pc:docMk/>
          <pc:sldMk cId="1964078446" sldId="451"/>
        </pc:sldMkLst>
      </pc:sldChg>
      <pc:sldChg chg="addSp delSp modSp add mod">
        <pc:chgData name="Michail Vafeias" userId="53802c1a584fe304" providerId="LiveId" clId="{562DE6F0-396D-46CD-8393-332F7D846576}" dt="2025-12-01T09:54:36.127" v="2152" actId="1076"/>
        <pc:sldMkLst>
          <pc:docMk/>
          <pc:sldMk cId="3422509713" sldId="452"/>
        </pc:sldMkLst>
        <pc:spChg chg="mod">
          <ac:chgData name="Michail Vafeias" userId="53802c1a584fe304" providerId="LiveId" clId="{562DE6F0-396D-46CD-8393-332F7D846576}" dt="2025-12-01T09:50:45.936" v="2149" actId="14100"/>
          <ac:spMkLst>
            <pc:docMk/>
            <pc:sldMk cId="3422509713" sldId="452"/>
            <ac:spMk id="2" creationId="{88739B81-E124-F28E-7DAB-0C4164B1C8C4}"/>
          </ac:spMkLst>
        </pc:spChg>
        <pc:spChg chg="del">
          <ac:chgData name="Michail Vafeias" userId="53802c1a584fe304" providerId="LiveId" clId="{562DE6F0-396D-46CD-8393-332F7D846576}" dt="2025-12-01T09:49:37.779" v="2135" actId="478"/>
          <ac:spMkLst>
            <pc:docMk/>
            <pc:sldMk cId="3422509713" sldId="452"/>
            <ac:spMk id="11" creationId="{9B0E3F05-17EB-5005-536B-10D5AC251E1D}"/>
          </ac:spMkLst>
        </pc:spChg>
        <pc:picChg chg="del">
          <ac:chgData name="Michail Vafeias" userId="53802c1a584fe304" providerId="LiveId" clId="{562DE6F0-396D-46CD-8393-332F7D846576}" dt="2025-12-01T09:49:36.483" v="2134" actId="478"/>
          <ac:picMkLst>
            <pc:docMk/>
            <pc:sldMk cId="3422509713" sldId="452"/>
            <ac:picMk id="3" creationId="{27B5B104-A2FE-A696-44A9-B50AD2259555}"/>
          </ac:picMkLst>
        </pc:picChg>
        <pc:picChg chg="add mod">
          <ac:chgData name="Michail Vafeias" userId="53802c1a584fe304" providerId="LiveId" clId="{562DE6F0-396D-46CD-8393-332F7D846576}" dt="2025-12-01T09:54:36.127" v="2152" actId="1076"/>
          <ac:picMkLst>
            <pc:docMk/>
            <pc:sldMk cId="3422509713" sldId="452"/>
            <ac:picMk id="5" creationId="{2CBAB374-21E2-6FF6-4466-57F9DA60A73F}"/>
          </ac:picMkLst>
        </pc:picChg>
      </pc:sldChg>
      <pc:sldChg chg="addSp delSp modSp add mod">
        <pc:chgData name="Michail Vafeias" userId="53802c1a584fe304" providerId="LiveId" clId="{562DE6F0-396D-46CD-8393-332F7D846576}" dt="2025-12-01T09:55:33.557" v="2156" actId="1076"/>
        <pc:sldMkLst>
          <pc:docMk/>
          <pc:sldMk cId="3099253228" sldId="453"/>
        </pc:sldMkLst>
        <pc:picChg chg="add mod">
          <ac:chgData name="Michail Vafeias" userId="53802c1a584fe304" providerId="LiveId" clId="{562DE6F0-396D-46CD-8393-332F7D846576}" dt="2025-12-01T09:55:33.557" v="2156" actId="1076"/>
          <ac:picMkLst>
            <pc:docMk/>
            <pc:sldMk cId="3099253228" sldId="453"/>
            <ac:picMk id="3" creationId="{F60AB0BF-C34A-C6E7-154C-F104362DF79C}"/>
          </ac:picMkLst>
        </pc:picChg>
        <pc:picChg chg="add mod">
          <ac:chgData name="Michail Vafeias" userId="53802c1a584fe304" providerId="LiveId" clId="{562DE6F0-396D-46CD-8393-332F7D846576}" dt="2025-12-01T09:55:33.557" v="2156" actId="1076"/>
          <ac:picMkLst>
            <pc:docMk/>
            <pc:sldMk cId="3099253228" sldId="453"/>
            <ac:picMk id="4" creationId="{F2CAE098-9F75-7BB2-F74A-AF7CF15B39D2}"/>
          </ac:picMkLst>
        </pc:picChg>
        <pc:picChg chg="del">
          <ac:chgData name="Michail Vafeias" userId="53802c1a584fe304" providerId="LiveId" clId="{562DE6F0-396D-46CD-8393-332F7D846576}" dt="2025-12-01T09:55:28.796" v="2154" actId="478"/>
          <ac:picMkLst>
            <pc:docMk/>
            <pc:sldMk cId="3099253228" sldId="453"/>
            <ac:picMk id="5" creationId="{AFE13134-DC81-031A-2212-5CF572DCB9BB}"/>
          </ac:picMkLst>
        </pc:picChg>
      </pc:sldChg>
      <pc:sldChg chg="addSp delSp modSp add mod">
        <pc:chgData name="Michail Vafeias" userId="53802c1a584fe304" providerId="LiveId" clId="{562DE6F0-396D-46CD-8393-332F7D846576}" dt="2025-12-01T10:10:03.145" v="2228" actId="1076"/>
        <pc:sldMkLst>
          <pc:docMk/>
          <pc:sldMk cId="1836075166" sldId="454"/>
        </pc:sldMkLst>
        <pc:spChg chg="add mod">
          <ac:chgData name="Michail Vafeias" userId="53802c1a584fe304" providerId="LiveId" clId="{562DE6F0-396D-46CD-8393-332F7D846576}" dt="2025-12-01T10:02:08.475" v="2160"/>
          <ac:spMkLst>
            <pc:docMk/>
            <pc:sldMk cId="1836075166" sldId="454"/>
            <ac:spMk id="5" creationId="{5CE9ED56-859C-B780-0D5C-E5C15B8752A2}"/>
          </ac:spMkLst>
        </pc:spChg>
        <pc:spChg chg="add mod">
          <ac:chgData name="Michail Vafeias" userId="53802c1a584fe304" providerId="LiveId" clId="{562DE6F0-396D-46CD-8393-332F7D846576}" dt="2025-12-01T10:10:01.538" v="2227" actId="20577"/>
          <ac:spMkLst>
            <pc:docMk/>
            <pc:sldMk cId="1836075166" sldId="454"/>
            <ac:spMk id="8" creationId="{90E9D167-62B1-655F-352F-2B0CF2627CB5}"/>
          </ac:spMkLst>
        </pc:spChg>
        <pc:picChg chg="del">
          <ac:chgData name="Michail Vafeias" userId="53802c1a584fe304" providerId="LiveId" clId="{562DE6F0-396D-46CD-8393-332F7D846576}" dt="2025-12-01T09:55:47.963" v="2158" actId="478"/>
          <ac:picMkLst>
            <pc:docMk/>
            <pc:sldMk cId="1836075166" sldId="454"/>
            <ac:picMk id="3" creationId="{D8028837-B728-CC40-6273-581B6D14F855}"/>
          </ac:picMkLst>
        </pc:picChg>
        <pc:picChg chg="del">
          <ac:chgData name="Michail Vafeias" userId="53802c1a584fe304" providerId="LiveId" clId="{562DE6F0-396D-46CD-8393-332F7D846576}" dt="2025-12-01T09:55:48.275" v="2159" actId="478"/>
          <ac:picMkLst>
            <pc:docMk/>
            <pc:sldMk cId="1836075166" sldId="454"/>
            <ac:picMk id="4" creationId="{39FA26FD-E5E6-B4D5-4335-7A843110D7BF}"/>
          </ac:picMkLst>
        </pc:picChg>
        <pc:picChg chg="add mod">
          <ac:chgData name="Michail Vafeias" userId="53802c1a584fe304" providerId="LiveId" clId="{562DE6F0-396D-46CD-8393-332F7D846576}" dt="2025-12-01T10:02:08.475" v="2160"/>
          <ac:picMkLst>
            <pc:docMk/>
            <pc:sldMk cId="1836075166" sldId="454"/>
            <ac:picMk id="6" creationId="{69E430EA-6E02-7CA1-00DC-6185ADD98FDE}"/>
          </ac:picMkLst>
        </pc:picChg>
        <pc:picChg chg="add mod">
          <ac:chgData name="Michail Vafeias" userId="53802c1a584fe304" providerId="LiveId" clId="{562DE6F0-396D-46CD-8393-332F7D846576}" dt="2025-12-01T10:02:08.475" v="2160"/>
          <ac:picMkLst>
            <pc:docMk/>
            <pc:sldMk cId="1836075166" sldId="454"/>
            <ac:picMk id="7" creationId="{EF6C0EE7-8BAB-6E96-1C1E-6A7D6DDF96D9}"/>
          </ac:picMkLst>
        </pc:picChg>
        <pc:picChg chg="add mod">
          <ac:chgData name="Michail Vafeias" userId="53802c1a584fe304" providerId="LiveId" clId="{562DE6F0-396D-46CD-8393-332F7D846576}" dt="2025-12-01T10:09:57.962" v="2225" actId="1076"/>
          <ac:picMkLst>
            <pc:docMk/>
            <pc:sldMk cId="1836075166" sldId="454"/>
            <ac:picMk id="9" creationId="{5CB827B7-2ACD-AD91-8C1F-E9EFDD2945D4}"/>
          </ac:picMkLst>
        </pc:picChg>
        <pc:picChg chg="add mod">
          <ac:chgData name="Michail Vafeias" userId="53802c1a584fe304" providerId="LiveId" clId="{562DE6F0-396D-46CD-8393-332F7D846576}" dt="2025-12-01T10:10:03.145" v="2228" actId="1076"/>
          <ac:picMkLst>
            <pc:docMk/>
            <pc:sldMk cId="1836075166" sldId="454"/>
            <ac:picMk id="10" creationId="{ED7C1B6B-8B5D-5717-09F3-A78729BC1CBF}"/>
          </ac:picMkLst>
        </pc:picChg>
      </pc:sldChg>
      <pc:sldChg chg="addSp delSp modSp add mod">
        <pc:chgData name="Michail Vafeias" userId="53802c1a584fe304" providerId="LiveId" clId="{562DE6F0-396D-46CD-8393-332F7D846576}" dt="2025-12-01T10:10:29.770" v="2234" actId="20577"/>
        <pc:sldMkLst>
          <pc:docMk/>
          <pc:sldMk cId="1046261769" sldId="455"/>
        </pc:sldMkLst>
        <pc:spChg chg="mod">
          <ac:chgData name="Michail Vafeias" userId="53802c1a584fe304" providerId="LiveId" clId="{562DE6F0-396D-46CD-8393-332F7D846576}" dt="2025-12-01T10:10:29.770" v="2234" actId="20577"/>
          <ac:spMkLst>
            <pc:docMk/>
            <pc:sldMk cId="1046261769" sldId="455"/>
            <ac:spMk id="2" creationId="{927A7BC8-BB0F-B48E-7D04-9F8E1690C8E2}"/>
          </ac:spMkLst>
        </pc:spChg>
        <pc:spChg chg="add mod">
          <ac:chgData name="Michail Vafeias" userId="53802c1a584fe304" providerId="LiveId" clId="{562DE6F0-396D-46CD-8393-332F7D846576}" dt="2025-12-01T10:10:10.910" v="2230"/>
          <ac:spMkLst>
            <pc:docMk/>
            <pc:sldMk cId="1046261769" sldId="455"/>
            <ac:spMk id="5" creationId="{2D1F2C1D-228D-4FA0-3DF6-1354D5EA0426}"/>
          </ac:spMkLst>
        </pc:spChg>
        <pc:spChg chg="add mod">
          <ac:chgData name="Michail Vafeias" userId="53802c1a584fe304" providerId="LiveId" clId="{562DE6F0-396D-46CD-8393-332F7D846576}" dt="2025-12-01T10:10:10.910" v="2230"/>
          <ac:spMkLst>
            <pc:docMk/>
            <pc:sldMk cId="1046261769" sldId="455"/>
            <ac:spMk id="6" creationId="{A08EE136-51B7-B9A7-9CD7-56D972D1CAC2}"/>
          </ac:spMkLst>
        </pc:spChg>
        <pc:spChg chg="del">
          <ac:chgData name="Michail Vafeias" userId="53802c1a584fe304" providerId="LiveId" clId="{562DE6F0-396D-46CD-8393-332F7D846576}" dt="2025-12-01T10:10:09.305" v="2229" actId="478"/>
          <ac:spMkLst>
            <pc:docMk/>
            <pc:sldMk cId="1046261769" sldId="455"/>
            <ac:spMk id="8" creationId="{3CDE34BD-B8DE-4EDD-7ECE-5C7043B9DF2B}"/>
          </ac:spMkLst>
        </pc:spChg>
        <pc:spChg chg="add mod">
          <ac:chgData name="Michail Vafeias" userId="53802c1a584fe304" providerId="LiveId" clId="{562DE6F0-396D-46CD-8393-332F7D846576}" dt="2025-12-01T10:10:21.539" v="2232" actId="2711"/>
          <ac:spMkLst>
            <pc:docMk/>
            <pc:sldMk cId="1046261769" sldId="455"/>
            <ac:spMk id="12" creationId="{684BB6F7-2F91-F453-DD0E-D3B4FABBF0F4}"/>
          </ac:spMkLst>
        </pc:spChg>
        <pc:spChg chg="add mod">
          <ac:chgData name="Michail Vafeias" userId="53802c1a584fe304" providerId="LiveId" clId="{562DE6F0-396D-46CD-8393-332F7D846576}" dt="2025-12-01T10:10:21.539" v="2232" actId="2711"/>
          <ac:spMkLst>
            <pc:docMk/>
            <pc:sldMk cId="1046261769" sldId="455"/>
            <ac:spMk id="13" creationId="{70E87616-51E7-0083-B49C-ACB21A8E9D0F}"/>
          </ac:spMkLst>
        </pc:spChg>
        <pc:picChg chg="add mod">
          <ac:chgData name="Michail Vafeias" userId="53802c1a584fe304" providerId="LiveId" clId="{562DE6F0-396D-46CD-8393-332F7D846576}" dt="2025-12-01T10:10:10.910" v="2230"/>
          <ac:picMkLst>
            <pc:docMk/>
            <pc:sldMk cId="1046261769" sldId="455"/>
            <ac:picMk id="3" creationId="{A3CC6CE1-7C3A-C99B-21AC-486CDC681E3A}"/>
          </ac:picMkLst>
        </pc:picChg>
        <pc:picChg chg="add mod">
          <ac:chgData name="Michail Vafeias" userId="53802c1a584fe304" providerId="LiveId" clId="{562DE6F0-396D-46CD-8393-332F7D846576}" dt="2025-12-01T10:10:10.910" v="2230"/>
          <ac:picMkLst>
            <pc:docMk/>
            <pc:sldMk cId="1046261769" sldId="455"/>
            <ac:picMk id="4" creationId="{AD32A335-7673-BA1A-E904-2DC34B3AD0B5}"/>
          </ac:picMkLst>
        </pc:picChg>
        <pc:picChg chg="add mod">
          <ac:chgData name="Michail Vafeias" userId="53802c1a584fe304" providerId="LiveId" clId="{562DE6F0-396D-46CD-8393-332F7D846576}" dt="2025-12-01T10:10:21.539" v="2232" actId="2711"/>
          <ac:picMkLst>
            <pc:docMk/>
            <pc:sldMk cId="1046261769" sldId="455"/>
            <ac:picMk id="7" creationId="{9AFB2DE1-AC48-B73B-B0F9-6AC67DB5B9AC}"/>
          </ac:picMkLst>
        </pc:picChg>
        <pc:picChg chg="del">
          <ac:chgData name="Michail Vafeias" userId="53802c1a584fe304" providerId="LiveId" clId="{562DE6F0-396D-46CD-8393-332F7D846576}" dt="2025-12-01T10:10:09.305" v="2229" actId="478"/>
          <ac:picMkLst>
            <pc:docMk/>
            <pc:sldMk cId="1046261769" sldId="455"/>
            <ac:picMk id="9" creationId="{1454E681-CCD5-7A32-43E9-C791A59FE452}"/>
          </ac:picMkLst>
        </pc:picChg>
        <pc:picChg chg="del">
          <ac:chgData name="Michail Vafeias" userId="53802c1a584fe304" providerId="LiveId" clId="{562DE6F0-396D-46CD-8393-332F7D846576}" dt="2025-12-01T10:10:09.305" v="2229" actId="478"/>
          <ac:picMkLst>
            <pc:docMk/>
            <pc:sldMk cId="1046261769" sldId="455"/>
            <ac:picMk id="10" creationId="{91138D92-EF32-719B-2DDD-0CEC6402E704}"/>
          </ac:picMkLst>
        </pc:picChg>
        <pc:picChg chg="add mod">
          <ac:chgData name="Michail Vafeias" userId="53802c1a584fe304" providerId="LiveId" clId="{562DE6F0-396D-46CD-8393-332F7D846576}" dt="2025-12-01T10:10:21.539" v="2232" actId="2711"/>
          <ac:picMkLst>
            <pc:docMk/>
            <pc:sldMk cId="1046261769" sldId="455"/>
            <ac:picMk id="11" creationId="{CB5E2A4B-ED7F-348F-2710-BC5FC7AA070E}"/>
          </ac:picMkLst>
        </pc:picChg>
      </pc:sldChg>
      <pc:sldChg chg="addSp delSp modSp add mod">
        <pc:chgData name="Michail Vafeias" userId="53802c1a584fe304" providerId="LiveId" clId="{562DE6F0-396D-46CD-8393-332F7D846576}" dt="2025-12-01T10:11:35.300" v="2289" actId="20577"/>
        <pc:sldMkLst>
          <pc:docMk/>
          <pc:sldMk cId="1544007316" sldId="456"/>
        </pc:sldMkLst>
        <pc:spChg chg="mod">
          <ac:chgData name="Michail Vafeias" userId="53802c1a584fe304" providerId="LiveId" clId="{562DE6F0-396D-46CD-8393-332F7D846576}" dt="2025-12-01T10:11:35.300" v="2289" actId="20577"/>
          <ac:spMkLst>
            <pc:docMk/>
            <pc:sldMk cId="1544007316" sldId="456"/>
            <ac:spMk id="2" creationId="{BC6CE3F9-B8DF-2BE5-06C4-2A63353D0694}"/>
          </ac:spMkLst>
        </pc:spChg>
        <pc:spChg chg="add mod">
          <ac:chgData name="Michail Vafeias" userId="53802c1a584fe304" providerId="LiveId" clId="{562DE6F0-396D-46CD-8393-332F7D846576}" dt="2025-12-01T10:10:41.783" v="2236"/>
          <ac:spMkLst>
            <pc:docMk/>
            <pc:sldMk cId="1544007316" sldId="456"/>
            <ac:spMk id="3" creationId="{1B51FBAF-34F6-E4DD-6B15-40A223C58FC3}"/>
          </ac:spMkLst>
        </pc:spChg>
        <pc:spChg chg="add mod">
          <ac:chgData name="Michail Vafeias" userId="53802c1a584fe304" providerId="LiveId" clId="{562DE6F0-396D-46CD-8393-332F7D846576}" dt="2025-12-01T10:10:48.413" v="2238" actId="2711"/>
          <ac:spMkLst>
            <pc:docMk/>
            <pc:sldMk cId="1544007316" sldId="456"/>
            <ac:spMk id="5" creationId="{26DA977B-2999-4D34-F940-3C0C3FF31FF3}"/>
          </ac:spMkLst>
        </pc:spChg>
        <pc:spChg chg="del">
          <ac:chgData name="Michail Vafeias" userId="53802c1a584fe304" providerId="LiveId" clId="{562DE6F0-396D-46CD-8393-332F7D846576}" dt="2025-12-01T10:10:33.626" v="2235" actId="478"/>
          <ac:spMkLst>
            <pc:docMk/>
            <pc:sldMk cId="1544007316" sldId="456"/>
            <ac:spMk id="12" creationId="{4E91B022-E8FB-242F-AFBE-444DBD8C1A69}"/>
          </ac:spMkLst>
        </pc:spChg>
        <pc:spChg chg="del">
          <ac:chgData name="Michail Vafeias" userId="53802c1a584fe304" providerId="LiveId" clId="{562DE6F0-396D-46CD-8393-332F7D846576}" dt="2025-12-01T10:10:33.626" v="2235" actId="478"/>
          <ac:spMkLst>
            <pc:docMk/>
            <pc:sldMk cId="1544007316" sldId="456"/>
            <ac:spMk id="13" creationId="{671F0D88-795F-163F-FA8F-0EBA8A8A9A71}"/>
          </ac:spMkLst>
        </pc:spChg>
        <pc:picChg chg="add mod">
          <ac:chgData name="Michail Vafeias" userId="53802c1a584fe304" providerId="LiveId" clId="{562DE6F0-396D-46CD-8393-332F7D846576}" dt="2025-12-01T10:10:41.783" v="2236"/>
          <ac:picMkLst>
            <pc:docMk/>
            <pc:sldMk cId="1544007316" sldId="456"/>
            <ac:picMk id="4" creationId="{F5593D4F-DABA-3625-26C7-42ACEF7EB181}"/>
          </ac:picMkLst>
        </pc:picChg>
        <pc:picChg chg="add del mod">
          <ac:chgData name="Michail Vafeias" userId="53802c1a584fe304" providerId="LiveId" clId="{562DE6F0-396D-46CD-8393-332F7D846576}" dt="2025-12-01T10:11:34.159" v="2287" actId="478"/>
          <ac:picMkLst>
            <pc:docMk/>
            <pc:sldMk cId="1544007316" sldId="456"/>
            <ac:picMk id="6" creationId="{89D94CAB-0F5C-F276-1BFF-03C3755E8118}"/>
          </ac:picMkLst>
        </pc:picChg>
        <pc:picChg chg="del">
          <ac:chgData name="Michail Vafeias" userId="53802c1a584fe304" providerId="LiveId" clId="{562DE6F0-396D-46CD-8393-332F7D846576}" dt="2025-12-01T10:10:33.626" v="2235" actId="478"/>
          <ac:picMkLst>
            <pc:docMk/>
            <pc:sldMk cId="1544007316" sldId="456"/>
            <ac:picMk id="7" creationId="{36A4DAED-9255-6F55-DE15-773E51E547F4}"/>
          </ac:picMkLst>
        </pc:picChg>
        <pc:picChg chg="del">
          <ac:chgData name="Michail Vafeias" userId="53802c1a584fe304" providerId="LiveId" clId="{562DE6F0-396D-46CD-8393-332F7D846576}" dt="2025-12-01T10:10:33.626" v="2235" actId="478"/>
          <ac:picMkLst>
            <pc:docMk/>
            <pc:sldMk cId="1544007316" sldId="456"/>
            <ac:picMk id="11" creationId="{87BCE072-036D-45F9-F0EB-183277C7E5F9}"/>
          </ac:picMkLst>
        </pc:picChg>
      </pc:sldChg>
      <pc:sldChg chg="addSp delSp modSp add mod">
        <pc:chgData name="Michail Vafeias" userId="53802c1a584fe304" providerId="LiveId" clId="{562DE6F0-396D-46CD-8393-332F7D846576}" dt="2025-12-01T10:12:10.888" v="2344" actId="2711"/>
        <pc:sldMkLst>
          <pc:docMk/>
          <pc:sldMk cId="2883413893" sldId="457"/>
        </pc:sldMkLst>
        <pc:spChg chg="mod">
          <ac:chgData name="Michail Vafeias" userId="53802c1a584fe304" providerId="LiveId" clId="{562DE6F0-396D-46CD-8393-332F7D846576}" dt="2025-12-01T10:11:51.797" v="2341" actId="14100"/>
          <ac:spMkLst>
            <pc:docMk/>
            <pc:sldMk cId="2883413893" sldId="457"/>
            <ac:spMk id="2" creationId="{02FC5C9B-B225-8B99-7778-6E8980DF21E9}"/>
          </ac:spMkLst>
        </pc:spChg>
        <pc:spChg chg="add mod">
          <ac:chgData name="Michail Vafeias" userId="53802c1a584fe304" providerId="LiveId" clId="{562DE6F0-396D-46CD-8393-332F7D846576}" dt="2025-12-01T10:12:05.418" v="2342"/>
          <ac:spMkLst>
            <pc:docMk/>
            <pc:sldMk cId="2883413893" sldId="457"/>
            <ac:spMk id="3" creationId="{3C71A482-F8B4-BA32-C58F-0EE9109ED31E}"/>
          </ac:spMkLst>
        </pc:spChg>
        <pc:spChg chg="del">
          <ac:chgData name="Michail Vafeias" userId="53802c1a584fe304" providerId="LiveId" clId="{562DE6F0-396D-46CD-8393-332F7D846576}" dt="2025-12-01T10:11:15.571" v="2241" actId="478"/>
          <ac:spMkLst>
            <pc:docMk/>
            <pc:sldMk cId="2883413893" sldId="457"/>
            <ac:spMk id="5" creationId="{39A8F4BA-AAE3-DD6E-F881-0966176B8269}"/>
          </ac:spMkLst>
        </pc:spChg>
        <pc:spChg chg="add mod">
          <ac:chgData name="Michail Vafeias" userId="53802c1a584fe304" providerId="LiveId" clId="{562DE6F0-396D-46CD-8393-332F7D846576}" dt="2025-12-01T10:12:05.418" v="2342"/>
          <ac:spMkLst>
            <pc:docMk/>
            <pc:sldMk cId="2883413893" sldId="457"/>
            <ac:spMk id="7" creationId="{8605E738-07B8-E5BD-802E-4F9947064D75}"/>
          </ac:spMkLst>
        </pc:spChg>
        <pc:spChg chg="add mod">
          <ac:chgData name="Michail Vafeias" userId="53802c1a584fe304" providerId="LiveId" clId="{562DE6F0-396D-46CD-8393-332F7D846576}" dt="2025-12-01T10:12:05.418" v="2342"/>
          <ac:spMkLst>
            <pc:docMk/>
            <pc:sldMk cId="2883413893" sldId="457"/>
            <ac:spMk id="8" creationId="{DEFA702C-D5DD-281C-757A-54B655FC8BDC}"/>
          </ac:spMkLst>
        </pc:spChg>
        <pc:spChg chg="add mod">
          <ac:chgData name="Michail Vafeias" userId="53802c1a584fe304" providerId="LiveId" clId="{562DE6F0-396D-46CD-8393-332F7D846576}" dt="2025-12-01T10:12:10.888" v="2344" actId="2711"/>
          <ac:spMkLst>
            <pc:docMk/>
            <pc:sldMk cId="2883413893" sldId="457"/>
            <ac:spMk id="9" creationId="{BD9F6DB6-083C-EE1E-78D4-EC9DA008F46F}"/>
          </ac:spMkLst>
        </pc:spChg>
        <pc:spChg chg="add mod">
          <ac:chgData name="Michail Vafeias" userId="53802c1a584fe304" providerId="LiveId" clId="{562DE6F0-396D-46CD-8393-332F7D846576}" dt="2025-12-01T10:12:10.888" v="2344" actId="2711"/>
          <ac:spMkLst>
            <pc:docMk/>
            <pc:sldMk cId="2883413893" sldId="457"/>
            <ac:spMk id="11" creationId="{3C09F577-B244-0D7B-6AD7-58AEB3A24725}"/>
          </ac:spMkLst>
        </pc:spChg>
        <pc:spChg chg="add mod">
          <ac:chgData name="Michail Vafeias" userId="53802c1a584fe304" providerId="LiveId" clId="{562DE6F0-396D-46CD-8393-332F7D846576}" dt="2025-12-01T10:12:10.888" v="2344" actId="2711"/>
          <ac:spMkLst>
            <pc:docMk/>
            <pc:sldMk cId="2883413893" sldId="457"/>
            <ac:spMk id="12" creationId="{9BA1995C-C26B-0393-B09D-6132E12DC45F}"/>
          </ac:spMkLst>
        </pc:spChg>
        <pc:picChg chg="add mod">
          <ac:chgData name="Michail Vafeias" userId="53802c1a584fe304" providerId="LiveId" clId="{562DE6F0-396D-46CD-8393-332F7D846576}" dt="2025-12-01T10:12:05.418" v="2342"/>
          <ac:picMkLst>
            <pc:docMk/>
            <pc:sldMk cId="2883413893" sldId="457"/>
            <ac:picMk id="4" creationId="{7AF9DE69-E577-CFE8-F105-542D90D43B69}"/>
          </ac:picMkLst>
        </pc:picChg>
        <pc:picChg chg="del">
          <ac:chgData name="Michail Vafeias" userId="53802c1a584fe304" providerId="LiveId" clId="{562DE6F0-396D-46CD-8393-332F7D846576}" dt="2025-12-01T10:11:14.729" v="2240" actId="478"/>
          <ac:picMkLst>
            <pc:docMk/>
            <pc:sldMk cId="2883413893" sldId="457"/>
            <ac:picMk id="6" creationId="{063FC74B-E65A-7DA5-14AE-7DAD9456FDC3}"/>
          </ac:picMkLst>
        </pc:picChg>
        <pc:picChg chg="add mod">
          <ac:chgData name="Michail Vafeias" userId="53802c1a584fe304" providerId="LiveId" clId="{562DE6F0-396D-46CD-8393-332F7D846576}" dt="2025-12-01T10:12:10.888" v="2344" actId="2711"/>
          <ac:picMkLst>
            <pc:docMk/>
            <pc:sldMk cId="2883413893" sldId="457"/>
            <ac:picMk id="10" creationId="{B0C16AC4-EC08-043E-6EBF-5E55EC60D480}"/>
          </ac:picMkLst>
        </pc:picChg>
      </pc:sldChg>
      <pc:sldChg chg="addSp delSp modSp add mod">
        <pc:chgData name="Michail Vafeias" userId="53802c1a584fe304" providerId="LiveId" clId="{562DE6F0-396D-46CD-8393-332F7D846576}" dt="2025-12-01T10:13:19.199" v="2358" actId="1076"/>
        <pc:sldMkLst>
          <pc:docMk/>
          <pc:sldMk cId="487880975" sldId="458"/>
        </pc:sldMkLst>
        <pc:spChg chg="add mod">
          <ac:chgData name="Michail Vafeias" userId="53802c1a584fe304" providerId="LiveId" clId="{562DE6F0-396D-46CD-8393-332F7D846576}" dt="2025-12-01T10:12:55.467" v="2350"/>
          <ac:spMkLst>
            <pc:docMk/>
            <pc:sldMk cId="487880975" sldId="458"/>
            <ac:spMk id="4" creationId="{26F16BB8-02B7-86C0-D886-5BA6408C6A91}"/>
          </ac:spMkLst>
        </pc:spChg>
        <pc:spChg chg="add mod">
          <ac:chgData name="Michail Vafeias" userId="53802c1a584fe304" providerId="LiveId" clId="{562DE6F0-396D-46CD-8393-332F7D846576}" dt="2025-12-01T10:13:19.199" v="2358" actId="1076"/>
          <ac:spMkLst>
            <pc:docMk/>
            <pc:sldMk cId="487880975" sldId="458"/>
            <ac:spMk id="6" creationId="{FCBDDF8B-502B-53BE-43A1-AA88EB0D73CE}"/>
          </ac:spMkLst>
        </pc:spChg>
        <pc:spChg chg="del">
          <ac:chgData name="Michail Vafeias" userId="53802c1a584fe304" providerId="LiveId" clId="{562DE6F0-396D-46CD-8393-332F7D846576}" dt="2025-12-01T10:12:54.045" v="2349" actId="478"/>
          <ac:spMkLst>
            <pc:docMk/>
            <pc:sldMk cId="487880975" sldId="458"/>
            <ac:spMk id="9" creationId="{AD6D1E79-2901-51C5-4BD8-7DB2815698CB}"/>
          </ac:spMkLst>
        </pc:spChg>
        <pc:spChg chg="del">
          <ac:chgData name="Michail Vafeias" userId="53802c1a584fe304" providerId="LiveId" clId="{562DE6F0-396D-46CD-8393-332F7D846576}" dt="2025-12-01T10:12:53.173" v="2348" actId="478"/>
          <ac:spMkLst>
            <pc:docMk/>
            <pc:sldMk cId="487880975" sldId="458"/>
            <ac:spMk id="11" creationId="{3B6A2554-FDBB-7AD3-6A9E-9BD26EC0D972}"/>
          </ac:spMkLst>
        </pc:spChg>
        <pc:spChg chg="del">
          <ac:chgData name="Michail Vafeias" userId="53802c1a584fe304" providerId="LiveId" clId="{562DE6F0-396D-46CD-8393-332F7D846576}" dt="2025-12-01T10:12:52.389" v="2347" actId="478"/>
          <ac:spMkLst>
            <pc:docMk/>
            <pc:sldMk cId="487880975" sldId="458"/>
            <ac:spMk id="12" creationId="{4EF7CC42-CEBE-5B7E-72F3-F5A0C9756C41}"/>
          </ac:spMkLst>
        </pc:spChg>
        <pc:picChg chg="add mod">
          <ac:chgData name="Michail Vafeias" userId="53802c1a584fe304" providerId="LiveId" clId="{562DE6F0-396D-46CD-8393-332F7D846576}" dt="2025-12-01T10:12:55.467" v="2350"/>
          <ac:picMkLst>
            <pc:docMk/>
            <pc:sldMk cId="487880975" sldId="458"/>
            <ac:picMk id="3" creationId="{36123766-4E56-FB93-D2B3-B2BEA163BDB6}"/>
          </ac:picMkLst>
        </pc:picChg>
        <pc:picChg chg="add mod">
          <ac:chgData name="Michail Vafeias" userId="53802c1a584fe304" providerId="LiveId" clId="{562DE6F0-396D-46CD-8393-332F7D846576}" dt="2025-12-01T10:13:02.564" v="2352" actId="2711"/>
          <ac:picMkLst>
            <pc:docMk/>
            <pc:sldMk cId="487880975" sldId="458"/>
            <ac:picMk id="5" creationId="{DF96D10B-C05C-11CF-B3FC-7D9507366F45}"/>
          </ac:picMkLst>
        </pc:picChg>
        <pc:picChg chg="del">
          <ac:chgData name="Michail Vafeias" userId="53802c1a584fe304" providerId="LiveId" clId="{562DE6F0-396D-46CD-8393-332F7D846576}" dt="2025-12-01T10:12:50.797" v="2346" actId="478"/>
          <ac:picMkLst>
            <pc:docMk/>
            <pc:sldMk cId="487880975" sldId="458"/>
            <ac:picMk id="10" creationId="{685808A3-26B5-996C-6AD6-73E6058E8C7F}"/>
          </ac:picMkLst>
        </pc:picChg>
      </pc:sldChg>
      <pc:sldChg chg="modSp add mod ord">
        <pc:chgData name="Michail Vafeias" userId="53802c1a584fe304" providerId="LiveId" clId="{562DE6F0-396D-46CD-8393-332F7D846576}" dt="2025-12-01T10:13:57.654" v="2378" actId="20577"/>
        <pc:sldMkLst>
          <pc:docMk/>
          <pc:sldMk cId="1593083244" sldId="459"/>
        </pc:sldMkLst>
        <pc:spChg chg="mod">
          <ac:chgData name="Michail Vafeias" userId="53802c1a584fe304" providerId="LiveId" clId="{562DE6F0-396D-46CD-8393-332F7D846576}" dt="2025-12-01T10:13:57.654" v="2378" actId="20577"/>
          <ac:spMkLst>
            <pc:docMk/>
            <pc:sldMk cId="1593083244" sldId="459"/>
            <ac:spMk id="3" creationId="{DC1D7590-17B7-4562-EC94-C13CBEC2AD27}"/>
          </ac:spMkLst>
        </pc:spChg>
      </pc:sldChg>
      <pc:sldChg chg="addSp delSp modSp add mod ord">
        <pc:chgData name="Michail Vafeias" userId="53802c1a584fe304" providerId="LiveId" clId="{562DE6F0-396D-46CD-8393-332F7D846576}" dt="2025-12-01T10:16:49.273" v="2431" actId="1076"/>
        <pc:sldMkLst>
          <pc:docMk/>
          <pc:sldMk cId="3369345090" sldId="460"/>
        </pc:sldMkLst>
        <pc:spChg chg="mod">
          <ac:chgData name="Michail Vafeias" userId="53802c1a584fe304" providerId="LiveId" clId="{562DE6F0-396D-46CD-8393-332F7D846576}" dt="2025-12-01T10:14:32.548" v="2384"/>
          <ac:spMkLst>
            <pc:docMk/>
            <pc:sldMk cId="3369345090" sldId="460"/>
            <ac:spMk id="2" creationId="{2CA34C2D-EAC8-0AE0-2AB2-BE4A5106A3EA}"/>
          </ac:spMkLst>
        </pc:spChg>
        <pc:spChg chg="add mod">
          <ac:chgData name="Michail Vafeias" userId="53802c1a584fe304" providerId="LiveId" clId="{562DE6F0-396D-46CD-8393-332F7D846576}" dt="2025-12-01T10:14:54.873" v="2387" actId="207"/>
          <ac:spMkLst>
            <pc:docMk/>
            <pc:sldMk cId="3369345090" sldId="460"/>
            <ac:spMk id="3" creationId="{57C568D3-DFD5-9DE6-9370-95291EE79CA4}"/>
          </ac:spMkLst>
        </pc:spChg>
        <pc:spChg chg="del">
          <ac:chgData name="Michail Vafeias" userId="53802c1a584fe304" providerId="LiveId" clId="{562DE6F0-396D-46CD-8393-332F7D846576}" dt="2025-12-01T10:14:25.583" v="2382" actId="478"/>
          <ac:spMkLst>
            <pc:docMk/>
            <pc:sldMk cId="3369345090" sldId="460"/>
            <ac:spMk id="6" creationId="{510F5671-359C-708A-ECB9-48EA8E6E3A08}"/>
          </ac:spMkLst>
        </pc:spChg>
        <pc:spChg chg="add mod">
          <ac:chgData name="Michail Vafeias" userId="53802c1a584fe304" providerId="LiveId" clId="{562DE6F0-396D-46CD-8393-332F7D846576}" dt="2025-12-01T10:14:46.747" v="2386" actId="2711"/>
          <ac:spMkLst>
            <pc:docMk/>
            <pc:sldMk cId="3369345090" sldId="460"/>
            <ac:spMk id="7" creationId="{77A67957-2637-5B5A-E0C3-7F66DADE0E77}"/>
          </ac:spMkLst>
        </pc:spChg>
        <pc:spChg chg="add mod">
          <ac:chgData name="Michail Vafeias" userId="53802c1a584fe304" providerId="LiveId" clId="{562DE6F0-396D-46CD-8393-332F7D846576}" dt="2025-12-01T10:16:49.273" v="2431" actId="1076"/>
          <ac:spMkLst>
            <pc:docMk/>
            <pc:sldMk cId="3369345090" sldId="460"/>
            <ac:spMk id="8" creationId="{B88B2A03-5A08-FE5D-05F4-0781F567BF10}"/>
          </ac:spMkLst>
        </pc:spChg>
        <pc:picChg chg="add mod">
          <ac:chgData name="Michail Vafeias" userId="53802c1a584fe304" providerId="LiveId" clId="{562DE6F0-396D-46CD-8393-332F7D846576}" dt="2025-12-01T10:16:39.746" v="2428" actId="1037"/>
          <ac:picMkLst>
            <pc:docMk/>
            <pc:sldMk cId="3369345090" sldId="460"/>
            <ac:picMk id="4" creationId="{23B17080-6D29-D8C3-4747-10B4F8A413E6}"/>
          </ac:picMkLst>
        </pc:picChg>
        <pc:picChg chg="del">
          <ac:chgData name="Michail Vafeias" userId="53802c1a584fe304" providerId="LiveId" clId="{562DE6F0-396D-46CD-8393-332F7D846576}" dt="2025-12-01T10:14:26.119" v="2383" actId="478"/>
          <ac:picMkLst>
            <pc:docMk/>
            <pc:sldMk cId="3369345090" sldId="460"/>
            <ac:picMk id="5" creationId="{62AA4756-1B50-C757-93DC-86BB8F08753D}"/>
          </ac:picMkLst>
        </pc:picChg>
      </pc:sldChg>
      <pc:sldChg chg="addSp delSp modSp add mod">
        <pc:chgData name="Michail Vafeias" userId="53802c1a584fe304" providerId="LiveId" clId="{562DE6F0-396D-46CD-8393-332F7D846576}" dt="2025-12-01T10:17:33.635" v="2437" actId="14100"/>
        <pc:sldMkLst>
          <pc:docMk/>
          <pc:sldMk cId="2958161216" sldId="461"/>
        </pc:sldMkLst>
        <pc:spChg chg="del">
          <ac:chgData name="Michail Vafeias" userId="53802c1a584fe304" providerId="LiveId" clId="{562DE6F0-396D-46CD-8393-332F7D846576}" dt="2025-12-01T10:16:56.323" v="2433" actId="478"/>
          <ac:spMkLst>
            <pc:docMk/>
            <pc:sldMk cId="2958161216" sldId="461"/>
            <ac:spMk id="3" creationId="{F06BC513-7FDC-3BB1-EECB-DA60CB609084}"/>
          </ac:spMkLst>
        </pc:spChg>
        <pc:spChg chg="add mod">
          <ac:chgData name="Michail Vafeias" userId="53802c1a584fe304" providerId="LiveId" clId="{562DE6F0-396D-46CD-8393-332F7D846576}" dt="2025-12-01T10:17:33.635" v="2437" actId="14100"/>
          <ac:spMkLst>
            <pc:docMk/>
            <pc:sldMk cId="2958161216" sldId="461"/>
            <ac:spMk id="5" creationId="{AA9E06FA-DDD2-ECBD-69AB-66268752BE1D}"/>
          </ac:spMkLst>
        </pc:spChg>
        <pc:spChg chg="del">
          <ac:chgData name="Michail Vafeias" userId="53802c1a584fe304" providerId="LiveId" clId="{562DE6F0-396D-46CD-8393-332F7D846576}" dt="2025-12-01T10:16:56.323" v="2433" actId="478"/>
          <ac:spMkLst>
            <pc:docMk/>
            <pc:sldMk cId="2958161216" sldId="461"/>
            <ac:spMk id="7" creationId="{7C608D41-CDF1-FDEC-7C3E-6EE91DCF7802}"/>
          </ac:spMkLst>
        </pc:spChg>
        <pc:spChg chg="del">
          <ac:chgData name="Michail Vafeias" userId="53802c1a584fe304" providerId="LiveId" clId="{562DE6F0-396D-46CD-8393-332F7D846576}" dt="2025-12-01T10:16:56.323" v="2433" actId="478"/>
          <ac:spMkLst>
            <pc:docMk/>
            <pc:sldMk cId="2958161216" sldId="461"/>
            <ac:spMk id="8" creationId="{938409E3-9C99-6C03-1667-3103016830BA}"/>
          </ac:spMkLst>
        </pc:spChg>
        <pc:picChg chg="del">
          <ac:chgData name="Michail Vafeias" userId="53802c1a584fe304" providerId="LiveId" clId="{562DE6F0-396D-46CD-8393-332F7D846576}" dt="2025-12-01T10:16:56.323" v="2433" actId="478"/>
          <ac:picMkLst>
            <pc:docMk/>
            <pc:sldMk cId="2958161216" sldId="461"/>
            <ac:picMk id="4" creationId="{41708588-60F2-3E88-4D60-87966DCA2188}"/>
          </ac:picMkLst>
        </pc:picChg>
      </pc:sldChg>
      <pc:sldChg chg="addSp delSp modSp add mod modAnim">
        <pc:chgData name="Michail Vafeias" userId="53802c1a584fe304" providerId="LiveId" clId="{562DE6F0-396D-46CD-8393-332F7D846576}" dt="2025-12-01T10:18:45.677" v="2478" actId="20577"/>
        <pc:sldMkLst>
          <pc:docMk/>
          <pc:sldMk cId="3642318612" sldId="462"/>
        </pc:sldMkLst>
        <pc:spChg chg="mod">
          <ac:chgData name="Michail Vafeias" userId="53802c1a584fe304" providerId="LiveId" clId="{562DE6F0-396D-46CD-8393-332F7D846576}" dt="2025-12-01T10:18:45.677" v="2478" actId="20577"/>
          <ac:spMkLst>
            <pc:docMk/>
            <pc:sldMk cId="3642318612" sldId="462"/>
            <ac:spMk id="2" creationId="{8265DBB7-834C-A334-D7D7-EF57994EF3A8}"/>
          </ac:spMkLst>
        </pc:spChg>
        <pc:spChg chg="add mod">
          <ac:chgData name="Michail Vafeias" userId="53802c1a584fe304" providerId="LiveId" clId="{562DE6F0-396D-46CD-8393-332F7D846576}" dt="2025-12-01T10:18:02.087" v="2443" actId="255"/>
          <ac:spMkLst>
            <pc:docMk/>
            <pc:sldMk cId="3642318612" sldId="462"/>
            <ac:spMk id="4" creationId="{68DECB41-307F-35A6-6B1B-E0509C2076A4}"/>
          </ac:spMkLst>
        </pc:spChg>
        <pc:spChg chg="del">
          <ac:chgData name="Michail Vafeias" userId="53802c1a584fe304" providerId="LiveId" clId="{562DE6F0-396D-46CD-8393-332F7D846576}" dt="2025-12-01T10:17:39.069" v="2439" actId="478"/>
          <ac:spMkLst>
            <pc:docMk/>
            <pc:sldMk cId="3642318612" sldId="462"/>
            <ac:spMk id="5" creationId="{1E2EEFAE-098D-95F4-99D4-6E167526120A}"/>
          </ac:spMkLst>
        </pc:spChg>
        <pc:spChg chg="add mod">
          <ac:chgData name="Michail Vafeias" userId="53802c1a584fe304" providerId="LiveId" clId="{562DE6F0-396D-46CD-8393-332F7D846576}" dt="2025-12-01T10:18:02.087" v="2443" actId="255"/>
          <ac:spMkLst>
            <pc:docMk/>
            <pc:sldMk cId="3642318612" sldId="462"/>
            <ac:spMk id="6" creationId="{0ABAEE29-A0E5-A95B-D77A-53792AE10B51}"/>
          </ac:spMkLst>
        </pc:spChg>
        <pc:picChg chg="add mod">
          <ac:chgData name="Michail Vafeias" userId="53802c1a584fe304" providerId="LiveId" clId="{562DE6F0-396D-46CD-8393-332F7D846576}" dt="2025-12-01T10:18:02.087" v="2443" actId="255"/>
          <ac:picMkLst>
            <pc:docMk/>
            <pc:sldMk cId="3642318612" sldId="462"/>
            <ac:picMk id="3" creationId="{85E8EB05-8242-504D-092F-874F7F1FF1C4}"/>
          </ac:picMkLst>
        </pc:picChg>
      </pc:sldChg>
      <pc:sldChg chg="addSp delSp modSp add mod delAnim">
        <pc:chgData name="Michail Vafeias" userId="53802c1a584fe304" providerId="LiveId" clId="{562DE6F0-396D-46CD-8393-332F7D846576}" dt="2025-12-01T10:19:13.987" v="2485" actId="2711"/>
        <pc:sldMkLst>
          <pc:docMk/>
          <pc:sldMk cId="1509810688" sldId="463"/>
        </pc:sldMkLst>
        <pc:spChg chg="mod">
          <ac:chgData name="Michail Vafeias" userId="53802c1a584fe304" providerId="LiveId" clId="{562DE6F0-396D-46CD-8393-332F7D846576}" dt="2025-12-01T10:18:54.145" v="2480"/>
          <ac:spMkLst>
            <pc:docMk/>
            <pc:sldMk cId="1509810688" sldId="463"/>
            <ac:spMk id="2" creationId="{6A8C70B8-C33F-E8B2-73E9-709FDDAF8FCF}"/>
          </ac:spMkLst>
        </pc:spChg>
        <pc:spChg chg="del">
          <ac:chgData name="Michail Vafeias" userId="53802c1a584fe304" providerId="LiveId" clId="{562DE6F0-396D-46CD-8393-332F7D846576}" dt="2025-12-01T10:18:57.031" v="2481" actId="478"/>
          <ac:spMkLst>
            <pc:docMk/>
            <pc:sldMk cId="1509810688" sldId="463"/>
            <ac:spMk id="4" creationId="{468222C1-468D-8D33-B30A-79D1EF80C788}"/>
          </ac:spMkLst>
        </pc:spChg>
        <pc:spChg chg="add mod">
          <ac:chgData name="Michail Vafeias" userId="53802c1a584fe304" providerId="LiveId" clId="{562DE6F0-396D-46CD-8393-332F7D846576}" dt="2025-12-01T10:19:03.817" v="2482"/>
          <ac:spMkLst>
            <pc:docMk/>
            <pc:sldMk cId="1509810688" sldId="463"/>
            <ac:spMk id="5" creationId="{05009DEE-562A-C094-3DDC-921BB878A743}"/>
          </ac:spMkLst>
        </pc:spChg>
        <pc:spChg chg="del">
          <ac:chgData name="Michail Vafeias" userId="53802c1a584fe304" providerId="LiveId" clId="{562DE6F0-396D-46CD-8393-332F7D846576}" dt="2025-12-01T10:18:57.031" v="2481" actId="478"/>
          <ac:spMkLst>
            <pc:docMk/>
            <pc:sldMk cId="1509810688" sldId="463"/>
            <ac:spMk id="6" creationId="{90AA97AB-BF6D-B2F2-7495-B4B0D4FD740F}"/>
          </ac:spMkLst>
        </pc:spChg>
        <pc:spChg chg="add mod">
          <ac:chgData name="Michail Vafeias" userId="53802c1a584fe304" providerId="LiveId" clId="{562DE6F0-396D-46CD-8393-332F7D846576}" dt="2025-12-01T10:19:13.987" v="2485" actId="2711"/>
          <ac:spMkLst>
            <pc:docMk/>
            <pc:sldMk cId="1509810688" sldId="463"/>
            <ac:spMk id="8" creationId="{EA0F3C84-EB03-A4AB-D972-6BAD64480628}"/>
          </ac:spMkLst>
        </pc:spChg>
        <pc:picChg chg="del">
          <ac:chgData name="Michail Vafeias" userId="53802c1a584fe304" providerId="LiveId" clId="{562DE6F0-396D-46CD-8393-332F7D846576}" dt="2025-12-01T10:18:57.031" v="2481" actId="478"/>
          <ac:picMkLst>
            <pc:docMk/>
            <pc:sldMk cId="1509810688" sldId="463"/>
            <ac:picMk id="3" creationId="{8BD28EA3-E457-4645-6F1F-912D1B0AFAF8}"/>
          </ac:picMkLst>
        </pc:picChg>
        <pc:picChg chg="add mod">
          <ac:chgData name="Michail Vafeias" userId="53802c1a584fe304" providerId="LiveId" clId="{562DE6F0-396D-46CD-8393-332F7D846576}" dt="2025-12-01T10:19:03.817" v="2482"/>
          <ac:picMkLst>
            <pc:docMk/>
            <pc:sldMk cId="1509810688" sldId="463"/>
            <ac:picMk id="7" creationId="{2D4DA6FE-3334-9C35-667A-A80D992D138C}"/>
          </ac:picMkLst>
        </pc:picChg>
        <pc:picChg chg="add mod">
          <ac:chgData name="Michail Vafeias" userId="53802c1a584fe304" providerId="LiveId" clId="{562DE6F0-396D-46CD-8393-332F7D846576}" dt="2025-12-01T10:19:06.834" v="2483"/>
          <ac:picMkLst>
            <pc:docMk/>
            <pc:sldMk cId="1509810688" sldId="463"/>
            <ac:picMk id="9" creationId="{D6244903-A3FD-5E72-0E0D-22F4E3844E47}"/>
          </ac:picMkLst>
        </pc:picChg>
      </pc:sldChg>
      <pc:sldChg chg="addSp delSp modSp add mod">
        <pc:chgData name="Michail Vafeias" userId="53802c1a584fe304" providerId="LiveId" clId="{562DE6F0-396D-46CD-8393-332F7D846576}" dt="2025-12-01T10:21:05.074" v="2510" actId="207"/>
        <pc:sldMkLst>
          <pc:docMk/>
          <pc:sldMk cId="291161047" sldId="464"/>
        </pc:sldMkLst>
        <pc:spChg chg="add mod">
          <ac:chgData name="Michail Vafeias" userId="53802c1a584fe304" providerId="LiveId" clId="{562DE6F0-396D-46CD-8393-332F7D846576}" dt="2025-12-01T10:19:51.620" v="2488"/>
          <ac:spMkLst>
            <pc:docMk/>
            <pc:sldMk cId="291161047" sldId="464"/>
            <ac:spMk id="3" creationId="{5774C6C6-BC52-64FD-5F07-7959ECAE3692}"/>
          </ac:spMkLst>
        </pc:spChg>
        <pc:spChg chg="add mod">
          <ac:chgData name="Michail Vafeias" userId="53802c1a584fe304" providerId="LiveId" clId="{562DE6F0-396D-46CD-8393-332F7D846576}" dt="2025-12-01T10:19:51.620" v="2488"/>
          <ac:spMkLst>
            <pc:docMk/>
            <pc:sldMk cId="291161047" sldId="464"/>
            <ac:spMk id="5" creationId="{B5F53935-39DE-65DD-0CA5-3C4000589EA6}"/>
          </ac:spMkLst>
        </pc:spChg>
        <pc:spChg chg="add mod">
          <ac:chgData name="Michail Vafeias" userId="53802c1a584fe304" providerId="LiveId" clId="{562DE6F0-396D-46CD-8393-332F7D846576}" dt="2025-12-01T10:21:05.074" v="2510" actId="207"/>
          <ac:spMkLst>
            <pc:docMk/>
            <pc:sldMk cId="291161047" sldId="464"/>
            <ac:spMk id="6" creationId="{59EF109B-1F21-4DDB-604D-D4F7CC550CFF}"/>
          </ac:spMkLst>
        </pc:spChg>
        <pc:spChg chg="del">
          <ac:chgData name="Michail Vafeias" userId="53802c1a584fe304" providerId="LiveId" clId="{562DE6F0-396D-46CD-8393-332F7D846576}" dt="2025-12-01T10:19:38.407" v="2487" actId="478"/>
          <ac:spMkLst>
            <pc:docMk/>
            <pc:sldMk cId="291161047" sldId="464"/>
            <ac:spMk id="8" creationId="{D6F14C97-746B-8A2F-4C66-625174DF3B90}"/>
          </ac:spMkLst>
        </pc:spChg>
        <pc:spChg chg="add mod">
          <ac:chgData name="Michail Vafeias" userId="53802c1a584fe304" providerId="LiveId" clId="{562DE6F0-396D-46CD-8393-332F7D846576}" dt="2025-12-01T10:20:46.325" v="2504" actId="1076"/>
          <ac:spMkLst>
            <pc:docMk/>
            <pc:sldMk cId="291161047" sldId="464"/>
            <ac:spMk id="10" creationId="{2F550E7F-272A-2564-7092-5DBCD0BDC0DD}"/>
          </ac:spMkLst>
        </pc:spChg>
        <pc:picChg chg="add mod">
          <ac:chgData name="Michail Vafeias" userId="53802c1a584fe304" providerId="LiveId" clId="{562DE6F0-396D-46CD-8393-332F7D846576}" dt="2025-12-01T10:19:51.620" v="2488"/>
          <ac:picMkLst>
            <pc:docMk/>
            <pc:sldMk cId="291161047" sldId="464"/>
            <ac:picMk id="4" creationId="{7C1136F3-D54B-FC8A-2188-192B4B4F81EE}"/>
          </ac:picMkLst>
        </pc:picChg>
        <pc:picChg chg="add mod">
          <ac:chgData name="Michail Vafeias" userId="53802c1a584fe304" providerId="LiveId" clId="{562DE6F0-396D-46CD-8393-332F7D846576}" dt="2025-12-01T10:20:42.270" v="2502" actId="1076"/>
          <ac:picMkLst>
            <pc:docMk/>
            <pc:sldMk cId="291161047" sldId="464"/>
            <ac:picMk id="7" creationId="{7F7FB81B-0CDB-BB5E-9DF9-1B34CAF9107F}"/>
          </ac:picMkLst>
        </pc:picChg>
        <pc:picChg chg="del">
          <ac:chgData name="Michail Vafeias" userId="53802c1a584fe304" providerId="LiveId" clId="{562DE6F0-396D-46CD-8393-332F7D846576}" dt="2025-12-01T10:19:38.407" v="2487" actId="478"/>
          <ac:picMkLst>
            <pc:docMk/>
            <pc:sldMk cId="291161047" sldId="464"/>
            <ac:picMk id="9" creationId="{CF53B49B-32CF-A508-36CB-71AA5C71532F}"/>
          </ac:picMkLst>
        </pc:picChg>
      </pc:sldChg>
      <pc:sldChg chg="addSp delSp modSp add mod">
        <pc:chgData name="Michail Vafeias" userId="53802c1a584fe304" providerId="LiveId" clId="{562DE6F0-396D-46CD-8393-332F7D846576}" dt="2025-12-01T10:22:10.070" v="2523" actId="20577"/>
        <pc:sldMkLst>
          <pc:docMk/>
          <pc:sldMk cId="3063756143" sldId="465"/>
        </pc:sldMkLst>
        <pc:spChg chg="add mod">
          <ac:chgData name="Michail Vafeias" userId="53802c1a584fe304" providerId="LiveId" clId="{562DE6F0-396D-46CD-8393-332F7D846576}" dt="2025-12-01T10:21:26.832" v="2516"/>
          <ac:spMkLst>
            <pc:docMk/>
            <pc:sldMk cId="3063756143" sldId="465"/>
            <ac:spMk id="3" creationId="{262D3257-29C9-6E44-AEE9-7EAAAA235D38}"/>
          </ac:spMkLst>
        </pc:spChg>
        <pc:spChg chg="add mod">
          <ac:chgData name="Michail Vafeias" userId="53802c1a584fe304" providerId="LiveId" clId="{562DE6F0-396D-46CD-8393-332F7D846576}" dt="2025-12-01T10:22:10.070" v="2523" actId="20577"/>
          <ac:spMkLst>
            <pc:docMk/>
            <pc:sldMk cId="3063756143" sldId="465"/>
            <ac:spMk id="5" creationId="{FC645130-65F3-2C9F-153C-675FF53E04B1}"/>
          </ac:spMkLst>
        </pc:spChg>
        <pc:spChg chg="del mod">
          <ac:chgData name="Michail Vafeias" userId="53802c1a584fe304" providerId="LiveId" clId="{562DE6F0-396D-46CD-8393-332F7D846576}" dt="2025-12-01T10:21:25.393" v="2515" actId="478"/>
          <ac:spMkLst>
            <pc:docMk/>
            <pc:sldMk cId="3063756143" sldId="465"/>
            <ac:spMk id="6" creationId="{CD045BEB-CE4A-02DF-5B99-95CEFE97FF7B}"/>
          </ac:spMkLst>
        </pc:spChg>
        <pc:spChg chg="del">
          <ac:chgData name="Michail Vafeias" userId="53802c1a584fe304" providerId="LiveId" clId="{562DE6F0-396D-46CD-8393-332F7D846576}" dt="2025-12-01T10:21:22.993" v="2514" actId="478"/>
          <ac:spMkLst>
            <pc:docMk/>
            <pc:sldMk cId="3063756143" sldId="465"/>
            <ac:spMk id="10" creationId="{05B3343B-16C4-89F5-7F0D-12AC60DEB390}"/>
          </ac:spMkLst>
        </pc:spChg>
        <pc:picChg chg="add mod">
          <ac:chgData name="Michail Vafeias" userId="53802c1a584fe304" providerId="LiveId" clId="{562DE6F0-396D-46CD-8393-332F7D846576}" dt="2025-12-01T10:21:26.832" v="2516"/>
          <ac:picMkLst>
            <pc:docMk/>
            <pc:sldMk cId="3063756143" sldId="465"/>
            <ac:picMk id="4" creationId="{86DA97F8-383B-062E-3FD2-B275CE51F9D4}"/>
          </ac:picMkLst>
        </pc:picChg>
        <pc:picChg chg="del">
          <ac:chgData name="Michail Vafeias" userId="53802c1a584fe304" providerId="LiveId" clId="{562DE6F0-396D-46CD-8393-332F7D846576}" dt="2025-12-01T10:21:20.691" v="2513" actId="478"/>
          <ac:picMkLst>
            <pc:docMk/>
            <pc:sldMk cId="3063756143" sldId="465"/>
            <ac:picMk id="7" creationId="{71687415-DFA8-75D8-AC1D-758C0F361021}"/>
          </ac:picMkLst>
        </pc:picChg>
        <pc:picChg chg="add mod">
          <ac:chgData name="Michail Vafeias" userId="53802c1a584fe304" providerId="LiveId" clId="{562DE6F0-396D-46CD-8393-332F7D846576}" dt="2025-12-01T10:21:34.008" v="2518" actId="1076"/>
          <ac:picMkLst>
            <pc:docMk/>
            <pc:sldMk cId="3063756143" sldId="465"/>
            <ac:picMk id="8" creationId="{A9CB53CC-FBCE-9024-3F3D-5A5A24A5844D}"/>
          </ac:picMkLst>
        </pc:picChg>
      </pc:sldChg>
      <pc:sldChg chg="modSp add mod">
        <pc:chgData name="Michail Vafeias" userId="53802c1a584fe304" providerId="LiveId" clId="{562DE6F0-396D-46CD-8393-332F7D846576}" dt="2025-12-01T10:23:00.084" v="2529" actId="255"/>
        <pc:sldMkLst>
          <pc:docMk/>
          <pc:sldMk cId="4136888925" sldId="466"/>
        </pc:sldMkLst>
        <pc:spChg chg="mod">
          <ac:chgData name="Michail Vafeias" userId="53802c1a584fe304" providerId="LiveId" clId="{562DE6F0-396D-46CD-8393-332F7D846576}" dt="2025-12-01T10:23:00.084" v="2529" actId="255"/>
          <ac:spMkLst>
            <pc:docMk/>
            <pc:sldMk cId="4136888925" sldId="466"/>
            <ac:spMk id="2" creationId="{6AE2AF66-7F18-E86E-2EE1-CA573096C954}"/>
          </ac:spMkLst>
        </pc:spChg>
      </pc:sldChg>
      <pc:sldChg chg="addSp delSp modSp add mod">
        <pc:chgData name="Michail Vafeias" userId="53802c1a584fe304" providerId="LiveId" clId="{562DE6F0-396D-46CD-8393-332F7D846576}" dt="2025-12-01T10:27:06.161" v="2558" actId="1036"/>
        <pc:sldMkLst>
          <pc:docMk/>
          <pc:sldMk cId="1277077716" sldId="467"/>
        </pc:sldMkLst>
        <pc:spChg chg="mod">
          <ac:chgData name="Michail Vafeias" userId="53802c1a584fe304" providerId="LiveId" clId="{562DE6F0-396D-46CD-8393-332F7D846576}" dt="2025-12-01T10:23:20.909" v="2533" actId="14100"/>
          <ac:spMkLst>
            <pc:docMk/>
            <pc:sldMk cId="1277077716" sldId="467"/>
            <ac:spMk id="2" creationId="{BC895A19-74A9-6CD9-1266-8617225D56D9}"/>
          </ac:spMkLst>
        </pc:spChg>
        <pc:spChg chg="del">
          <ac:chgData name="Michail Vafeias" userId="53802c1a584fe304" providerId="LiveId" clId="{562DE6F0-396D-46CD-8393-332F7D846576}" dt="2025-12-01T10:23:24.804" v="2535" actId="478"/>
          <ac:spMkLst>
            <pc:docMk/>
            <pc:sldMk cId="1277077716" sldId="467"/>
            <ac:spMk id="5" creationId="{EA56CD74-1AB8-2152-94E7-2AB882D77CDD}"/>
          </ac:spMkLst>
        </pc:spChg>
        <pc:picChg chg="add mod">
          <ac:chgData name="Michail Vafeias" userId="53802c1a584fe304" providerId="LiveId" clId="{562DE6F0-396D-46CD-8393-332F7D846576}" dt="2025-12-01T10:27:02.904" v="2550" actId="208"/>
          <ac:picMkLst>
            <pc:docMk/>
            <pc:sldMk cId="1277077716" sldId="467"/>
            <ac:picMk id="3" creationId="{F2FC5344-AB91-B228-5AE9-D2C9928BEB7F}"/>
          </ac:picMkLst>
        </pc:picChg>
        <pc:picChg chg="del">
          <ac:chgData name="Michail Vafeias" userId="53802c1a584fe304" providerId="LiveId" clId="{562DE6F0-396D-46CD-8393-332F7D846576}" dt="2025-12-01T10:23:23.356" v="2534" actId="478"/>
          <ac:picMkLst>
            <pc:docMk/>
            <pc:sldMk cId="1277077716" sldId="467"/>
            <ac:picMk id="8" creationId="{B5545E30-A2AD-3F82-D093-32BBBDED5882}"/>
          </ac:picMkLst>
        </pc:picChg>
        <pc:picChg chg="add mod">
          <ac:chgData name="Michail Vafeias" userId="53802c1a584fe304" providerId="LiveId" clId="{562DE6F0-396D-46CD-8393-332F7D846576}" dt="2025-12-01T10:27:06.161" v="2558" actId="1036"/>
          <ac:picMkLst>
            <pc:docMk/>
            <pc:sldMk cId="1277077716" sldId="467"/>
            <ac:picMk id="1026" creationId="{51C40060-54AF-8E66-69E0-569EAD8FAC4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D3D10-3AAB-4DC6-877E-B440AA77A3E4}"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999EF-345E-40BF-B39D-2D365DF4B7D9}" type="slidenum">
              <a:rPr lang="en-US" smtClean="0"/>
              <a:t>‹#›</a:t>
            </a:fld>
            <a:endParaRPr lang="en-US"/>
          </a:p>
        </p:txBody>
      </p:sp>
    </p:spTree>
    <p:extLst>
      <p:ext uri="{BB962C8B-B14F-4D97-AF65-F5344CB8AC3E}">
        <p14:creationId xmlns:p14="http://schemas.microsoft.com/office/powerpoint/2010/main" val="4241072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999EF-345E-40BF-B39D-2D365DF4B7D9}" type="slidenum">
              <a:rPr lang="en-US" smtClean="0"/>
              <a:t>17</a:t>
            </a:fld>
            <a:endParaRPr lang="en-US"/>
          </a:p>
        </p:txBody>
      </p:sp>
    </p:spTree>
    <p:extLst>
      <p:ext uri="{BB962C8B-B14F-4D97-AF65-F5344CB8AC3E}">
        <p14:creationId xmlns:p14="http://schemas.microsoft.com/office/powerpoint/2010/main" val="3447532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999EF-345E-40BF-B39D-2D365DF4B7D9}" type="slidenum">
              <a:rPr lang="en-US" smtClean="0"/>
              <a:t>31</a:t>
            </a:fld>
            <a:endParaRPr lang="en-US"/>
          </a:p>
        </p:txBody>
      </p:sp>
    </p:spTree>
    <p:extLst>
      <p:ext uri="{BB962C8B-B14F-4D97-AF65-F5344CB8AC3E}">
        <p14:creationId xmlns:p14="http://schemas.microsoft.com/office/powerpoint/2010/main" val="3584351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999EF-345E-40BF-B39D-2D365DF4B7D9}" type="slidenum">
              <a:rPr lang="en-US" smtClean="0"/>
              <a:t>34</a:t>
            </a:fld>
            <a:endParaRPr lang="en-US"/>
          </a:p>
        </p:txBody>
      </p:sp>
    </p:spTree>
    <p:extLst>
      <p:ext uri="{BB962C8B-B14F-4D97-AF65-F5344CB8AC3E}">
        <p14:creationId xmlns:p14="http://schemas.microsoft.com/office/powerpoint/2010/main" val="3098136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89C5D-09F8-3861-558C-561DBD6DCF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9C37B-F52E-D449-482C-5B64FF3426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4759E3-1157-E302-7FDE-33DBE59567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17FCF4-D23C-441E-D854-15A8C9A4893E}"/>
              </a:ext>
            </a:extLst>
          </p:cNvPr>
          <p:cNvSpPr>
            <a:spLocks noGrp="1"/>
          </p:cNvSpPr>
          <p:nvPr>
            <p:ph type="sldNum" sz="quarter" idx="5"/>
          </p:nvPr>
        </p:nvSpPr>
        <p:spPr/>
        <p:txBody>
          <a:bodyPr/>
          <a:lstStyle/>
          <a:p>
            <a:fld id="{8E1999EF-345E-40BF-B39D-2D365DF4B7D9}" type="slidenum">
              <a:rPr lang="en-US" smtClean="0"/>
              <a:t>35</a:t>
            </a:fld>
            <a:endParaRPr lang="en-US"/>
          </a:p>
        </p:txBody>
      </p:sp>
    </p:spTree>
    <p:extLst>
      <p:ext uri="{BB962C8B-B14F-4D97-AF65-F5344CB8AC3E}">
        <p14:creationId xmlns:p14="http://schemas.microsoft.com/office/powerpoint/2010/main" val="349204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A569C-B4C0-55E7-AB2B-E74BF8626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7D3ECD-6FB7-2E9E-101F-0059FC2B6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50AAF1-5C39-6E01-635C-7832E02976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903B16-59BE-89E3-38EE-84ECF2833EF8}"/>
              </a:ext>
            </a:extLst>
          </p:cNvPr>
          <p:cNvSpPr>
            <a:spLocks noGrp="1"/>
          </p:cNvSpPr>
          <p:nvPr>
            <p:ph type="sldNum" sz="quarter" idx="5"/>
          </p:nvPr>
        </p:nvSpPr>
        <p:spPr/>
        <p:txBody>
          <a:bodyPr/>
          <a:lstStyle/>
          <a:p>
            <a:fld id="{8E1999EF-345E-40BF-B39D-2D365DF4B7D9}" type="slidenum">
              <a:rPr lang="en-US" smtClean="0"/>
              <a:t>36</a:t>
            </a:fld>
            <a:endParaRPr lang="en-US"/>
          </a:p>
        </p:txBody>
      </p:sp>
    </p:spTree>
    <p:extLst>
      <p:ext uri="{BB962C8B-B14F-4D97-AF65-F5344CB8AC3E}">
        <p14:creationId xmlns:p14="http://schemas.microsoft.com/office/powerpoint/2010/main" val="3593264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3E492-0A48-AF39-E65B-317E57715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4163AA-45C7-5A47-470B-FF4DD5250E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F25DC-D506-F94E-ABDC-5512E939FD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88008C-9D8F-890B-B463-5C3A5790145D}"/>
              </a:ext>
            </a:extLst>
          </p:cNvPr>
          <p:cNvSpPr>
            <a:spLocks noGrp="1"/>
          </p:cNvSpPr>
          <p:nvPr>
            <p:ph type="sldNum" sz="quarter" idx="5"/>
          </p:nvPr>
        </p:nvSpPr>
        <p:spPr/>
        <p:txBody>
          <a:bodyPr/>
          <a:lstStyle/>
          <a:p>
            <a:fld id="{8E1999EF-345E-40BF-B39D-2D365DF4B7D9}" type="slidenum">
              <a:rPr lang="en-US" smtClean="0"/>
              <a:t>37</a:t>
            </a:fld>
            <a:endParaRPr lang="en-US"/>
          </a:p>
        </p:txBody>
      </p:sp>
    </p:spTree>
    <p:extLst>
      <p:ext uri="{BB962C8B-B14F-4D97-AF65-F5344CB8AC3E}">
        <p14:creationId xmlns:p14="http://schemas.microsoft.com/office/powerpoint/2010/main" val="1972225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EEDB5-B6C2-EB24-26A8-A4E5BA881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2193E3-D679-2663-D6A3-FAE4CD5EB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1E4044-2FFC-571C-F54F-71CC8E7375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BE2A38-E120-87A5-13BA-10946A5BD923}"/>
              </a:ext>
            </a:extLst>
          </p:cNvPr>
          <p:cNvSpPr>
            <a:spLocks noGrp="1"/>
          </p:cNvSpPr>
          <p:nvPr>
            <p:ph type="sldNum" sz="quarter" idx="5"/>
          </p:nvPr>
        </p:nvSpPr>
        <p:spPr/>
        <p:txBody>
          <a:bodyPr/>
          <a:lstStyle/>
          <a:p>
            <a:fld id="{8E1999EF-345E-40BF-B39D-2D365DF4B7D9}" type="slidenum">
              <a:rPr lang="en-US" smtClean="0"/>
              <a:t>38</a:t>
            </a:fld>
            <a:endParaRPr lang="en-US"/>
          </a:p>
        </p:txBody>
      </p:sp>
    </p:spTree>
    <p:extLst>
      <p:ext uri="{BB962C8B-B14F-4D97-AF65-F5344CB8AC3E}">
        <p14:creationId xmlns:p14="http://schemas.microsoft.com/office/powerpoint/2010/main" val="2988126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6F940-2BE8-3973-EE95-F2BAAB3E5A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DA0EED-E2FF-95FB-344A-7468E2BBE6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16AF12-EA16-BB69-393F-883AE48323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902BE8-EABA-454A-8962-504607984163}"/>
              </a:ext>
            </a:extLst>
          </p:cNvPr>
          <p:cNvSpPr>
            <a:spLocks noGrp="1"/>
          </p:cNvSpPr>
          <p:nvPr>
            <p:ph type="sldNum" sz="quarter" idx="5"/>
          </p:nvPr>
        </p:nvSpPr>
        <p:spPr/>
        <p:txBody>
          <a:bodyPr/>
          <a:lstStyle/>
          <a:p>
            <a:fld id="{8E1999EF-345E-40BF-B39D-2D365DF4B7D9}" type="slidenum">
              <a:rPr lang="en-US" smtClean="0"/>
              <a:t>39</a:t>
            </a:fld>
            <a:endParaRPr lang="en-US"/>
          </a:p>
        </p:txBody>
      </p:sp>
    </p:spTree>
    <p:extLst>
      <p:ext uri="{BB962C8B-B14F-4D97-AF65-F5344CB8AC3E}">
        <p14:creationId xmlns:p14="http://schemas.microsoft.com/office/powerpoint/2010/main" val="3424953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0E7B6-53C2-8116-BD16-2945EE970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C71D2-F545-040B-CF05-BBBD64884C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2E818C-A3CD-F1F9-3A2E-D2B0C8449E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E8C1E0-2F71-FA2F-14F1-32FAB1C61A58}"/>
              </a:ext>
            </a:extLst>
          </p:cNvPr>
          <p:cNvSpPr>
            <a:spLocks noGrp="1"/>
          </p:cNvSpPr>
          <p:nvPr>
            <p:ph type="sldNum" sz="quarter" idx="5"/>
          </p:nvPr>
        </p:nvSpPr>
        <p:spPr/>
        <p:txBody>
          <a:bodyPr/>
          <a:lstStyle/>
          <a:p>
            <a:fld id="{8E1999EF-345E-40BF-B39D-2D365DF4B7D9}" type="slidenum">
              <a:rPr lang="en-US" smtClean="0"/>
              <a:t>41</a:t>
            </a:fld>
            <a:endParaRPr lang="en-US"/>
          </a:p>
        </p:txBody>
      </p:sp>
    </p:spTree>
    <p:extLst>
      <p:ext uri="{BB962C8B-B14F-4D97-AF65-F5344CB8AC3E}">
        <p14:creationId xmlns:p14="http://schemas.microsoft.com/office/powerpoint/2010/main" val="2537548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0ED77-781A-BAC8-3FBF-42A5939411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43B17-0C07-5423-C931-66482C71E0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FEDBB0-39E5-EC09-12A2-ADCD5707AA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3D72CE-4DE3-24AA-7880-3439FDB0E236}"/>
              </a:ext>
            </a:extLst>
          </p:cNvPr>
          <p:cNvSpPr>
            <a:spLocks noGrp="1"/>
          </p:cNvSpPr>
          <p:nvPr>
            <p:ph type="sldNum" sz="quarter" idx="5"/>
          </p:nvPr>
        </p:nvSpPr>
        <p:spPr/>
        <p:txBody>
          <a:bodyPr/>
          <a:lstStyle/>
          <a:p>
            <a:fld id="{8E1999EF-345E-40BF-B39D-2D365DF4B7D9}" type="slidenum">
              <a:rPr lang="en-US" smtClean="0"/>
              <a:t>42</a:t>
            </a:fld>
            <a:endParaRPr lang="en-US"/>
          </a:p>
        </p:txBody>
      </p:sp>
    </p:spTree>
    <p:extLst>
      <p:ext uri="{BB962C8B-B14F-4D97-AF65-F5344CB8AC3E}">
        <p14:creationId xmlns:p14="http://schemas.microsoft.com/office/powerpoint/2010/main" val="582828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82F00-7EC0-7E21-DB6B-E715B06F6B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8D6C63-DA05-CB96-7983-C6DD27CCD2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D55FB5-6C57-7D0E-EE58-F94519D570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A1CD63-6AAA-5259-743E-8E29DC9F119D}"/>
              </a:ext>
            </a:extLst>
          </p:cNvPr>
          <p:cNvSpPr>
            <a:spLocks noGrp="1"/>
          </p:cNvSpPr>
          <p:nvPr>
            <p:ph type="sldNum" sz="quarter" idx="5"/>
          </p:nvPr>
        </p:nvSpPr>
        <p:spPr/>
        <p:txBody>
          <a:bodyPr/>
          <a:lstStyle/>
          <a:p>
            <a:fld id="{8E1999EF-345E-40BF-B39D-2D365DF4B7D9}" type="slidenum">
              <a:rPr lang="en-US" smtClean="0"/>
              <a:t>43</a:t>
            </a:fld>
            <a:endParaRPr lang="en-US"/>
          </a:p>
        </p:txBody>
      </p:sp>
    </p:spTree>
    <p:extLst>
      <p:ext uri="{BB962C8B-B14F-4D97-AF65-F5344CB8AC3E}">
        <p14:creationId xmlns:p14="http://schemas.microsoft.com/office/powerpoint/2010/main" val="322591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29FD9-FD6D-2FEA-0CCE-0EE7D8E84F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D18430-C66E-66EC-DD0B-A043686E309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548AD37-8617-98DD-0631-EFA56F09D8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F7B560-559F-170E-5EA9-FAA6E4A58D7F}"/>
              </a:ext>
            </a:extLst>
          </p:cNvPr>
          <p:cNvSpPr>
            <a:spLocks noGrp="1"/>
          </p:cNvSpPr>
          <p:nvPr>
            <p:ph type="sldNum" sz="quarter" idx="5"/>
          </p:nvPr>
        </p:nvSpPr>
        <p:spPr/>
        <p:txBody>
          <a:bodyPr/>
          <a:lstStyle/>
          <a:p>
            <a:fld id="{8E1999EF-345E-40BF-B39D-2D365DF4B7D9}" type="slidenum">
              <a:rPr lang="en-US" smtClean="0"/>
              <a:t>18</a:t>
            </a:fld>
            <a:endParaRPr lang="en-US"/>
          </a:p>
        </p:txBody>
      </p:sp>
    </p:spTree>
    <p:extLst>
      <p:ext uri="{BB962C8B-B14F-4D97-AF65-F5344CB8AC3E}">
        <p14:creationId xmlns:p14="http://schemas.microsoft.com/office/powerpoint/2010/main" val="1168946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0DD0E-9297-E92D-5B6C-5BBCF4A63A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52BDC-56FC-156A-07E3-8ED8EE4B8E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09E8B-CE7F-20AD-2363-03A0F3DFC1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93F01B-97FC-D599-6C52-45C4816F5C86}"/>
              </a:ext>
            </a:extLst>
          </p:cNvPr>
          <p:cNvSpPr>
            <a:spLocks noGrp="1"/>
          </p:cNvSpPr>
          <p:nvPr>
            <p:ph type="sldNum" sz="quarter" idx="5"/>
          </p:nvPr>
        </p:nvSpPr>
        <p:spPr/>
        <p:txBody>
          <a:bodyPr/>
          <a:lstStyle/>
          <a:p>
            <a:fld id="{8E1999EF-345E-40BF-B39D-2D365DF4B7D9}" type="slidenum">
              <a:rPr lang="en-US" smtClean="0"/>
              <a:t>44</a:t>
            </a:fld>
            <a:endParaRPr lang="en-US"/>
          </a:p>
        </p:txBody>
      </p:sp>
    </p:spTree>
    <p:extLst>
      <p:ext uri="{BB962C8B-B14F-4D97-AF65-F5344CB8AC3E}">
        <p14:creationId xmlns:p14="http://schemas.microsoft.com/office/powerpoint/2010/main" val="3962901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C18B8-46E7-3765-B6DF-CCCE7677B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04CF8C-9C11-CACE-4753-452C92D2C3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2E266D-04F1-6DAA-0313-5FF15C05B1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E0DF3F-419E-35C2-7AFB-BC0B13D4E6D7}"/>
              </a:ext>
            </a:extLst>
          </p:cNvPr>
          <p:cNvSpPr>
            <a:spLocks noGrp="1"/>
          </p:cNvSpPr>
          <p:nvPr>
            <p:ph type="sldNum" sz="quarter" idx="5"/>
          </p:nvPr>
        </p:nvSpPr>
        <p:spPr/>
        <p:txBody>
          <a:bodyPr/>
          <a:lstStyle/>
          <a:p>
            <a:fld id="{8E1999EF-345E-40BF-B39D-2D365DF4B7D9}" type="slidenum">
              <a:rPr lang="en-US" smtClean="0"/>
              <a:t>45</a:t>
            </a:fld>
            <a:endParaRPr lang="en-US"/>
          </a:p>
        </p:txBody>
      </p:sp>
    </p:spTree>
    <p:extLst>
      <p:ext uri="{BB962C8B-B14F-4D97-AF65-F5344CB8AC3E}">
        <p14:creationId xmlns:p14="http://schemas.microsoft.com/office/powerpoint/2010/main" val="721218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E61CD-C95C-39C8-5F8E-7D9D90B482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343B0-2C57-8927-147D-EA8ABF7C5E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7B122-EAB4-776F-2738-0059F4DDB7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430E14-0A27-4E7F-42BE-D64098E3D4F5}"/>
              </a:ext>
            </a:extLst>
          </p:cNvPr>
          <p:cNvSpPr>
            <a:spLocks noGrp="1"/>
          </p:cNvSpPr>
          <p:nvPr>
            <p:ph type="sldNum" sz="quarter" idx="5"/>
          </p:nvPr>
        </p:nvSpPr>
        <p:spPr/>
        <p:txBody>
          <a:bodyPr/>
          <a:lstStyle/>
          <a:p>
            <a:fld id="{8E1999EF-345E-40BF-B39D-2D365DF4B7D9}" type="slidenum">
              <a:rPr lang="en-US" smtClean="0"/>
              <a:t>46</a:t>
            </a:fld>
            <a:endParaRPr lang="en-US"/>
          </a:p>
        </p:txBody>
      </p:sp>
    </p:spTree>
    <p:extLst>
      <p:ext uri="{BB962C8B-B14F-4D97-AF65-F5344CB8AC3E}">
        <p14:creationId xmlns:p14="http://schemas.microsoft.com/office/powerpoint/2010/main" val="708980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F9D30-09F7-EC21-90C4-8ECC6976A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BAA895-3504-9900-E772-8BD45417F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C51456-623B-A373-4A6B-FCB2CE95CF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B80677-A8BA-BFAD-752B-33D38760EF90}"/>
              </a:ext>
            </a:extLst>
          </p:cNvPr>
          <p:cNvSpPr>
            <a:spLocks noGrp="1"/>
          </p:cNvSpPr>
          <p:nvPr>
            <p:ph type="sldNum" sz="quarter" idx="5"/>
          </p:nvPr>
        </p:nvSpPr>
        <p:spPr/>
        <p:txBody>
          <a:bodyPr/>
          <a:lstStyle/>
          <a:p>
            <a:fld id="{8E1999EF-345E-40BF-B39D-2D365DF4B7D9}" type="slidenum">
              <a:rPr lang="en-US" smtClean="0"/>
              <a:t>47</a:t>
            </a:fld>
            <a:endParaRPr lang="en-US"/>
          </a:p>
        </p:txBody>
      </p:sp>
    </p:spTree>
    <p:extLst>
      <p:ext uri="{BB962C8B-B14F-4D97-AF65-F5344CB8AC3E}">
        <p14:creationId xmlns:p14="http://schemas.microsoft.com/office/powerpoint/2010/main" val="87686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FA546-3C63-A4B2-0FBE-B4F0C946BC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1542E6-EF66-9598-57E0-0AED3B061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048654-2EE7-0055-A08B-0A1184F3FB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BE45BC-1DB0-25B5-21EA-3BAE4DFA70C9}"/>
              </a:ext>
            </a:extLst>
          </p:cNvPr>
          <p:cNvSpPr>
            <a:spLocks noGrp="1"/>
          </p:cNvSpPr>
          <p:nvPr>
            <p:ph type="sldNum" sz="quarter" idx="5"/>
          </p:nvPr>
        </p:nvSpPr>
        <p:spPr/>
        <p:txBody>
          <a:bodyPr/>
          <a:lstStyle/>
          <a:p>
            <a:fld id="{8E1999EF-345E-40BF-B39D-2D365DF4B7D9}" type="slidenum">
              <a:rPr lang="en-US" smtClean="0"/>
              <a:t>48</a:t>
            </a:fld>
            <a:endParaRPr lang="en-US"/>
          </a:p>
        </p:txBody>
      </p:sp>
    </p:spTree>
    <p:extLst>
      <p:ext uri="{BB962C8B-B14F-4D97-AF65-F5344CB8AC3E}">
        <p14:creationId xmlns:p14="http://schemas.microsoft.com/office/powerpoint/2010/main" val="231583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D6362-9D14-7CE4-4A29-61D27245C8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BD40E2-8DC8-DB98-C3F8-1E13301A2B0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AA250FD-D712-4A8C-F253-5A5038936C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05A1B8-9158-9AF5-0D75-767F13BD4468}"/>
              </a:ext>
            </a:extLst>
          </p:cNvPr>
          <p:cNvSpPr>
            <a:spLocks noGrp="1"/>
          </p:cNvSpPr>
          <p:nvPr>
            <p:ph type="sldNum" sz="quarter" idx="5"/>
          </p:nvPr>
        </p:nvSpPr>
        <p:spPr/>
        <p:txBody>
          <a:bodyPr/>
          <a:lstStyle/>
          <a:p>
            <a:fld id="{8E1999EF-345E-40BF-B39D-2D365DF4B7D9}" type="slidenum">
              <a:rPr lang="en-US" smtClean="0"/>
              <a:t>19</a:t>
            </a:fld>
            <a:endParaRPr lang="en-US"/>
          </a:p>
        </p:txBody>
      </p:sp>
    </p:spTree>
    <p:extLst>
      <p:ext uri="{BB962C8B-B14F-4D97-AF65-F5344CB8AC3E}">
        <p14:creationId xmlns:p14="http://schemas.microsoft.com/office/powerpoint/2010/main" val="4083172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0D014-1C56-ED53-2A28-C79EC54111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445BE7-A943-2DC7-DD53-788E1DA063F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95BCF3A-5299-C820-EFA4-FA5A8FDDF8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033718-F09F-EE7E-E554-7EFFDFC383BF}"/>
              </a:ext>
            </a:extLst>
          </p:cNvPr>
          <p:cNvSpPr>
            <a:spLocks noGrp="1"/>
          </p:cNvSpPr>
          <p:nvPr>
            <p:ph type="sldNum" sz="quarter" idx="5"/>
          </p:nvPr>
        </p:nvSpPr>
        <p:spPr/>
        <p:txBody>
          <a:bodyPr/>
          <a:lstStyle/>
          <a:p>
            <a:fld id="{8E1999EF-345E-40BF-B39D-2D365DF4B7D9}" type="slidenum">
              <a:rPr lang="en-US" smtClean="0"/>
              <a:t>20</a:t>
            </a:fld>
            <a:endParaRPr lang="en-US"/>
          </a:p>
        </p:txBody>
      </p:sp>
    </p:spTree>
    <p:extLst>
      <p:ext uri="{BB962C8B-B14F-4D97-AF65-F5344CB8AC3E}">
        <p14:creationId xmlns:p14="http://schemas.microsoft.com/office/powerpoint/2010/main" val="1230268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FA8C8-E1B1-F733-046F-578041B2AA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45022C-DB8A-87D8-44DB-B14BB8ED8F2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34949E1-EC3A-A06D-F4FE-764963BED3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193165-1D83-2610-F165-7D45A2D81077}"/>
              </a:ext>
            </a:extLst>
          </p:cNvPr>
          <p:cNvSpPr>
            <a:spLocks noGrp="1"/>
          </p:cNvSpPr>
          <p:nvPr>
            <p:ph type="sldNum" sz="quarter" idx="5"/>
          </p:nvPr>
        </p:nvSpPr>
        <p:spPr/>
        <p:txBody>
          <a:bodyPr/>
          <a:lstStyle/>
          <a:p>
            <a:fld id="{8E1999EF-345E-40BF-B39D-2D365DF4B7D9}" type="slidenum">
              <a:rPr lang="en-US" smtClean="0"/>
              <a:t>21</a:t>
            </a:fld>
            <a:endParaRPr lang="en-US"/>
          </a:p>
        </p:txBody>
      </p:sp>
    </p:spTree>
    <p:extLst>
      <p:ext uri="{BB962C8B-B14F-4D97-AF65-F5344CB8AC3E}">
        <p14:creationId xmlns:p14="http://schemas.microsoft.com/office/powerpoint/2010/main" val="3167173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31AE3-76B4-4EC7-5633-D6DC2B16F8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290997-A620-BA9E-ECC6-7714B60FFF1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20FB50B-F3EE-186B-EB57-A48724CC20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B537B1-330E-849B-6659-3F9A8D42295E}"/>
              </a:ext>
            </a:extLst>
          </p:cNvPr>
          <p:cNvSpPr>
            <a:spLocks noGrp="1"/>
          </p:cNvSpPr>
          <p:nvPr>
            <p:ph type="sldNum" sz="quarter" idx="5"/>
          </p:nvPr>
        </p:nvSpPr>
        <p:spPr/>
        <p:txBody>
          <a:bodyPr/>
          <a:lstStyle/>
          <a:p>
            <a:fld id="{8E1999EF-345E-40BF-B39D-2D365DF4B7D9}" type="slidenum">
              <a:rPr lang="en-US" smtClean="0"/>
              <a:t>22</a:t>
            </a:fld>
            <a:endParaRPr lang="en-US"/>
          </a:p>
        </p:txBody>
      </p:sp>
    </p:spTree>
    <p:extLst>
      <p:ext uri="{BB962C8B-B14F-4D97-AF65-F5344CB8AC3E}">
        <p14:creationId xmlns:p14="http://schemas.microsoft.com/office/powerpoint/2010/main" val="1655735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AC6F9-0AF3-76C2-B4F6-3189B0653F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93024-3667-1CC5-FDE5-298DD68101D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EF47F7D-F34E-8724-0E22-8ED8FC20B1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B5A3B8-DB4B-4C56-CE9F-F35F1DCB63AA}"/>
              </a:ext>
            </a:extLst>
          </p:cNvPr>
          <p:cNvSpPr>
            <a:spLocks noGrp="1"/>
          </p:cNvSpPr>
          <p:nvPr>
            <p:ph type="sldNum" sz="quarter" idx="5"/>
          </p:nvPr>
        </p:nvSpPr>
        <p:spPr/>
        <p:txBody>
          <a:bodyPr/>
          <a:lstStyle/>
          <a:p>
            <a:fld id="{8E1999EF-345E-40BF-B39D-2D365DF4B7D9}" type="slidenum">
              <a:rPr lang="en-US" smtClean="0"/>
              <a:t>23</a:t>
            </a:fld>
            <a:endParaRPr lang="en-US"/>
          </a:p>
        </p:txBody>
      </p:sp>
    </p:spTree>
    <p:extLst>
      <p:ext uri="{BB962C8B-B14F-4D97-AF65-F5344CB8AC3E}">
        <p14:creationId xmlns:p14="http://schemas.microsoft.com/office/powerpoint/2010/main" val="424422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65833-4062-7911-EF5E-221DEAE397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46969C-5754-4878-6DF3-E92DE2B2975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DD43EE8-9A21-AB2A-FF82-8DCB6FDF56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DC83B1-175A-B548-DEA3-FD56A1889B84}"/>
              </a:ext>
            </a:extLst>
          </p:cNvPr>
          <p:cNvSpPr>
            <a:spLocks noGrp="1"/>
          </p:cNvSpPr>
          <p:nvPr>
            <p:ph type="sldNum" sz="quarter" idx="5"/>
          </p:nvPr>
        </p:nvSpPr>
        <p:spPr/>
        <p:txBody>
          <a:bodyPr/>
          <a:lstStyle/>
          <a:p>
            <a:fld id="{8E1999EF-345E-40BF-B39D-2D365DF4B7D9}" type="slidenum">
              <a:rPr lang="en-US" smtClean="0"/>
              <a:t>24</a:t>
            </a:fld>
            <a:endParaRPr lang="en-US"/>
          </a:p>
        </p:txBody>
      </p:sp>
    </p:spTree>
    <p:extLst>
      <p:ext uri="{BB962C8B-B14F-4D97-AF65-F5344CB8AC3E}">
        <p14:creationId xmlns:p14="http://schemas.microsoft.com/office/powerpoint/2010/main" val="1205914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BD445-69AB-75B0-A68A-27F32C81E1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7109A3-965B-1EA7-344D-DEB7FDA99C8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C5F6DAE-E236-C718-7C75-7E10D36F4E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9C95D9-F14B-7141-E7CC-CA500144F711}"/>
              </a:ext>
            </a:extLst>
          </p:cNvPr>
          <p:cNvSpPr>
            <a:spLocks noGrp="1"/>
          </p:cNvSpPr>
          <p:nvPr>
            <p:ph type="sldNum" sz="quarter" idx="5"/>
          </p:nvPr>
        </p:nvSpPr>
        <p:spPr/>
        <p:txBody>
          <a:bodyPr/>
          <a:lstStyle/>
          <a:p>
            <a:fld id="{8E1999EF-345E-40BF-B39D-2D365DF4B7D9}" type="slidenum">
              <a:rPr lang="en-US" smtClean="0"/>
              <a:t>25</a:t>
            </a:fld>
            <a:endParaRPr lang="en-US"/>
          </a:p>
        </p:txBody>
      </p:sp>
    </p:spTree>
    <p:extLst>
      <p:ext uri="{BB962C8B-B14F-4D97-AF65-F5344CB8AC3E}">
        <p14:creationId xmlns:p14="http://schemas.microsoft.com/office/powerpoint/2010/main" val="3602311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920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4A8F6A60-A1F2-4152-AEC8-50C83B7E641E}" type="slidenum">
              <a:rPr lang="en-US" smtClean="0"/>
              <a:t>‹#›</a:t>
            </a:fld>
            <a:endParaRPr lang="en-US"/>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fld id="{CCDE2F45-6227-44AE-A2BA-80C52F4B61EC}" type="datetimeFigureOut">
              <a:rPr lang="en-US" smtClean="0"/>
              <a:t>12/1/2025</a:t>
            </a:fld>
            <a:endParaRPr lang="en-US"/>
          </a:p>
        </p:txBody>
      </p:sp>
    </p:spTree>
    <p:extLst>
      <p:ext uri="{BB962C8B-B14F-4D97-AF65-F5344CB8AC3E}">
        <p14:creationId xmlns:p14="http://schemas.microsoft.com/office/powerpoint/2010/main" val="334445324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4A8F6A60-A1F2-4152-AEC8-50C83B7E641E}" type="slidenum">
              <a:rPr lang="en-US" smtClean="0"/>
              <a:t>‹#›</a:t>
            </a:fld>
            <a:endParaRPr lang="en-US"/>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fld id="{CCDE2F45-6227-44AE-A2BA-80C52F4B61EC}" type="datetimeFigureOut">
              <a:rPr lang="en-US" smtClean="0"/>
              <a:t>12/1/2025</a:t>
            </a:fld>
            <a:endParaRPr lang="en-US"/>
          </a:p>
        </p:txBody>
      </p:sp>
    </p:spTree>
    <p:extLst>
      <p:ext uri="{BB962C8B-B14F-4D97-AF65-F5344CB8AC3E}">
        <p14:creationId xmlns:p14="http://schemas.microsoft.com/office/powerpoint/2010/main" val="86433010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fld id="{CCDE2F45-6227-44AE-A2BA-80C52F4B61EC}" type="datetimeFigureOut">
              <a:rPr lang="en-US" smtClean="0"/>
              <a:t>12/1/2025</a:t>
            </a:fld>
            <a:endParaRPr lang="en-US"/>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4A8F6A60-A1F2-4152-AEC8-50C83B7E641E}" type="slidenum">
              <a:rPr lang="en-US" smtClean="0"/>
              <a:t>‹#›</a:t>
            </a:fld>
            <a:endParaRPr lang="en-US"/>
          </a:p>
        </p:txBody>
      </p:sp>
    </p:spTree>
    <p:extLst>
      <p:ext uri="{BB962C8B-B14F-4D97-AF65-F5344CB8AC3E}">
        <p14:creationId xmlns:p14="http://schemas.microsoft.com/office/powerpoint/2010/main" val="184934009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4A8F6A60-A1F2-4152-AEC8-50C83B7E641E}" type="slidenum">
              <a:rPr lang="en-US" smtClean="0"/>
              <a:t>‹#›</a:t>
            </a:fld>
            <a:endParaRPr lang="en-US"/>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fld id="{CCDE2F45-6227-44AE-A2BA-80C52F4B61EC}" type="datetimeFigureOut">
              <a:rPr lang="en-US" smtClean="0"/>
              <a:t>12/1/2025</a:t>
            </a:fld>
            <a:endParaRPr lang="en-US"/>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9615970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467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F68BA-3ABB-B32D-391E-2D5CEFB2B3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05B50D-3DC6-2424-9235-A0E691536F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C38C2F-C971-27D0-966D-FD3DE117F038}"/>
              </a:ext>
            </a:extLst>
          </p:cNvPr>
          <p:cNvSpPr>
            <a:spLocks noGrp="1"/>
          </p:cNvSpPr>
          <p:nvPr>
            <p:ph type="dt" sz="half" idx="10"/>
          </p:nvPr>
        </p:nvSpPr>
        <p:spPr/>
        <p:txBody>
          <a:bodyPr/>
          <a:lstStyle/>
          <a:p>
            <a:fld id="{CCDE2F45-6227-44AE-A2BA-80C52F4B61EC}" type="datetimeFigureOut">
              <a:rPr lang="en-US" smtClean="0"/>
              <a:t>12/1/2025</a:t>
            </a:fld>
            <a:endParaRPr lang="en-US"/>
          </a:p>
        </p:txBody>
      </p:sp>
      <p:sp>
        <p:nvSpPr>
          <p:cNvPr id="5" name="Footer Placeholder 4">
            <a:extLst>
              <a:ext uri="{FF2B5EF4-FFF2-40B4-BE49-F238E27FC236}">
                <a16:creationId xmlns:a16="http://schemas.microsoft.com/office/drawing/2014/main" id="{5FA8C1D1-4D7B-5D5B-E5D0-D7DE11B21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B0B44-97E6-B41F-4BF1-B300F1077BB2}"/>
              </a:ext>
            </a:extLst>
          </p:cNvPr>
          <p:cNvSpPr>
            <a:spLocks noGrp="1"/>
          </p:cNvSpPr>
          <p:nvPr>
            <p:ph type="sldNum" sz="quarter" idx="12"/>
          </p:nvPr>
        </p:nvSpPr>
        <p:spPr/>
        <p:txBody>
          <a:bodyPr/>
          <a:lstStyle/>
          <a:p>
            <a:fld id="{4A8F6A60-A1F2-4152-AEC8-50C83B7E641E}" type="slidenum">
              <a:rPr lang="en-US" smtClean="0"/>
              <a:t>‹#›</a:t>
            </a:fld>
            <a:endParaRPr lang="en-US"/>
          </a:p>
        </p:txBody>
      </p:sp>
    </p:spTree>
    <p:extLst>
      <p:ext uri="{BB962C8B-B14F-4D97-AF65-F5344CB8AC3E}">
        <p14:creationId xmlns:p14="http://schemas.microsoft.com/office/powerpoint/2010/main" val="167063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4A8F6A60-A1F2-4152-AEC8-50C83B7E641E}" type="slidenum">
              <a:rPr lang="en-US" smtClean="0"/>
              <a:t>‹#›</a:t>
            </a:fld>
            <a:endParaRPr lang="en-US"/>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fld id="{CCDE2F45-6227-44AE-A2BA-80C52F4B61EC}" type="datetimeFigureOut">
              <a:rPr lang="en-US" smtClean="0"/>
              <a:t>12/1/2025</a:t>
            </a:fld>
            <a:endParaRPr lang="en-US"/>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362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8032581"/>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8170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4A8F6A60-A1F2-4152-AEC8-50C83B7E641E}" type="slidenum">
              <a:rPr lang="en-US" smtClean="0"/>
              <a:t>‹#›</a:t>
            </a:fld>
            <a:endParaRPr lang="en-US"/>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fld id="{CCDE2F45-6227-44AE-A2BA-80C52F4B61EC}" type="datetimeFigureOut">
              <a:rPr lang="en-US" smtClean="0"/>
              <a:t>12/1/2025</a:t>
            </a:fld>
            <a:endParaRPr lang="en-US"/>
          </a:p>
        </p:txBody>
      </p:sp>
    </p:spTree>
    <p:extLst>
      <p:ext uri="{BB962C8B-B14F-4D97-AF65-F5344CB8AC3E}">
        <p14:creationId xmlns:p14="http://schemas.microsoft.com/office/powerpoint/2010/main" val="29313240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ummary 2">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773789"/>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594360" y="1016449"/>
            <a:ext cx="10873740" cy="4964887"/>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4A8F6A60-A1F2-4152-AEC8-50C83B7E641E}" type="slidenum">
              <a:rPr lang="en-US" smtClean="0"/>
              <a:t>‹#›</a:t>
            </a:fld>
            <a:endParaRPr lang="en-US"/>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fld id="{CCDE2F45-6227-44AE-A2BA-80C52F4B61EC}" type="datetimeFigureOut">
              <a:rPr lang="en-US" smtClean="0"/>
              <a:t>12/1/2025</a:t>
            </a:fld>
            <a:endParaRPr lang="en-US"/>
          </a:p>
        </p:txBody>
      </p:sp>
    </p:spTree>
    <p:extLst>
      <p:ext uri="{BB962C8B-B14F-4D97-AF65-F5344CB8AC3E}">
        <p14:creationId xmlns:p14="http://schemas.microsoft.com/office/powerpoint/2010/main" val="399222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949619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4A8F6A60-A1F2-4152-AEC8-50C83B7E641E}" type="slidenum">
              <a:rPr lang="en-US" smtClean="0"/>
              <a:t>‹#›</a:t>
            </a:fld>
            <a:endParaRPr lang="en-US"/>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fld id="{CCDE2F45-6227-44AE-A2BA-80C52F4B61EC}" type="datetimeFigureOut">
              <a:rPr lang="en-US" smtClean="0"/>
              <a:t>12/1/2025</a:t>
            </a:fld>
            <a:endParaRPr lang="en-US"/>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84533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4A8F6A60-A1F2-4152-AEC8-50C83B7E641E}" type="slidenum">
              <a:rPr lang="en-US" smtClean="0"/>
              <a:t>‹#›</a:t>
            </a:fld>
            <a:endParaRPr lang="en-US"/>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fld id="{CCDE2F45-6227-44AE-A2BA-80C52F4B61EC}" type="datetimeFigureOut">
              <a:rPr lang="en-US" smtClean="0"/>
              <a:t>12/1/2025</a:t>
            </a:fld>
            <a:endParaRPr lang="en-US"/>
          </a:p>
        </p:txBody>
      </p:sp>
    </p:spTree>
    <p:extLst>
      <p:ext uri="{BB962C8B-B14F-4D97-AF65-F5344CB8AC3E}">
        <p14:creationId xmlns:p14="http://schemas.microsoft.com/office/powerpoint/2010/main" val="202835312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CCDE2F45-6227-44AE-A2BA-80C52F4B61EC}" type="datetimeFigureOut">
              <a:rPr lang="en-US" smtClean="0"/>
              <a:t>12/1/2025</a:t>
            </a:fld>
            <a:endParaRPr lang="en-US"/>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4A8F6A60-A1F2-4152-AEC8-50C83B7E641E}" type="slidenum">
              <a:rPr lang="en-US" smtClean="0"/>
              <a:t>‹#›</a:t>
            </a:fld>
            <a:endParaRPr lang="en-US"/>
          </a:p>
        </p:txBody>
      </p:sp>
    </p:spTree>
    <p:extLst>
      <p:ext uri="{BB962C8B-B14F-4D97-AF65-F5344CB8AC3E}">
        <p14:creationId xmlns:p14="http://schemas.microsoft.com/office/powerpoint/2010/main" val="29863003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oleObject" Target="../embeddings/oleObject2.bin"/><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2.emf"/></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52.gi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D45A89-5F36-B680-0B75-54891F1C0C89}"/>
              </a:ext>
            </a:extLst>
          </p:cNvPr>
          <p:cNvSpPr>
            <a:spLocks noGrp="1"/>
          </p:cNvSpPr>
          <p:nvPr>
            <p:ph type="ctrTitle"/>
          </p:nvPr>
        </p:nvSpPr>
        <p:spPr/>
        <p:txBody>
          <a:bodyPr>
            <a:normAutofit fontScale="90000"/>
          </a:bodyPr>
          <a:lstStyle/>
          <a:p>
            <a:r>
              <a:rPr lang="el-GR" dirty="0">
                <a:solidFill>
                  <a:schemeClr val="tx2">
                    <a:lumMod val="75000"/>
                  </a:schemeClr>
                </a:solidFill>
              </a:rPr>
              <a:t>Χημεία 1</a:t>
            </a:r>
            <a:r>
              <a:rPr lang="el-GR" baseline="30000" dirty="0">
                <a:solidFill>
                  <a:schemeClr val="tx2">
                    <a:lumMod val="75000"/>
                  </a:schemeClr>
                </a:solidFill>
              </a:rPr>
              <a:t>ου</a:t>
            </a:r>
            <a:r>
              <a:rPr lang="el-GR" dirty="0">
                <a:solidFill>
                  <a:schemeClr val="tx2">
                    <a:lumMod val="75000"/>
                  </a:schemeClr>
                </a:solidFill>
              </a:rPr>
              <a:t> Εξαμήνου </a:t>
            </a:r>
            <a:br>
              <a:rPr lang="en-US" dirty="0">
                <a:solidFill>
                  <a:schemeClr val="tx2">
                    <a:lumMod val="75000"/>
                  </a:schemeClr>
                </a:solidFill>
              </a:rPr>
            </a:br>
            <a:r>
              <a:rPr lang="el-GR" dirty="0">
                <a:solidFill>
                  <a:schemeClr val="tx2">
                    <a:lumMod val="75000"/>
                  </a:schemeClr>
                </a:solidFill>
              </a:rPr>
              <a:t>Σχολή Μεταλλειολόγων – Μεταλλουργών Μηχανικών</a:t>
            </a:r>
            <a:endParaRPr lang="en-US" dirty="0"/>
          </a:p>
        </p:txBody>
      </p:sp>
      <p:sp>
        <p:nvSpPr>
          <p:cNvPr id="6" name="Subtitle 5">
            <a:extLst>
              <a:ext uri="{FF2B5EF4-FFF2-40B4-BE49-F238E27FC236}">
                <a16:creationId xmlns:a16="http://schemas.microsoft.com/office/drawing/2014/main" id="{2317E824-321C-7106-B23A-CF0DC8322022}"/>
              </a:ext>
            </a:extLst>
          </p:cNvPr>
          <p:cNvSpPr>
            <a:spLocks noGrp="1"/>
          </p:cNvSpPr>
          <p:nvPr>
            <p:ph type="subTitle" idx="1"/>
          </p:nvPr>
        </p:nvSpPr>
        <p:spPr>
          <a:xfrm>
            <a:off x="1095153" y="3602037"/>
            <a:ext cx="10154093" cy="1225143"/>
          </a:xfrm>
        </p:spPr>
        <p:style>
          <a:lnRef idx="1">
            <a:schemeClr val="accent2"/>
          </a:lnRef>
          <a:fillRef idx="2">
            <a:schemeClr val="accent2"/>
          </a:fillRef>
          <a:effectRef idx="1">
            <a:schemeClr val="accent2"/>
          </a:effectRef>
          <a:fontRef idx="minor">
            <a:schemeClr val="dk1"/>
          </a:fontRef>
        </p:style>
        <p:txBody>
          <a:bodyPr anchor="ct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400" b="1" i="0" u="none" strike="noStrike" kern="1200" cap="none" spc="0" normalizeH="0" baseline="0" noProof="0" dirty="0">
                <a:ln>
                  <a:noFill/>
                </a:ln>
                <a:solidFill>
                  <a:srgbClr val="000000"/>
                </a:solidFill>
                <a:effectLst/>
                <a:uLnTx/>
                <a:uFillTx/>
                <a:latin typeface="Franklin Gothic Book"/>
                <a:ea typeface="+mn-ea"/>
                <a:cs typeface="+mn-cs"/>
              </a:rPr>
              <a:t>Ακαδημαϊκό Έτος 2025-26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400" b="1" i="0" u="none" strike="noStrike" kern="1200" cap="none" spc="0" normalizeH="0" baseline="0" noProof="0" dirty="0">
                <a:ln>
                  <a:noFill/>
                </a:ln>
                <a:solidFill>
                  <a:srgbClr val="000000"/>
                </a:solidFill>
                <a:effectLst/>
                <a:uLnTx/>
                <a:uFillTx/>
                <a:latin typeface="Franklin Gothic Book"/>
                <a:ea typeface="+mn-ea"/>
                <a:cs typeface="+mn-cs"/>
              </a:rPr>
              <a:t>Διάλεξη </a:t>
            </a:r>
            <a:r>
              <a:rPr kumimoji="0" lang="en-US" sz="2400" b="1" i="0" u="none" strike="noStrike" kern="1200" cap="none" spc="0" normalizeH="0" baseline="0" noProof="0" dirty="0">
                <a:ln>
                  <a:noFill/>
                </a:ln>
                <a:solidFill>
                  <a:srgbClr val="000000"/>
                </a:solidFill>
                <a:effectLst/>
                <a:uLnTx/>
                <a:uFillTx/>
                <a:latin typeface="Franklin Gothic Book"/>
                <a:ea typeface="+mn-ea"/>
                <a:cs typeface="+mn-cs"/>
              </a:rPr>
              <a:t>8:</a:t>
            </a:r>
            <a:r>
              <a:rPr kumimoji="0" lang="el-GR" sz="2400" b="1" i="0" u="none" strike="noStrike" kern="1200" cap="none" spc="0" normalizeH="0" baseline="0" noProof="0" dirty="0">
                <a:ln>
                  <a:noFill/>
                </a:ln>
                <a:solidFill>
                  <a:srgbClr val="000000"/>
                </a:solidFill>
                <a:effectLst/>
                <a:uLnTx/>
                <a:uFillTx/>
                <a:latin typeface="Franklin Gothic Book"/>
                <a:ea typeface="+mn-ea"/>
                <a:cs typeface="+mn-cs"/>
              </a:rPr>
              <a:t> Κβαντομηχανική Θεώρηση Χημικών Δεσμών</a:t>
            </a:r>
            <a:endParaRPr lang="en-US" dirty="0"/>
          </a:p>
        </p:txBody>
      </p:sp>
      <p:pic>
        <p:nvPicPr>
          <p:cNvPr id="7" name="Picture 2">
            <a:extLst>
              <a:ext uri="{FF2B5EF4-FFF2-40B4-BE49-F238E27FC236}">
                <a16:creationId xmlns:a16="http://schemas.microsoft.com/office/drawing/2014/main" id="{E9DB22FA-2AD8-BB66-6399-C6D9750CF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046" y="389878"/>
            <a:ext cx="989628" cy="989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310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A1CCD-D19E-A92C-EAE9-23600D8F2F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DF2D04-1625-C64B-7147-AC39BF9DE148}"/>
              </a:ext>
            </a:extLst>
          </p:cNvPr>
          <p:cNvSpPr>
            <a:spLocks noGrp="1"/>
          </p:cNvSpPr>
          <p:nvPr>
            <p:ph type="title"/>
          </p:nvPr>
        </p:nvSpPr>
        <p:spPr>
          <a:xfrm>
            <a:off x="594360" y="102875"/>
            <a:ext cx="10873740" cy="1049269"/>
          </a:xfrm>
        </p:spPr>
        <p:txBody>
          <a:bodyPr/>
          <a:lstStyle/>
          <a:p>
            <a:r>
              <a:rPr lang="el-GR" sz="4000" dirty="0"/>
              <a:t>Γιατί τα άτομα σχηματίζουν μόρια; - </a:t>
            </a:r>
            <a:br>
              <a:rPr lang="el-GR" sz="4000" dirty="0"/>
            </a:br>
            <a:r>
              <a:rPr lang="el-GR" sz="4000" dirty="0"/>
              <a:t>Η περίπτωση του Η</a:t>
            </a:r>
            <a:r>
              <a:rPr lang="el-GR" sz="4000" baseline="-25000" dirty="0"/>
              <a:t>2</a:t>
            </a:r>
            <a:endParaRPr lang="en-US" sz="4000" dirty="0"/>
          </a:p>
        </p:txBody>
      </p:sp>
      <p:pic>
        <p:nvPicPr>
          <p:cNvPr id="3" name="Binding energy curve clean">
            <a:hlinkClick r:id="" action="ppaction://media"/>
            <a:extLst>
              <a:ext uri="{FF2B5EF4-FFF2-40B4-BE49-F238E27FC236}">
                <a16:creationId xmlns:a16="http://schemas.microsoft.com/office/drawing/2014/main" id="{0934E30B-9834-F09F-E5EC-DD29BC6DA65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62961" y="1645833"/>
            <a:ext cx="9266075" cy="5212167"/>
          </a:xfrm>
          <a:prstGeom prst="rect">
            <a:avLst/>
          </a:prstGeom>
        </p:spPr>
      </p:pic>
      <p:sp>
        <p:nvSpPr>
          <p:cNvPr id="5" name="TextBox 4">
            <a:extLst>
              <a:ext uri="{FF2B5EF4-FFF2-40B4-BE49-F238E27FC236}">
                <a16:creationId xmlns:a16="http://schemas.microsoft.com/office/drawing/2014/main" id="{DBA1709B-108D-6BA1-2A05-77EE498DF25F}"/>
              </a:ext>
            </a:extLst>
          </p:cNvPr>
          <p:cNvSpPr txBox="1"/>
          <p:nvPr/>
        </p:nvSpPr>
        <p:spPr>
          <a:xfrm>
            <a:off x="381000" y="1254004"/>
            <a:ext cx="11430000" cy="769441"/>
          </a:xfrm>
          <a:prstGeom prst="rect">
            <a:avLst/>
          </a:prstGeom>
          <a:solidFill>
            <a:schemeClr val="tx2">
              <a:lumMod val="20000"/>
              <a:lumOff val="80000"/>
            </a:schemeClr>
          </a:solidFill>
        </p:spPr>
        <p:txBody>
          <a:bodyPr wrap="square">
            <a:spAutoFit/>
          </a:bodyPr>
          <a:lstStyle/>
          <a:p>
            <a:pPr algn="ctr"/>
            <a:r>
              <a:rPr lang="el-GR" sz="2200" b="1" dirty="0">
                <a:solidFill>
                  <a:schemeClr val="tx2">
                    <a:lumMod val="75000"/>
                  </a:schemeClr>
                </a:solidFill>
              </a:rPr>
              <a:t>Αλλά γιατί δεν κυριαρχεί η άπωση μεταξύ των ηλεκτρονίων, αφού μόνο αυτά έρχονται σε επαφή καθώς τα άτομα πλησιάζουν;</a:t>
            </a:r>
          </a:p>
        </p:txBody>
      </p:sp>
    </p:spTree>
    <p:extLst>
      <p:ext uri="{BB962C8B-B14F-4D97-AF65-F5344CB8AC3E}">
        <p14:creationId xmlns:p14="http://schemas.microsoft.com/office/powerpoint/2010/main" val="48605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7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A1CCD-D19E-A92C-EAE9-23600D8F2F7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6795C56-D14B-9D9B-3B5A-AC9EA9578DE1}"/>
              </a:ext>
            </a:extLst>
          </p:cNvPr>
          <p:cNvSpPr/>
          <p:nvPr/>
        </p:nvSpPr>
        <p:spPr>
          <a:xfrm>
            <a:off x="0" y="0"/>
            <a:ext cx="12192000" cy="6858000"/>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DF2D04-1625-C64B-7147-AC39BF9DE148}"/>
              </a:ext>
            </a:extLst>
          </p:cNvPr>
          <p:cNvSpPr>
            <a:spLocks noGrp="1"/>
          </p:cNvSpPr>
          <p:nvPr>
            <p:ph type="title"/>
          </p:nvPr>
        </p:nvSpPr>
        <p:spPr>
          <a:xfrm>
            <a:off x="381000" y="102875"/>
            <a:ext cx="11430000" cy="1049269"/>
          </a:xfrm>
          <a:solidFill>
            <a:schemeClr val="tx2">
              <a:lumMod val="20000"/>
              <a:lumOff val="80000"/>
            </a:schemeClr>
          </a:solidFill>
        </p:spPr>
        <p:txBody>
          <a:bodyPr/>
          <a:lstStyle/>
          <a:p>
            <a:r>
              <a:rPr lang="el-GR" sz="4000" dirty="0">
                <a:solidFill>
                  <a:schemeClr val="tx2">
                    <a:lumMod val="75000"/>
                  </a:schemeClr>
                </a:solidFill>
              </a:rPr>
              <a:t>Γιατί τα άτομα σχηματίζουν μόρια; - </a:t>
            </a:r>
            <a:br>
              <a:rPr lang="el-GR" sz="4000" dirty="0">
                <a:solidFill>
                  <a:schemeClr val="tx2">
                    <a:lumMod val="75000"/>
                  </a:schemeClr>
                </a:solidFill>
              </a:rPr>
            </a:br>
            <a:r>
              <a:rPr lang="el-GR" sz="4000" dirty="0">
                <a:solidFill>
                  <a:schemeClr val="tx2">
                    <a:lumMod val="75000"/>
                  </a:schemeClr>
                </a:solidFill>
              </a:rPr>
              <a:t>Η περίπτωση του Η</a:t>
            </a:r>
            <a:r>
              <a:rPr lang="el-GR" sz="4000" baseline="-25000" dirty="0">
                <a:solidFill>
                  <a:schemeClr val="tx2">
                    <a:lumMod val="75000"/>
                  </a:schemeClr>
                </a:solidFill>
              </a:rPr>
              <a:t>2</a:t>
            </a:r>
            <a:endParaRPr lang="en-US" sz="4000" dirty="0">
              <a:solidFill>
                <a:schemeClr val="tx2">
                  <a:lumMod val="75000"/>
                </a:schemeClr>
              </a:solidFill>
            </a:endParaRPr>
          </a:p>
        </p:txBody>
      </p:sp>
      <p:pic>
        <p:nvPicPr>
          <p:cNvPr id="4" name="Picture 3">
            <a:extLst>
              <a:ext uri="{FF2B5EF4-FFF2-40B4-BE49-F238E27FC236}">
                <a16:creationId xmlns:a16="http://schemas.microsoft.com/office/drawing/2014/main" id="{B6921BBC-409D-17A8-5FAC-A04929857625}"/>
              </a:ext>
            </a:extLst>
          </p:cNvPr>
          <p:cNvPicPr>
            <a:picLocks noChangeAspect="1"/>
          </p:cNvPicPr>
          <p:nvPr/>
        </p:nvPicPr>
        <p:blipFill>
          <a:blip r:embed="rId2"/>
          <a:stretch>
            <a:fillRect/>
          </a:stretch>
        </p:blipFill>
        <p:spPr>
          <a:xfrm>
            <a:off x="1524326" y="1152144"/>
            <a:ext cx="9143348" cy="5714592"/>
          </a:xfrm>
          <a:prstGeom prst="rect">
            <a:avLst/>
          </a:prstGeom>
        </p:spPr>
      </p:pic>
    </p:spTree>
    <p:extLst>
      <p:ext uri="{BB962C8B-B14F-4D97-AF65-F5344CB8AC3E}">
        <p14:creationId xmlns:p14="http://schemas.microsoft.com/office/powerpoint/2010/main" val="3987569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F0E42-1B2F-95C0-288E-F3B022B4E1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C58EBAD-85C8-1402-8F1F-E01567F71BFD}"/>
              </a:ext>
            </a:extLst>
          </p:cNvPr>
          <p:cNvSpPr>
            <a:spLocks noGrp="1"/>
          </p:cNvSpPr>
          <p:nvPr>
            <p:ph type="title"/>
          </p:nvPr>
        </p:nvSpPr>
        <p:spPr/>
        <p:txBody>
          <a:bodyPr anchor="ctr"/>
          <a:lstStyle/>
          <a:p>
            <a:r>
              <a:rPr lang="el-GR" sz="4800" dirty="0"/>
              <a:t>Θεωρία Δεσμών Σθένους</a:t>
            </a:r>
            <a:endParaRPr lang="en-US" sz="4800" dirty="0"/>
          </a:p>
        </p:txBody>
      </p:sp>
    </p:spTree>
    <p:extLst>
      <p:ext uri="{BB962C8B-B14F-4D97-AF65-F5344CB8AC3E}">
        <p14:creationId xmlns:p14="http://schemas.microsoft.com/office/powerpoint/2010/main" val="245027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FDD25-06EC-9332-B84B-BD3118951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48F97-8929-B37F-724B-1DECD6B5A264}"/>
              </a:ext>
            </a:extLst>
          </p:cNvPr>
          <p:cNvSpPr>
            <a:spLocks noGrp="1"/>
          </p:cNvSpPr>
          <p:nvPr>
            <p:ph type="title"/>
          </p:nvPr>
        </p:nvSpPr>
        <p:spPr/>
        <p:txBody>
          <a:bodyPr/>
          <a:lstStyle/>
          <a:p>
            <a:r>
              <a:rPr lang="el-GR" dirty="0"/>
              <a:t>Η Περίπτωση του </a:t>
            </a:r>
            <a:r>
              <a:rPr lang="en-US" dirty="0"/>
              <a:t>H</a:t>
            </a:r>
            <a:r>
              <a:rPr lang="en-US" baseline="-25000" dirty="0"/>
              <a:t>2</a:t>
            </a:r>
            <a:r>
              <a:rPr lang="el-GR" baseline="-25000" dirty="0"/>
              <a:t> </a:t>
            </a:r>
            <a:r>
              <a:rPr lang="el-GR" dirty="0"/>
              <a:t>/σ-δεσμός</a:t>
            </a:r>
            <a:endParaRPr lang="en-US" baseline="-25000" dirty="0"/>
          </a:p>
        </p:txBody>
      </p:sp>
      <p:sp>
        <p:nvSpPr>
          <p:cNvPr id="11" name="TextBox 10">
            <a:extLst>
              <a:ext uri="{FF2B5EF4-FFF2-40B4-BE49-F238E27FC236}">
                <a16:creationId xmlns:a16="http://schemas.microsoft.com/office/drawing/2014/main" id="{23A8C274-C705-2EFA-D091-7B0835618B40}"/>
              </a:ext>
            </a:extLst>
          </p:cNvPr>
          <p:cNvSpPr txBox="1"/>
          <p:nvPr/>
        </p:nvSpPr>
        <p:spPr>
          <a:xfrm>
            <a:off x="381000" y="1084699"/>
            <a:ext cx="11430000" cy="769441"/>
          </a:xfrm>
          <a:prstGeom prst="rect">
            <a:avLst/>
          </a:prstGeom>
          <a:solidFill>
            <a:srgbClr val="FFFFFF">
              <a:lumMod val="95000"/>
            </a:srgbClr>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l-GR" sz="2200" b="1" i="0" u="none" strike="noStrike" kern="0" cap="none" spc="0" normalizeH="0" baseline="0" noProof="0" dirty="0">
                <a:ln>
                  <a:noFill/>
                </a:ln>
                <a:solidFill>
                  <a:srgbClr val="168C75"/>
                </a:solidFill>
                <a:effectLst/>
                <a:uLnTx/>
                <a:uFillTx/>
              </a:rPr>
              <a:t>Σύμφωνα με τη θεωρία δεσμών σθένους, ο δεσμός Η-Η</a:t>
            </a:r>
            <a:r>
              <a:rPr kumimoji="0" lang="en-US" sz="2200" b="1" i="0" u="none" strike="noStrike" kern="0" cap="none" spc="0" normalizeH="0" baseline="0" noProof="0" dirty="0">
                <a:ln>
                  <a:noFill/>
                </a:ln>
                <a:solidFill>
                  <a:srgbClr val="168C75"/>
                </a:solidFill>
                <a:effectLst/>
                <a:uLnTx/>
                <a:uFillTx/>
              </a:rPr>
              <a:t> </a:t>
            </a:r>
            <a:r>
              <a:rPr kumimoji="0" lang="el-GR" sz="2200" b="1" i="0" u="none" strike="noStrike" kern="0" cap="none" spc="0" normalizeH="0" baseline="0" noProof="0" dirty="0">
                <a:ln>
                  <a:noFill/>
                </a:ln>
                <a:solidFill>
                  <a:srgbClr val="168C75"/>
                </a:solidFill>
                <a:effectLst/>
                <a:uLnTx/>
                <a:uFillTx/>
              </a:rPr>
              <a:t>στο μόριο </a:t>
            </a:r>
            <a:r>
              <a:rPr kumimoji="0" lang="en-US" sz="2200" b="1" i="0" u="none" strike="noStrike" kern="0" cap="none" spc="0" normalizeH="0" baseline="0" noProof="0" dirty="0">
                <a:ln>
                  <a:noFill/>
                </a:ln>
                <a:solidFill>
                  <a:srgbClr val="168C75"/>
                </a:solidFill>
                <a:effectLst/>
                <a:uLnTx/>
                <a:uFillTx/>
              </a:rPr>
              <a:t>H</a:t>
            </a:r>
            <a:r>
              <a:rPr kumimoji="0" lang="en-US" sz="2200" b="1" i="0" u="none" strike="noStrike" kern="0" cap="none" spc="0" normalizeH="0" baseline="-25000" noProof="0" dirty="0">
                <a:ln>
                  <a:noFill/>
                </a:ln>
                <a:solidFill>
                  <a:srgbClr val="168C75"/>
                </a:solidFill>
                <a:effectLst/>
                <a:uLnTx/>
                <a:uFillTx/>
              </a:rPr>
              <a:t>2</a:t>
            </a:r>
            <a:r>
              <a:rPr kumimoji="0" lang="en-US" sz="2200" b="1" i="0" u="none" strike="noStrike" kern="0" cap="none" spc="0" normalizeH="0" baseline="0" noProof="0" dirty="0">
                <a:ln>
                  <a:noFill/>
                </a:ln>
                <a:solidFill>
                  <a:srgbClr val="168C75"/>
                </a:solidFill>
                <a:effectLst/>
                <a:uLnTx/>
                <a:uFillTx/>
              </a:rPr>
              <a:t> </a:t>
            </a:r>
            <a:r>
              <a:rPr kumimoji="0" lang="el-GR" sz="2200" b="1" i="0" u="none" strike="noStrike" kern="0" cap="none" spc="0" normalizeH="0" baseline="0" noProof="0" dirty="0">
                <a:ln>
                  <a:noFill/>
                </a:ln>
                <a:solidFill>
                  <a:srgbClr val="168C75"/>
                </a:solidFill>
                <a:effectLst/>
                <a:uLnTx/>
                <a:uFillTx/>
              </a:rPr>
              <a:t>προκύπτει από την επικάλυψη των 1</a:t>
            </a:r>
            <a:r>
              <a:rPr kumimoji="0" lang="en-US" sz="2200" b="1" i="0" u="none" strike="noStrike" kern="0" cap="none" spc="0" normalizeH="0" baseline="0" noProof="0" dirty="0">
                <a:ln>
                  <a:noFill/>
                </a:ln>
                <a:solidFill>
                  <a:srgbClr val="168C75"/>
                </a:solidFill>
                <a:effectLst/>
                <a:uLnTx/>
                <a:uFillTx/>
              </a:rPr>
              <a:t>s</a:t>
            </a:r>
            <a:r>
              <a:rPr kumimoji="0" lang="el-GR" sz="2200" b="1" i="0" u="none" strike="noStrike" kern="0" cap="none" spc="0" normalizeH="0" baseline="0" noProof="0" dirty="0">
                <a:ln>
                  <a:noFill/>
                </a:ln>
                <a:solidFill>
                  <a:srgbClr val="168C75"/>
                </a:solidFill>
                <a:effectLst/>
                <a:uLnTx/>
                <a:uFillTx/>
              </a:rPr>
              <a:t> τροχιακών των δύο ατόμων.</a:t>
            </a:r>
            <a:endParaRPr kumimoji="0" lang="en-US" sz="2200" b="0" i="0" u="none" strike="noStrike" kern="0" cap="none" spc="0" normalizeH="0" baseline="0" noProof="0" dirty="0">
              <a:ln>
                <a:noFill/>
              </a:ln>
              <a:solidFill>
                <a:srgbClr val="202849"/>
              </a:solidFill>
              <a:effectLst/>
              <a:uLnTx/>
              <a:uFillTx/>
            </a:endParaRPr>
          </a:p>
        </p:txBody>
      </p:sp>
      <p:pic>
        <p:nvPicPr>
          <p:cNvPr id="12" name="Picture 4">
            <a:extLst>
              <a:ext uri="{FF2B5EF4-FFF2-40B4-BE49-F238E27FC236}">
                <a16:creationId xmlns:a16="http://schemas.microsoft.com/office/drawing/2014/main" id="{DFFCC1E5-2A29-79A1-CD2F-1F993F4C5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508" y="2469421"/>
            <a:ext cx="6650680" cy="16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0B798A10-A228-A124-ED4D-3BCDD3A0A180}"/>
              </a:ext>
            </a:extLst>
          </p:cNvPr>
          <p:cNvSpPr txBox="1"/>
          <p:nvPr/>
        </p:nvSpPr>
        <p:spPr>
          <a:xfrm>
            <a:off x="381000" y="4452248"/>
            <a:ext cx="11430000" cy="1107996"/>
          </a:xfrm>
          <a:prstGeom prst="rect">
            <a:avLst/>
          </a:prstGeom>
          <a:solidFill>
            <a:srgbClr val="FFFFFF">
              <a:lumMod val="95000"/>
            </a:srgbClr>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l-GR" sz="2200" b="0" i="0" u="none" strike="noStrike" kern="0" cap="none" spc="0" normalizeH="0" baseline="0" noProof="0" dirty="0">
                <a:ln>
                  <a:noFill/>
                </a:ln>
                <a:solidFill>
                  <a:srgbClr val="202849"/>
                </a:solidFill>
                <a:effectLst/>
                <a:uLnTx/>
                <a:uFillTx/>
              </a:rPr>
              <a:t>Όλοι οι δεσμοί όπου η περιοχή υψηλής ηλεκτρονικής πυκνότητας περιβάλλει τον άξονα του δεσμού, ονομάζονται </a:t>
            </a:r>
            <a:r>
              <a:rPr kumimoji="0" lang="el-GR" sz="2200" b="1" i="0" u="none" strike="noStrike" kern="0" cap="none" spc="0" normalizeH="0" baseline="0" noProof="0" dirty="0">
                <a:ln>
                  <a:noFill/>
                </a:ln>
                <a:solidFill>
                  <a:srgbClr val="202849"/>
                </a:solidFill>
                <a:effectLst/>
                <a:uLnTx/>
                <a:uFillTx/>
              </a:rPr>
              <a:t>σ-δεσμοί.</a:t>
            </a:r>
            <a:r>
              <a:rPr kumimoji="0" lang="el-GR" sz="2200" b="0" i="0" u="none" strike="noStrike" kern="0" cap="none" spc="0" normalizeH="0" baseline="0" noProof="0" dirty="0">
                <a:ln>
                  <a:noFill/>
                </a:ln>
                <a:solidFill>
                  <a:srgbClr val="202849"/>
                </a:solidFill>
                <a:effectLst/>
                <a:uLnTx/>
                <a:uFillTx/>
              </a:rPr>
              <a:t> Ανάμεσα σε δύο άτομα μόνο ένας σ-δεσμός μπορεί να σχηματιστεί.</a:t>
            </a:r>
            <a:endParaRPr kumimoji="0" lang="en-US" sz="2200" b="0" i="0" u="none" strike="noStrike" kern="0" cap="none" spc="0" normalizeH="0" baseline="0" noProof="0" dirty="0">
              <a:ln>
                <a:noFill/>
              </a:ln>
              <a:solidFill>
                <a:srgbClr val="202849"/>
              </a:solidFill>
              <a:effectLst/>
              <a:uLnTx/>
              <a:uFillTx/>
            </a:endParaRPr>
          </a:p>
        </p:txBody>
      </p:sp>
    </p:spTree>
    <p:extLst>
      <p:ext uri="{BB962C8B-B14F-4D97-AF65-F5344CB8AC3E}">
        <p14:creationId xmlns:p14="http://schemas.microsoft.com/office/powerpoint/2010/main" val="982101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DC124-F245-1CD0-4FEB-F7E3381D5A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0DC933-6A54-29F5-EAAD-3E892E724C01}"/>
              </a:ext>
            </a:extLst>
          </p:cNvPr>
          <p:cNvSpPr>
            <a:spLocks noGrp="1"/>
          </p:cNvSpPr>
          <p:nvPr>
            <p:ph type="title"/>
          </p:nvPr>
        </p:nvSpPr>
        <p:spPr/>
        <p:txBody>
          <a:bodyPr/>
          <a:lstStyle/>
          <a:p>
            <a:r>
              <a:rPr lang="el-GR" dirty="0"/>
              <a:t>Περιπτώσεις σχηματισμού σ-δεσμού</a:t>
            </a:r>
            <a:endParaRPr lang="en-US" baseline="-25000" dirty="0"/>
          </a:p>
        </p:txBody>
      </p:sp>
      <p:pic>
        <p:nvPicPr>
          <p:cNvPr id="14" name="Picture 7">
            <a:extLst>
              <a:ext uri="{FF2B5EF4-FFF2-40B4-BE49-F238E27FC236}">
                <a16:creationId xmlns:a16="http://schemas.microsoft.com/office/drawing/2014/main" id="{6543476E-338F-8578-99C4-2FC04C590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63" y="1372635"/>
            <a:ext cx="8386465" cy="18130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Object 8">
            <a:extLst>
              <a:ext uri="{FF2B5EF4-FFF2-40B4-BE49-F238E27FC236}">
                <a16:creationId xmlns:a16="http://schemas.microsoft.com/office/drawing/2014/main" id="{62FCD5B1-3E24-6A49-D72C-45E829EA2E0C}"/>
              </a:ext>
            </a:extLst>
          </p:cNvPr>
          <p:cNvGraphicFramePr>
            <a:graphicFrameLocks noChangeAspect="1"/>
          </p:cNvGraphicFramePr>
          <p:nvPr>
            <p:extLst>
              <p:ext uri="{D42A27DB-BD31-4B8C-83A1-F6EECF244321}">
                <p14:modId xmlns:p14="http://schemas.microsoft.com/office/powerpoint/2010/main" val="911862855"/>
              </p:ext>
            </p:extLst>
          </p:nvPr>
        </p:nvGraphicFramePr>
        <p:xfrm>
          <a:off x="8831215" y="922982"/>
          <a:ext cx="3036784" cy="2404120"/>
        </p:xfrm>
        <a:graphic>
          <a:graphicData uri="http://schemas.openxmlformats.org/presentationml/2006/ole">
            <mc:AlternateContent xmlns:mc="http://schemas.openxmlformats.org/markup-compatibility/2006">
              <mc:Choice xmlns:v="urn:schemas-microsoft-com:vml" Requires="v">
                <p:oleObj name="Bitmap Image" r:id="rId3" imgW="2285714" imgH="1809524" progId="Paint.Picture">
                  <p:embed/>
                </p:oleObj>
              </mc:Choice>
              <mc:Fallback>
                <p:oleObj name="Bitmap Image" r:id="rId3" imgW="2285714" imgH="1809524" progId="Paint.Picture">
                  <p:embed/>
                  <p:pic>
                    <p:nvPicPr>
                      <p:cNvPr id="15" name="Object 8">
                        <a:extLst>
                          <a:ext uri="{FF2B5EF4-FFF2-40B4-BE49-F238E27FC236}">
                            <a16:creationId xmlns:a16="http://schemas.microsoft.com/office/drawing/2014/main" id="{62FCD5B1-3E24-6A49-D72C-45E829EA2E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1215" y="922982"/>
                        <a:ext cx="3036784" cy="2404120"/>
                      </a:xfrm>
                      <a:prstGeom prst="rect">
                        <a:avLst/>
                      </a:prstGeom>
                      <a:noFill/>
                      <a:ln>
                        <a:solidFill>
                          <a:srgbClr val="202849"/>
                        </a:solidFill>
                      </a:ln>
                      <a:effectLst/>
                    </p:spPr>
                  </p:pic>
                </p:oleObj>
              </mc:Fallback>
            </mc:AlternateContent>
          </a:graphicData>
        </a:graphic>
      </p:graphicFrame>
      <p:sp>
        <p:nvSpPr>
          <p:cNvPr id="16" name="TextBox 15">
            <a:extLst>
              <a:ext uri="{FF2B5EF4-FFF2-40B4-BE49-F238E27FC236}">
                <a16:creationId xmlns:a16="http://schemas.microsoft.com/office/drawing/2014/main" id="{11790761-284D-C39A-5DD1-C59E2A0C6372}"/>
              </a:ext>
            </a:extLst>
          </p:cNvPr>
          <p:cNvSpPr txBox="1"/>
          <p:nvPr/>
        </p:nvSpPr>
        <p:spPr>
          <a:xfrm>
            <a:off x="2212940" y="3434418"/>
            <a:ext cx="4335110" cy="430887"/>
          </a:xfrm>
          <a:prstGeom prst="rect">
            <a:avLst/>
          </a:prstGeom>
          <a:solidFill>
            <a:srgbClr val="FFFFFF">
              <a:lumMod val="95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200" b="1" i="0" u="none" strike="noStrike" kern="0" cap="none" spc="0" normalizeH="0" baseline="0" noProof="0" dirty="0">
                <a:ln>
                  <a:noFill/>
                </a:ln>
                <a:solidFill>
                  <a:srgbClr val="168C75"/>
                </a:solidFill>
                <a:effectLst/>
                <a:uLnTx/>
                <a:uFillTx/>
              </a:rPr>
              <a:t>Σχηματισμός σ-δεσμού</a:t>
            </a:r>
            <a:endParaRPr kumimoji="0" lang="en-US" sz="2200" b="0" i="0" u="none" strike="noStrike" kern="0" cap="none" spc="0" normalizeH="0" baseline="0" noProof="0" dirty="0">
              <a:ln>
                <a:noFill/>
              </a:ln>
              <a:solidFill>
                <a:srgbClr val="202849"/>
              </a:solidFill>
              <a:effectLst/>
              <a:uLnTx/>
              <a:uFillTx/>
            </a:endParaRPr>
          </a:p>
        </p:txBody>
      </p:sp>
      <p:sp>
        <p:nvSpPr>
          <p:cNvPr id="17" name="TextBox 16">
            <a:extLst>
              <a:ext uri="{FF2B5EF4-FFF2-40B4-BE49-F238E27FC236}">
                <a16:creationId xmlns:a16="http://schemas.microsoft.com/office/drawing/2014/main" id="{238C3AFC-DBAD-BE24-28B1-EB8C13E57277}"/>
              </a:ext>
            </a:extLst>
          </p:cNvPr>
          <p:cNvSpPr txBox="1"/>
          <p:nvPr/>
        </p:nvSpPr>
        <p:spPr>
          <a:xfrm>
            <a:off x="8625166" y="3434418"/>
            <a:ext cx="3448882" cy="430887"/>
          </a:xfrm>
          <a:prstGeom prst="rect">
            <a:avLst/>
          </a:prstGeom>
          <a:solidFill>
            <a:srgbClr val="FFFFFF">
              <a:lumMod val="95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200" b="1" i="0" u="none" strike="noStrike" kern="0" cap="none" spc="0" normalizeH="0" baseline="0" noProof="0" dirty="0">
                <a:ln>
                  <a:noFill/>
                </a:ln>
                <a:solidFill>
                  <a:srgbClr val="168C75"/>
                </a:solidFill>
                <a:effectLst/>
                <a:uLnTx/>
                <a:uFillTx/>
              </a:rPr>
              <a:t>Μη σχηματισμός σ-δεσμού</a:t>
            </a:r>
            <a:endParaRPr kumimoji="0" lang="en-US" sz="2200" b="0" i="0" u="none" strike="noStrike" kern="0" cap="none" spc="0" normalizeH="0" baseline="0" noProof="0" dirty="0">
              <a:ln>
                <a:noFill/>
              </a:ln>
              <a:solidFill>
                <a:srgbClr val="202849"/>
              </a:solidFill>
              <a:effectLst/>
              <a:uLnTx/>
              <a:uFillTx/>
            </a:endParaRPr>
          </a:p>
        </p:txBody>
      </p:sp>
      <p:pic>
        <p:nvPicPr>
          <p:cNvPr id="18" name="Picture 12">
            <a:extLst>
              <a:ext uri="{FF2B5EF4-FFF2-40B4-BE49-F238E27FC236}">
                <a16:creationId xmlns:a16="http://schemas.microsoft.com/office/drawing/2014/main" id="{1A9242A6-66AC-81FB-6892-D7B34F8B7E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63" y="4485702"/>
            <a:ext cx="8360597" cy="142955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79A2B59-C153-DFEF-BEE1-4D009DC7FF9D}"/>
              </a:ext>
            </a:extLst>
          </p:cNvPr>
          <p:cNvSpPr txBox="1"/>
          <p:nvPr/>
        </p:nvSpPr>
        <p:spPr>
          <a:xfrm>
            <a:off x="2225874" y="6375227"/>
            <a:ext cx="4335110" cy="430887"/>
          </a:xfrm>
          <a:prstGeom prst="rect">
            <a:avLst/>
          </a:prstGeom>
          <a:solidFill>
            <a:srgbClr val="FFFFFF">
              <a:lumMod val="95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200" b="1" i="0" u="none" strike="noStrike" kern="0" cap="none" spc="0" normalizeH="0" baseline="0" noProof="0" dirty="0">
                <a:ln>
                  <a:noFill/>
                </a:ln>
                <a:solidFill>
                  <a:srgbClr val="168C75"/>
                </a:solidFill>
                <a:effectLst/>
                <a:uLnTx/>
                <a:uFillTx/>
              </a:rPr>
              <a:t>Σχηματισμός σ-δεσμού</a:t>
            </a:r>
            <a:endParaRPr kumimoji="0" lang="en-US" sz="2200" b="0" i="0" u="none" strike="noStrike" kern="0" cap="none" spc="0" normalizeH="0" baseline="0" noProof="0" dirty="0">
              <a:ln>
                <a:noFill/>
              </a:ln>
              <a:solidFill>
                <a:srgbClr val="202849"/>
              </a:solidFill>
              <a:effectLst/>
              <a:uLnTx/>
              <a:uFillTx/>
            </a:endParaRPr>
          </a:p>
        </p:txBody>
      </p:sp>
      <p:graphicFrame>
        <p:nvGraphicFramePr>
          <p:cNvPr id="20" name="Object 13">
            <a:extLst>
              <a:ext uri="{FF2B5EF4-FFF2-40B4-BE49-F238E27FC236}">
                <a16:creationId xmlns:a16="http://schemas.microsoft.com/office/drawing/2014/main" id="{967A451C-968B-8EEC-EFD8-03FEB0B71DC2}"/>
              </a:ext>
            </a:extLst>
          </p:cNvPr>
          <p:cNvGraphicFramePr>
            <a:graphicFrameLocks noChangeAspect="1"/>
          </p:cNvGraphicFramePr>
          <p:nvPr>
            <p:extLst>
              <p:ext uri="{D42A27DB-BD31-4B8C-83A1-F6EECF244321}">
                <p14:modId xmlns:p14="http://schemas.microsoft.com/office/powerpoint/2010/main" val="3057567940"/>
              </p:ext>
            </p:extLst>
          </p:nvPr>
        </p:nvGraphicFramePr>
        <p:xfrm>
          <a:off x="9066266" y="3960485"/>
          <a:ext cx="2566682" cy="2332226"/>
        </p:xfrm>
        <a:graphic>
          <a:graphicData uri="http://schemas.openxmlformats.org/presentationml/2006/ole">
            <mc:AlternateContent xmlns:mc="http://schemas.openxmlformats.org/markup-compatibility/2006">
              <mc:Choice xmlns:v="urn:schemas-microsoft-com:vml" Requires="v">
                <p:oleObj name="Bitmap Image" r:id="rId6" imgW="1980952" imgH="1800476" progId="Paint.Picture">
                  <p:embed/>
                </p:oleObj>
              </mc:Choice>
              <mc:Fallback>
                <p:oleObj name="Bitmap Image" r:id="rId6" imgW="1980952" imgH="1800476" progId="Paint.Picture">
                  <p:embed/>
                  <p:pic>
                    <p:nvPicPr>
                      <p:cNvPr id="20" name="Object 13">
                        <a:extLst>
                          <a:ext uri="{FF2B5EF4-FFF2-40B4-BE49-F238E27FC236}">
                            <a16:creationId xmlns:a16="http://schemas.microsoft.com/office/drawing/2014/main" id="{967A451C-968B-8EEC-EFD8-03FEB0B71D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6266" y="3960485"/>
                        <a:ext cx="2566682" cy="2332226"/>
                      </a:xfrm>
                      <a:prstGeom prst="rect">
                        <a:avLst/>
                      </a:prstGeom>
                      <a:noFill/>
                      <a:ln>
                        <a:solidFill>
                          <a:srgbClr val="202849"/>
                        </a:solidFill>
                      </a:ln>
                      <a:effectLst/>
                    </p:spPr>
                  </p:pic>
                </p:oleObj>
              </mc:Fallback>
            </mc:AlternateContent>
          </a:graphicData>
        </a:graphic>
      </p:graphicFrame>
      <p:sp>
        <p:nvSpPr>
          <p:cNvPr id="21" name="TextBox 20">
            <a:extLst>
              <a:ext uri="{FF2B5EF4-FFF2-40B4-BE49-F238E27FC236}">
                <a16:creationId xmlns:a16="http://schemas.microsoft.com/office/drawing/2014/main" id="{820BBA5C-66F0-91CF-BD9C-64DA2E5FF961}"/>
              </a:ext>
            </a:extLst>
          </p:cNvPr>
          <p:cNvSpPr txBox="1"/>
          <p:nvPr/>
        </p:nvSpPr>
        <p:spPr>
          <a:xfrm>
            <a:off x="8625166" y="6375227"/>
            <a:ext cx="3448882" cy="430887"/>
          </a:xfrm>
          <a:prstGeom prst="rect">
            <a:avLst/>
          </a:prstGeom>
          <a:solidFill>
            <a:srgbClr val="FFFFFF">
              <a:lumMod val="95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200" b="1" i="0" u="none" strike="noStrike" kern="0" cap="none" spc="0" normalizeH="0" baseline="0" noProof="0" dirty="0">
                <a:ln>
                  <a:noFill/>
                </a:ln>
                <a:solidFill>
                  <a:srgbClr val="168C75"/>
                </a:solidFill>
                <a:effectLst/>
                <a:uLnTx/>
                <a:uFillTx/>
              </a:rPr>
              <a:t>Μη σχηματισμός σ-δεσμού</a:t>
            </a:r>
            <a:endParaRPr kumimoji="0" lang="en-US" sz="2200" b="0" i="0" u="none" strike="noStrike" kern="0" cap="none" spc="0" normalizeH="0" baseline="0" noProof="0" dirty="0">
              <a:ln>
                <a:noFill/>
              </a:ln>
              <a:solidFill>
                <a:srgbClr val="202849"/>
              </a:solidFill>
              <a:effectLst/>
              <a:uLnTx/>
              <a:uFillTx/>
            </a:endParaRPr>
          </a:p>
        </p:txBody>
      </p:sp>
    </p:spTree>
    <p:extLst>
      <p:ext uri="{BB962C8B-B14F-4D97-AF65-F5344CB8AC3E}">
        <p14:creationId xmlns:p14="http://schemas.microsoft.com/office/powerpoint/2010/main" val="2312656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2D1D2-AECA-85CB-85E2-EC556BFAD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D63BD-EEC0-88BD-97D6-64B773490049}"/>
              </a:ext>
            </a:extLst>
          </p:cNvPr>
          <p:cNvSpPr>
            <a:spLocks noGrp="1"/>
          </p:cNvSpPr>
          <p:nvPr>
            <p:ph type="title"/>
          </p:nvPr>
        </p:nvSpPr>
        <p:spPr/>
        <p:txBody>
          <a:bodyPr/>
          <a:lstStyle/>
          <a:p>
            <a:r>
              <a:rPr lang="el-GR" dirty="0"/>
              <a:t>Περισσότερα </a:t>
            </a:r>
            <a:r>
              <a:rPr lang="en-US" dirty="0"/>
              <a:t>e</a:t>
            </a:r>
            <a:r>
              <a:rPr lang="en-US" baseline="30000" dirty="0"/>
              <a:t>-</a:t>
            </a:r>
            <a:r>
              <a:rPr lang="el-GR" dirty="0"/>
              <a:t> σε </a:t>
            </a:r>
            <a:r>
              <a:rPr lang="en-US" dirty="0"/>
              <a:t>p-</a:t>
            </a:r>
            <a:r>
              <a:rPr lang="el-GR" dirty="0"/>
              <a:t>τροχιακά / π-Δεσμοί</a:t>
            </a:r>
            <a:endParaRPr lang="en-US" baseline="-25000" dirty="0"/>
          </a:p>
        </p:txBody>
      </p:sp>
      <p:sp>
        <p:nvSpPr>
          <p:cNvPr id="7" name="TextBox 6">
            <a:extLst>
              <a:ext uri="{FF2B5EF4-FFF2-40B4-BE49-F238E27FC236}">
                <a16:creationId xmlns:a16="http://schemas.microsoft.com/office/drawing/2014/main" id="{5712F4F6-C002-1ECA-A4C8-8B7299DC7735}"/>
              </a:ext>
            </a:extLst>
          </p:cNvPr>
          <p:cNvSpPr txBox="1"/>
          <p:nvPr/>
        </p:nvSpPr>
        <p:spPr>
          <a:xfrm>
            <a:off x="5905500" y="6132882"/>
            <a:ext cx="5905500" cy="769441"/>
          </a:xfrm>
          <a:prstGeom prst="rect">
            <a:avLst/>
          </a:prstGeom>
          <a:solidFill>
            <a:srgbClr val="FFFFFF">
              <a:lumMod val="95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200" b="1" i="0" u="none" strike="noStrike" kern="0" cap="none" spc="0" normalizeH="0" baseline="0" noProof="0" dirty="0">
                <a:ln>
                  <a:noFill/>
                </a:ln>
                <a:solidFill>
                  <a:srgbClr val="168C75"/>
                </a:solidFill>
                <a:effectLst/>
                <a:uLnTx/>
                <a:uFillTx/>
              </a:rPr>
              <a:t>Σχηματισμός σ-δεσμού</a:t>
            </a:r>
            <a:r>
              <a:rPr kumimoji="0" lang="gn-PY" sz="2200" b="1" i="0" u="none" strike="noStrike" kern="0" cap="none" spc="0" normalizeH="0" baseline="0" noProof="0" dirty="0">
                <a:ln>
                  <a:noFill/>
                </a:ln>
                <a:solidFill>
                  <a:srgbClr val="168C75"/>
                </a:solidFill>
                <a:effectLst/>
                <a:uLnTx/>
                <a:uFillTx/>
              </a:rPr>
              <a:t> </a:t>
            </a:r>
            <a:r>
              <a:rPr kumimoji="0" lang="el-GR" sz="2200" b="1" i="0" u="none" strike="noStrike" kern="0" cap="none" spc="0" normalizeH="0" baseline="0" noProof="0" dirty="0">
                <a:ln>
                  <a:noFill/>
                </a:ln>
                <a:solidFill>
                  <a:srgbClr val="168C75"/>
                </a:solidFill>
                <a:effectLst/>
                <a:uLnTx/>
                <a:uFillTx/>
              </a:rPr>
              <a:t>μόνο κατά τον άξονα </a:t>
            </a:r>
            <a:r>
              <a:rPr kumimoji="0" lang="gn-PY" sz="2200" b="1" i="0" u="none" strike="noStrike" kern="0" cap="none" spc="0" normalizeH="0" baseline="0" noProof="0" dirty="0">
                <a:ln>
                  <a:noFill/>
                </a:ln>
                <a:solidFill>
                  <a:srgbClr val="168C75"/>
                </a:solidFill>
                <a:effectLst/>
                <a:uLnTx/>
                <a:uFillTx/>
              </a:rPr>
              <a:t>z (</a:t>
            </a:r>
            <a:r>
              <a:rPr kumimoji="0" lang="el-GR" sz="2200" b="1" i="0" u="none" strike="noStrike" kern="0" cap="none" spc="0" normalizeH="0" baseline="0" noProof="0" dirty="0">
                <a:ln>
                  <a:noFill/>
                </a:ln>
                <a:solidFill>
                  <a:srgbClr val="168C75"/>
                </a:solidFill>
                <a:effectLst/>
                <a:uLnTx/>
                <a:uFillTx/>
              </a:rPr>
              <a:t>άξονας που ενώνει τους πυρήνες)</a:t>
            </a:r>
            <a:endParaRPr kumimoji="0" lang="en-US" sz="2200" b="0" i="0" u="none" strike="noStrike" kern="0" cap="none" spc="0" normalizeH="0" baseline="0" noProof="0" dirty="0">
              <a:ln>
                <a:noFill/>
              </a:ln>
              <a:solidFill>
                <a:srgbClr val="202849"/>
              </a:solidFill>
              <a:effectLst/>
              <a:uLnTx/>
              <a:uFillTx/>
            </a:endParaRPr>
          </a:p>
        </p:txBody>
      </p:sp>
      <p:sp>
        <p:nvSpPr>
          <p:cNvPr id="8" name="TextBox 7">
            <a:extLst>
              <a:ext uri="{FF2B5EF4-FFF2-40B4-BE49-F238E27FC236}">
                <a16:creationId xmlns:a16="http://schemas.microsoft.com/office/drawing/2014/main" id="{D1302C4C-232B-B015-CA03-5497FEF24CFD}"/>
              </a:ext>
            </a:extLst>
          </p:cNvPr>
          <p:cNvSpPr txBox="1"/>
          <p:nvPr/>
        </p:nvSpPr>
        <p:spPr>
          <a:xfrm>
            <a:off x="381000" y="940895"/>
            <a:ext cx="11430000" cy="1107996"/>
          </a:xfrm>
          <a:prstGeom prst="rect">
            <a:avLst/>
          </a:prstGeom>
          <a:solidFill>
            <a:srgbClr val="FFFFFF">
              <a:lumMod val="95000"/>
            </a:srgbClr>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l-GR" sz="2200" b="0" i="0" u="none" strike="noStrike" kern="0" cap="none" spc="0" normalizeH="0" baseline="0" noProof="0" dirty="0">
                <a:ln>
                  <a:noFill/>
                </a:ln>
                <a:solidFill>
                  <a:srgbClr val="202849"/>
                </a:solidFill>
                <a:effectLst/>
                <a:uLnTx/>
                <a:uFillTx/>
              </a:rPr>
              <a:t>Όταν θέλουμε να εξηγήσουμε την δημιουργία δεσμών μεταξύ ατόμων που διαθέτουν ηλεκτρόνια σθένους σε περισσότερα από ένα </a:t>
            </a:r>
            <a:r>
              <a:rPr kumimoji="0" lang="gn-PY" sz="2200" b="0" i="0" u="none" strike="noStrike" kern="0" cap="none" spc="0" normalizeH="0" baseline="0" noProof="0" dirty="0">
                <a:ln>
                  <a:noFill/>
                </a:ln>
                <a:solidFill>
                  <a:srgbClr val="202849"/>
                </a:solidFill>
                <a:effectLst/>
                <a:uLnTx/>
                <a:uFillTx/>
              </a:rPr>
              <a:t>p</a:t>
            </a:r>
            <a:r>
              <a:rPr kumimoji="0" lang="en-US" sz="2200" b="0" i="0" u="none" strike="noStrike" kern="0" cap="none" spc="0" normalizeH="0" baseline="0" noProof="0" dirty="0">
                <a:ln>
                  <a:noFill/>
                </a:ln>
                <a:solidFill>
                  <a:srgbClr val="202849"/>
                </a:solidFill>
                <a:effectLst/>
                <a:uLnTx/>
                <a:uFillTx/>
              </a:rPr>
              <a:t>-</a:t>
            </a:r>
            <a:r>
              <a:rPr kumimoji="0" lang="el-GR" sz="2200" b="0" i="0" u="none" strike="noStrike" kern="0" cap="none" spc="0" normalizeH="0" baseline="0" noProof="0" dirty="0">
                <a:ln>
                  <a:noFill/>
                </a:ln>
                <a:solidFill>
                  <a:srgbClr val="202849"/>
                </a:solidFill>
                <a:effectLst/>
                <a:uLnTx/>
                <a:uFillTx/>
              </a:rPr>
              <a:t>τροχιακά, ο σ-δεσμός δεν επαρκεί πλέον, όπως φαίνεται παρακάτω για το άτομο του </a:t>
            </a:r>
            <a:r>
              <a:rPr kumimoji="0" lang="gn-PY" sz="2200" b="0" i="0" u="none" strike="noStrike" kern="0" cap="none" spc="0" normalizeH="0" baseline="0" noProof="0" dirty="0">
                <a:ln>
                  <a:noFill/>
                </a:ln>
                <a:solidFill>
                  <a:srgbClr val="202849"/>
                </a:solidFill>
                <a:effectLst/>
                <a:uLnTx/>
                <a:uFillTx/>
              </a:rPr>
              <a:t>N</a:t>
            </a:r>
            <a:r>
              <a:rPr kumimoji="0" lang="gn-PY" sz="2200" b="0" i="0" u="none" strike="noStrike" kern="0" cap="none" spc="0" normalizeH="0" baseline="-25000" noProof="0" dirty="0">
                <a:ln>
                  <a:noFill/>
                </a:ln>
                <a:solidFill>
                  <a:srgbClr val="202849"/>
                </a:solidFill>
                <a:effectLst/>
                <a:uLnTx/>
                <a:uFillTx/>
              </a:rPr>
              <a:t>2</a:t>
            </a:r>
            <a:r>
              <a:rPr kumimoji="0" lang="gn-PY" sz="2200" b="0" i="0" u="none" strike="noStrike" kern="0" cap="none" spc="0" normalizeH="0" baseline="0" noProof="0" dirty="0">
                <a:ln>
                  <a:noFill/>
                </a:ln>
                <a:solidFill>
                  <a:srgbClr val="202849"/>
                </a:solidFill>
                <a:effectLst/>
                <a:uLnTx/>
                <a:uFillTx/>
              </a:rPr>
              <a:t>.</a:t>
            </a:r>
            <a:endParaRPr kumimoji="0" lang="en-US" sz="2200" b="0" i="0" u="none" strike="noStrike" kern="0" cap="none" spc="0" normalizeH="0" baseline="0" noProof="0" dirty="0">
              <a:ln>
                <a:noFill/>
              </a:ln>
              <a:solidFill>
                <a:srgbClr val="202849"/>
              </a:solidFill>
              <a:effectLst/>
              <a:uLnTx/>
              <a:uFillTx/>
            </a:endParaRPr>
          </a:p>
        </p:txBody>
      </p:sp>
      <p:pic>
        <p:nvPicPr>
          <p:cNvPr id="9" name="Picture 8">
            <a:extLst>
              <a:ext uri="{FF2B5EF4-FFF2-40B4-BE49-F238E27FC236}">
                <a16:creationId xmlns:a16="http://schemas.microsoft.com/office/drawing/2014/main" id="{6E782663-4487-D8F1-26BB-DFFBD352958A}"/>
              </a:ext>
            </a:extLst>
          </p:cNvPr>
          <p:cNvPicPr>
            <a:picLocks noChangeAspect="1"/>
          </p:cNvPicPr>
          <p:nvPr/>
        </p:nvPicPr>
        <p:blipFill>
          <a:blip r:embed="rId2"/>
          <a:stretch>
            <a:fillRect/>
          </a:stretch>
        </p:blipFill>
        <p:spPr>
          <a:xfrm>
            <a:off x="1528510" y="3376411"/>
            <a:ext cx="3982006" cy="1428949"/>
          </a:xfrm>
          <a:prstGeom prst="rect">
            <a:avLst/>
          </a:prstGeom>
          <a:ln>
            <a:solidFill>
              <a:srgbClr val="202849"/>
            </a:solidFill>
          </a:ln>
        </p:spPr>
      </p:pic>
      <p:pic>
        <p:nvPicPr>
          <p:cNvPr id="10" name="Picture 9">
            <a:extLst>
              <a:ext uri="{FF2B5EF4-FFF2-40B4-BE49-F238E27FC236}">
                <a16:creationId xmlns:a16="http://schemas.microsoft.com/office/drawing/2014/main" id="{E2A2DC4A-23E9-CD09-67EB-6A6CB60A4CA4}"/>
              </a:ext>
            </a:extLst>
          </p:cNvPr>
          <p:cNvPicPr>
            <a:picLocks noChangeAspect="1"/>
          </p:cNvPicPr>
          <p:nvPr/>
        </p:nvPicPr>
        <p:blipFill>
          <a:blip r:embed="rId3"/>
          <a:stretch>
            <a:fillRect/>
          </a:stretch>
        </p:blipFill>
        <p:spPr>
          <a:xfrm>
            <a:off x="7053011" y="2085594"/>
            <a:ext cx="3610479" cy="4010585"/>
          </a:xfrm>
          <a:prstGeom prst="rect">
            <a:avLst/>
          </a:prstGeom>
          <a:ln>
            <a:solidFill>
              <a:srgbClr val="202849"/>
            </a:solidFill>
          </a:ln>
        </p:spPr>
      </p:pic>
    </p:spTree>
    <p:extLst>
      <p:ext uri="{BB962C8B-B14F-4D97-AF65-F5344CB8AC3E}">
        <p14:creationId xmlns:p14="http://schemas.microsoft.com/office/powerpoint/2010/main" val="3084985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CCCA4-2DF2-D462-863D-AF7941246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D8518F-5E7E-F190-CB41-40C0B9821F53}"/>
              </a:ext>
            </a:extLst>
          </p:cNvPr>
          <p:cNvSpPr>
            <a:spLocks noGrp="1"/>
          </p:cNvSpPr>
          <p:nvPr>
            <p:ph type="title"/>
          </p:nvPr>
        </p:nvSpPr>
        <p:spPr/>
        <p:txBody>
          <a:bodyPr/>
          <a:lstStyle/>
          <a:p>
            <a:r>
              <a:rPr lang="el-GR" dirty="0"/>
              <a:t>Περισσότερα </a:t>
            </a:r>
            <a:r>
              <a:rPr lang="en-US" dirty="0"/>
              <a:t>e</a:t>
            </a:r>
            <a:r>
              <a:rPr lang="en-US" baseline="30000" dirty="0"/>
              <a:t>-</a:t>
            </a:r>
            <a:r>
              <a:rPr lang="el-GR" dirty="0"/>
              <a:t> σε </a:t>
            </a:r>
            <a:r>
              <a:rPr lang="en-US" dirty="0"/>
              <a:t>p-</a:t>
            </a:r>
            <a:r>
              <a:rPr lang="el-GR" dirty="0"/>
              <a:t>τροχιακά / π-Δεσμοί</a:t>
            </a:r>
            <a:endParaRPr lang="en-US" baseline="-25000" dirty="0"/>
          </a:p>
        </p:txBody>
      </p:sp>
      <p:sp>
        <p:nvSpPr>
          <p:cNvPr id="13" name="TextBox 12">
            <a:extLst>
              <a:ext uri="{FF2B5EF4-FFF2-40B4-BE49-F238E27FC236}">
                <a16:creationId xmlns:a16="http://schemas.microsoft.com/office/drawing/2014/main" id="{C122B501-28D7-FF08-BC03-4A01058913B6}"/>
              </a:ext>
            </a:extLst>
          </p:cNvPr>
          <p:cNvSpPr txBox="1"/>
          <p:nvPr/>
        </p:nvSpPr>
        <p:spPr>
          <a:xfrm>
            <a:off x="4240646" y="6413654"/>
            <a:ext cx="3710707" cy="430887"/>
          </a:xfrm>
          <a:prstGeom prst="rect">
            <a:avLst/>
          </a:prstGeom>
          <a:solidFill>
            <a:srgbClr val="FFFFFF">
              <a:lumMod val="95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200" b="1" i="0" u="none" strike="noStrike" kern="0" cap="none" spc="0" normalizeH="0" baseline="0" noProof="0" dirty="0">
                <a:ln>
                  <a:noFill/>
                </a:ln>
                <a:solidFill>
                  <a:srgbClr val="168C75"/>
                </a:solidFill>
                <a:effectLst/>
                <a:uLnTx/>
                <a:uFillTx/>
              </a:rPr>
              <a:t>Σχηματισμός π-δεσμού</a:t>
            </a:r>
            <a:endParaRPr kumimoji="0" lang="en-US" sz="2200" b="0" i="0" u="none" strike="noStrike" kern="0" cap="none" spc="0" normalizeH="0" baseline="0" noProof="0" dirty="0">
              <a:ln>
                <a:noFill/>
              </a:ln>
              <a:solidFill>
                <a:srgbClr val="202849"/>
              </a:solidFill>
              <a:effectLst/>
              <a:uLnTx/>
              <a:uFillTx/>
            </a:endParaRPr>
          </a:p>
        </p:txBody>
      </p:sp>
      <p:sp>
        <p:nvSpPr>
          <p:cNvPr id="14" name="TextBox 13">
            <a:extLst>
              <a:ext uri="{FF2B5EF4-FFF2-40B4-BE49-F238E27FC236}">
                <a16:creationId xmlns:a16="http://schemas.microsoft.com/office/drawing/2014/main" id="{A060D065-0C94-AAF8-51F6-690A4E0338BD}"/>
              </a:ext>
            </a:extLst>
          </p:cNvPr>
          <p:cNvSpPr txBox="1"/>
          <p:nvPr/>
        </p:nvSpPr>
        <p:spPr>
          <a:xfrm>
            <a:off x="381000" y="893440"/>
            <a:ext cx="11430000" cy="1446550"/>
          </a:xfrm>
          <a:prstGeom prst="rect">
            <a:avLst/>
          </a:prstGeom>
          <a:solidFill>
            <a:srgbClr val="FFFFFF">
              <a:lumMod val="95000"/>
            </a:srgbClr>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l-GR" sz="2200" b="0" i="0" u="none" strike="noStrike" kern="0" cap="none" spc="0" normalizeH="0" baseline="0" noProof="0" dirty="0">
                <a:ln>
                  <a:noFill/>
                </a:ln>
                <a:solidFill>
                  <a:srgbClr val="202849"/>
                </a:solidFill>
                <a:effectLst/>
                <a:uLnTx/>
                <a:uFillTx/>
              </a:rPr>
              <a:t>Τα ασύζευκτα ηλεκτρόνια που βρίσκονται στα </a:t>
            </a:r>
            <a:r>
              <a:rPr kumimoji="0" lang="gn-PY" sz="2200" b="0" i="0" u="none" strike="noStrike" kern="0" cap="none" spc="0" normalizeH="0" baseline="0" noProof="0" dirty="0">
                <a:ln>
                  <a:noFill/>
                </a:ln>
                <a:solidFill>
                  <a:srgbClr val="202849"/>
                </a:solidFill>
                <a:effectLst/>
                <a:uLnTx/>
                <a:uFillTx/>
              </a:rPr>
              <a:t>p</a:t>
            </a:r>
            <a:r>
              <a:rPr kumimoji="0" lang="en-US" sz="2200" b="0" i="0" u="none" strike="noStrike" kern="0" cap="none" spc="0" normalizeH="0" baseline="0" noProof="0" dirty="0">
                <a:ln>
                  <a:noFill/>
                </a:ln>
                <a:solidFill>
                  <a:srgbClr val="202849"/>
                </a:solidFill>
                <a:effectLst/>
                <a:uLnTx/>
                <a:uFillTx/>
              </a:rPr>
              <a:t> </a:t>
            </a:r>
            <a:r>
              <a:rPr kumimoji="0" lang="el-GR" sz="2200" b="0" i="0" u="none" strike="noStrike" kern="0" cap="none" spc="0" normalizeH="0" baseline="0" noProof="0" dirty="0">
                <a:ln>
                  <a:noFill/>
                </a:ln>
                <a:solidFill>
                  <a:srgbClr val="202849"/>
                </a:solidFill>
                <a:effectLst/>
                <a:uLnTx/>
                <a:uFillTx/>
              </a:rPr>
              <a:t>τροχιακά που είναι κάθετα στον άξονα του σ-δεσμού αλληλοεπιδρούν πλευρικά. Αυτή η πλευρική αλληλεπίδραση οδηγεί στο σχηματισμό του </a:t>
            </a:r>
            <a:r>
              <a:rPr kumimoji="0" lang="el-GR" sz="2200" b="1" i="0" u="none" strike="noStrike" kern="0" cap="none" spc="0" normalizeH="0" baseline="0" noProof="0" dirty="0">
                <a:ln>
                  <a:noFill/>
                </a:ln>
                <a:solidFill>
                  <a:srgbClr val="202849"/>
                </a:solidFill>
                <a:effectLst/>
                <a:uLnTx/>
                <a:uFillTx/>
              </a:rPr>
              <a:t>π-δεσμού</a:t>
            </a:r>
            <a:r>
              <a:rPr kumimoji="0" lang="el-GR" sz="2200" b="0" i="0" u="none" strike="noStrike" kern="0" cap="none" spc="0" normalizeH="0" baseline="0" noProof="0" dirty="0">
                <a:ln>
                  <a:noFill/>
                </a:ln>
                <a:solidFill>
                  <a:srgbClr val="202849"/>
                </a:solidFill>
                <a:effectLst/>
                <a:uLnTx/>
                <a:uFillTx/>
              </a:rPr>
              <a:t>, όπως φαίνεται παρακάτω. Οι π-δεσμοί σχηματίζουν λοβούς υπεράνω και κάτω από τον άξονα που ενώνει τους δύο πυρήνες.</a:t>
            </a:r>
            <a:endParaRPr kumimoji="0" lang="en-US" sz="2200" b="0" i="0" u="none" strike="noStrike" kern="0" cap="none" spc="0" normalizeH="0" baseline="0" noProof="0" dirty="0">
              <a:ln>
                <a:noFill/>
              </a:ln>
              <a:solidFill>
                <a:srgbClr val="202849"/>
              </a:solidFill>
              <a:effectLst/>
              <a:uLnTx/>
              <a:uFillTx/>
            </a:endParaRPr>
          </a:p>
        </p:txBody>
      </p:sp>
      <p:pic>
        <p:nvPicPr>
          <p:cNvPr id="15" name="Picture 14">
            <a:extLst>
              <a:ext uri="{FF2B5EF4-FFF2-40B4-BE49-F238E27FC236}">
                <a16:creationId xmlns:a16="http://schemas.microsoft.com/office/drawing/2014/main" id="{4E76A58A-C560-6F84-4CF1-21227C76E455}"/>
              </a:ext>
            </a:extLst>
          </p:cNvPr>
          <p:cNvPicPr>
            <a:picLocks noChangeAspect="1"/>
          </p:cNvPicPr>
          <p:nvPr/>
        </p:nvPicPr>
        <p:blipFill>
          <a:blip r:embed="rId2"/>
          <a:stretch>
            <a:fillRect/>
          </a:stretch>
        </p:blipFill>
        <p:spPr>
          <a:xfrm>
            <a:off x="324000" y="3619360"/>
            <a:ext cx="3982006" cy="1428949"/>
          </a:xfrm>
          <a:prstGeom prst="rect">
            <a:avLst/>
          </a:prstGeom>
          <a:ln>
            <a:solidFill>
              <a:srgbClr val="202849"/>
            </a:solidFill>
          </a:ln>
        </p:spPr>
      </p:pic>
      <p:pic>
        <p:nvPicPr>
          <p:cNvPr id="16" name="Picture 15">
            <a:extLst>
              <a:ext uri="{FF2B5EF4-FFF2-40B4-BE49-F238E27FC236}">
                <a16:creationId xmlns:a16="http://schemas.microsoft.com/office/drawing/2014/main" id="{4706E205-73F4-E144-5CEB-8242142B331B}"/>
              </a:ext>
            </a:extLst>
          </p:cNvPr>
          <p:cNvPicPr>
            <a:picLocks noChangeAspect="1"/>
          </p:cNvPicPr>
          <p:nvPr/>
        </p:nvPicPr>
        <p:blipFill>
          <a:blip r:embed="rId3"/>
          <a:stretch>
            <a:fillRect/>
          </a:stretch>
        </p:blipFill>
        <p:spPr>
          <a:xfrm>
            <a:off x="4675310" y="2313504"/>
            <a:ext cx="2841378" cy="4040661"/>
          </a:xfrm>
          <a:prstGeom prst="rect">
            <a:avLst/>
          </a:prstGeom>
          <a:ln>
            <a:solidFill>
              <a:srgbClr val="202849"/>
            </a:solidFill>
          </a:ln>
        </p:spPr>
      </p:pic>
      <p:pic>
        <p:nvPicPr>
          <p:cNvPr id="17" name="Picture 16">
            <a:extLst>
              <a:ext uri="{FF2B5EF4-FFF2-40B4-BE49-F238E27FC236}">
                <a16:creationId xmlns:a16="http://schemas.microsoft.com/office/drawing/2014/main" id="{1AFD6ED2-2666-CE23-A8B6-F0D0F31A0D45}"/>
              </a:ext>
            </a:extLst>
          </p:cNvPr>
          <p:cNvPicPr>
            <a:picLocks noChangeAspect="1"/>
          </p:cNvPicPr>
          <p:nvPr/>
        </p:nvPicPr>
        <p:blipFill>
          <a:blip r:embed="rId4"/>
          <a:stretch>
            <a:fillRect/>
          </a:stretch>
        </p:blipFill>
        <p:spPr>
          <a:xfrm>
            <a:off x="7924247" y="2452384"/>
            <a:ext cx="3962953" cy="3762900"/>
          </a:xfrm>
          <a:prstGeom prst="rect">
            <a:avLst/>
          </a:prstGeom>
          <a:ln>
            <a:solidFill>
              <a:srgbClr val="202849"/>
            </a:solidFill>
          </a:ln>
        </p:spPr>
      </p:pic>
      <p:sp>
        <p:nvSpPr>
          <p:cNvPr id="18" name="TextBox 17">
            <a:extLst>
              <a:ext uri="{FF2B5EF4-FFF2-40B4-BE49-F238E27FC236}">
                <a16:creationId xmlns:a16="http://schemas.microsoft.com/office/drawing/2014/main" id="{51583990-58BE-56C2-2C15-B8D0B95E9A9B}"/>
              </a:ext>
            </a:extLst>
          </p:cNvPr>
          <p:cNvSpPr txBox="1"/>
          <p:nvPr/>
        </p:nvSpPr>
        <p:spPr>
          <a:xfrm>
            <a:off x="8050370" y="6413654"/>
            <a:ext cx="3710707" cy="430887"/>
          </a:xfrm>
          <a:prstGeom prst="rect">
            <a:avLst/>
          </a:prstGeom>
          <a:solidFill>
            <a:srgbClr val="FFFFFF">
              <a:lumMod val="95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200" b="1" i="0" u="none" strike="noStrike" kern="0" cap="none" spc="0" normalizeH="0" baseline="0" noProof="0" dirty="0">
                <a:ln>
                  <a:noFill/>
                </a:ln>
                <a:solidFill>
                  <a:srgbClr val="168C75"/>
                </a:solidFill>
                <a:effectLst/>
                <a:uLnTx/>
                <a:uFillTx/>
              </a:rPr>
              <a:t>Δεσμοί στο μόριο </a:t>
            </a:r>
            <a:r>
              <a:rPr kumimoji="0" lang="gn-PY" sz="2200" b="1" i="0" u="none" strike="noStrike" kern="0" cap="none" spc="0" normalizeH="0" baseline="0" noProof="0" dirty="0">
                <a:ln>
                  <a:noFill/>
                </a:ln>
                <a:solidFill>
                  <a:srgbClr val="168C75"/>
                </a:solidFill>
                <a:effectLst/>
                <a:uLnTx/>
                <a:uFillTx/>
              </a:rPr>
              <a:t>N</a:t>
            </a:r>
            <a:r>
              <a:rPr kumimoji="0" lang="gn-PY" sz="2200" b="1" i="0" u="none" strike="noStrike" kern="0" cap="none" spc="0" normalizeH="0" baseline="-25000" noProof="0" dirty="0">
                <a:ln>
                  <a:noFill/>
                </a:ln>
                <a:solidFill>
                  <a:srgbClr val="168C75"/>
                </a:solidFill>
                <a:effectLst/>
                <a:uLnTx/>
                <a:uFillTx/>
              </a:rPr>
              <a:t>2</a:t>
            </a:r>
            <a:endParaRPr kumimoji="0" lang="en-US" sz="2200" b="0" i="0" u="none" strike="noStrike" kern="0" cap="none" spc="0" normalizeH="0" baseline="-25000" noProof="0" dirty="0">
              <a:ln>
                <a:noFill/>
              </a:ln>
              <a:solidFill>
                <a:srgbClr val="202849"/>
              </a:solidFill>
              <a:effectLst/>
              <a:uLnTx/>
              <a:uFillTx/>
            </a:endParaRPr>
          </a:p>
        </p:txBody>
      </p:sp>
    </p:spTree>
    <p:extLst>
      <p:ext uri="{BB962C8B-B14F-4D97-AF65-F5344CB8AC3E}">
        <p14:creationId xmlns:p14="http://schemas.microsoft.com/office/powerpoint/2010/main" val="2670674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85E5B-5CA9-7EBC-E450-13B528FD4E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800A18-37E0-4AC8-A396-0DE6DD92F21F}"/>
              </a:ext>
            </a:extLst>
          </p:cNvPr>
          <p:cNvSpPr>
            <a:spLocks noGrp="1"/>
          </p:cNvSpPr>
          <p:nvPr>
            <p:ph type="title"/>
          </p:nvPr>
        </p:nvSpPr>
        <p:spPr>
          <a:xfrm>
            <a:off x="381000" y="0"/>
            <a:ext cx="11429998" cy="773789"/>
          </a:xfrm>
        </p:spPr>
        <p:txBody>
          <a:bodyPr/>
          <a:lstStyle/>
          <a:p>
            <a:r>
              <a:rPr lang="el-GR" dirty="0"/>
              <a:t>Πολλαπλοί Δεσμοί στη Θ.Μ.Τ.</a:t>
            </a:r>
            <a:endParaRPr lang="en-US" baseline="-25000" dirty="0"/>
          </a:p>
        </p:txBody>
      </p:sp>
      <p:sp>
        <p:nvSpPr>
          <p:cNvPr id="11" name="TextBox 10">
            <a:extLst>
              <a:ext uri="{FF2B5EF4-FFF2-40B4-BE49-F238E27FC236}">
                <a16:creationId xmlns:a16="http://schemas.microsoft.com/office/drawing/2014/main" id="{272F72A1-C5C0-7C60-38C4-2EEA6E448C2A}"/>
              </a:ext>
            </a:extLst>
          </p:cNvPr>
          <p:cNvSpPr txBox="1"/>
          <p:nvPr/>
        </p:nvSpPr>
        <p:spPr>
          <a:xfrm>
            <a:off x="381000" y="885053"/>
            <a:ext cx="11429998" cy="1785104"/>
          </a:xfrm>
          <a:prstGeom prst="rect">
            <a:avLst/>
          </a:prstGeom>
          <a:solidFill>
            <a:srgbClr val="FFFFFF">
              <a:lumMod val="95000"/>
            </a:srgbClr>
          </a:solidFill>
          <a:ln>
            <a:solidFill>
              <a:srgbClr val="202849"/>
            </a:solid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l-GR" sz="2200" b="0" i="0" u="none" strike="noStrike" kern="0" cap="none" spc="0" normalizeH="0" baseline="0" noProof="0" dirty="0">
                <a:ln>
                  <a:noFill/>
                </a:ln>
                <a:solidFill>
                  <a:srgbClr val="202849"/>
                </a:solidFill>
                <a:effectLst/>
                <a:uLnTx/>
                <a:uFillTx/>
              </a:rPr>
              <a:t>Σύμφωνα με όσα είδαμε έως τώρα μπορούμε να προχωρήσουμε στην ερμηνεία των πολλαπλών δεσμών σύμφωνα με τη θεωρία δεσμών σθένους:</a:t>
            </a:r>
          </a:p>
          <a:p>
            <a:pPr marL="800100" marR="0" lvl="1" indent="-34290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200" b="1" i="0" u="none" strike="noStrike" kern="0" cap="none" spc="0" normalizeH="0" baseline="0" noProof="0" dirty="0">
                <a:ln>
                  <a:noFill/>
                </a:ln>
                <a:solidFill>
                  <a:srgbClr val="202849"/>
                </a:solidFill>
                <a:effectLst/>
                <a:uLnTx/>
                <a:uFillTx/>
              </a:rPr>
              <a:t>Μονός δεσμός </a:t>
            </a:r>
            <a:r>
              <a:rPr kumimoji="0" lang="el-GR" sz="2200" b="0" i="0" u="none" strike="noStrike" kern="0" cap="none" spc="0" normalizeH="0" baseline="0" noProof="0" dirty="0">
                <a:ln>
                  <a:noFill/>
                </a:ln>
                <a:solidFill>
                  <a:srgbClr val="202849"/>
                </a:solidFill>
                <a:effectLst/>
                <a:uLnTx/>
                <a:uFillTx/>
              </a:rPr>
              <a:t>είναι ένας σ-δεσμός</a:t>
            </a:r>
          </a:p>
          <a:p>
            <a:pPr marL="800100" marR="0" lvl="1" indent="-34290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200" b="1" i="0" u="none" strike="noStrike" kern="0" cap="none" spc="0" normalizeH="0" baseline="0" noProof="0" dirty="0">
                <a:ln>
                  <a:noFill/>
                </a:ln>
                <a:solidFill>
                  <a:srgbClr val="202849"/>
                </a:solidFill>
                <a:effectLst/>
                <a:uLnTx/>
                <a:uFillTx/>
              </a:rPr>
              <a:t>Διπλός δεσμός </a:t>
            </a:r>
            <a:r>
              <a:rPr kumimoji="0" lang="el-GR" sz="2200" b="0" i="0" u="none" strike="noStrike" kern="0" cap="none" spc="0" normalizeH="0" baseline="0" noProof="0" dirty="0">
                <a:ln>
                  <a:noFill/>
                </a:ln>
                <a:solidFill>
                  <a:srgbClr val="202849"/>
                </a:solidFill>
                <a:effectLst/>
                <a:uLnTx/>
                <a:uFillTx/>
              </a:rPr>
              <a:t>είναι ένας σ-δεσμός και ένας π-δεσμός</a:t>
            </a:r>
          </a:p>
          <a:p>
            <a:pPr marL="800100" marR="0" lvl="1" indent="-34290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200" b="1" i="0" u="none" strike="noStrike" kern="0" cap="none" spc="0" normalizeH="0" baseline="0" noProof="0" dirty="0">
                <a:ln>
                  <a:noFill/>
                </a:ln>
                <a:solidFill>
                  <a:srgbClr val="202849"/>
                </a:solidFill>
                <a:effectLst/>
                <a:uLnTx/>
                <a:uFillTx/>
              </a:rPr>
              <a:t>Τριπλός δεσμός </a:t>
            </a:r>
            <a:r>
              <a:rPr kumimoji="0" lang="el-GR" sz="2200" b="0" i="0" u="none" strike="noStrike" kern="0" cap="none" spc="0" normalizeH="0" baseline="0" noProof="0" dirty="0">
                <a:ln>
                  <a:noFill/>
                </a:ln>
                <a:solidFill>
                  <a:srgbClr val="202849"/>
                </a:solidFill>
                <a:effectLst/>
                <a:uLnTx/>
                <a:uFillTx/>
              </a:rPr>
              <a:t>είναι ένας σ-δεσμός και δύο π-δεσμοί</a:t>
            </a:r>
            <a:endParaRPr kumimoji="0" lang="en-US" sz="2200" b="0" i="0" u="none" strike="noStrike" kern="0" cap="none" spc="0" normalizeH="0" baseline="0" noProof="0" dirty="0">
              <a:ln>
                <a:noFill/>
              </a:ln>
              <a:solidFill>
                <a:srgbClr val="202849"/>
              </a:solidFill>
              <a:effectLst/>
              <a:uLnTx/>
              <a:uFillTx/>
            </a:endParaRPr>
          </a:p>
        </p:txBody>
      </p:sp>
      <p:pic>
        <p:nvPicPr>
          <p:cNvPr id="19" name="Picture 18">
            <a:extLst>
              <a:ext uri="{FF2B5EF4-FFF2-40B4-BE49-F238E27FC236}">
                <a16:creationId xmlns:a16="http://schemas.microsoft.com/office/drawing/2014/main" id="{87AA4D41-B298-F58E-DA05-DEA84CBB39F4}"/>
              </a:ext>
            </a:extLst>
          </p:cNvPr>
          <p:cNvPicPr>
            <a:picLocks noChangeAspect="1"/>
          </p:cNvPicPr>
          <p:nvPr/>
        </p:nvPicPr>
        <p:blipFill>
          <a:blip r:embed="rId3"/>
          <a:stretch>
            <a:fillRect/>
          </a:stretch>
        </p:blipFill>
        <p:spPr>
          <a:xfrm>
            <a:off x="48324" y="2709679"/>
            <a:ext cx="5875464" cy="1802863"/>
          </a:xfrm>
          <a:prstGeom prst="rect">
            <a:avLst/>
          </a:prstGeom>
          <a:ln>
            <a:solidFill>
              <a:schemeClr val="accent5">
                <a:lumMod val="75000"/>
              </a:schemeClr>
            </a:solidFill>
          </a:ln>
        </p:spPr>
      </p:pic>
      <p:pic>
        <p:nvPicPr>
          <p:cNvPr id="20" name="Picture 19">
            <a:extLst>
              <a:ext uri="{FF2B5EF4-FFF2-40B4-BE49-F238E27FC236}">
                <a16:creationId xmlns:a16="http://schemas.microsoft.com/office/drawing/2014/main" id="{B3C9B380-D778-E778-A279-C2CCBFC28DC3}"/>
              </a:ext>
            </a:extLst>
          </p:cNvPr>
          <p:cNvPicPr>
            <a:picLocks noChangeAspect="1"/>
          </p:cNvPicPr>
          <p:nvPr/>
        </p:nvPicPr>
        <p:blipFill>
          <a:blip r:embed="rId4"/>
          <a:stretch>
            <a:fillRect/>
          </a:stretch>
        </p:blipFill>
        <p:spPr>
          <a:xfrm>
            <a:off x="5923788" y="2709679"/>
            <a:ext cx="6213072" cy="1805045"/>
          </a:xfrm>
          <a:prstGeom prst="rect">
            <a:avLst/>
          </a:prstGeom>
          <a:ln>
            <a:solidFill>
              <a:schemeClr val="accent5">
                <a:lumMod val="75000"/>
              </a:schemeClr>
            </a:solidFill>
          </a:ln>
        </p:spPr>
      </p:pic>
      <p:pic>
        <p:nvPicPr>
          <p:cNvPr id="21" name="Picture 20">
            <a:extLst>
              <a:ext uri="{FF2B5EF4-FFF2-40B4-BE49-F238E27FC236}">
                <a16:creationId xmlns:a16="http://schemas.microsoft.com/office/drawing/2014/main" id="{E29AF772-9FEB-D57D-8F0C-84258FB23BBA}"/>
              </a:ext>
            </a:extLst>
          </p:cNvPr>
          <p:cNvPicPr>
            <a:picLocks noChangeAspect="1"/>
          </p:cNvPicPr>
          <p:nvPr/>
        </p:nvPicPr>
        <p:blipFill>
          <a:blip r:embed="rId5"/>
          <a:stretch>
            <a:fillRect/>
          </a:stretch>
        </p:blipFill>
        <p:spPr>
          <a:xfrm>
            <a:off x="2194994" y="4521686"/>
            <a:ext cx="7421011" cy="2133898"/>
          </a:xfrm>
          <a:prstGeom prst="rect">
            <a:avLst/>
          </a:prstGeom>
          <a:ln>
            <a:solidFill>
              <a:schemeClr val="accent5">
                <a:lumMod val="75000"/>
              </a:schemeClr>
            </a:solidFill>
          </a:ln>
        </p:spPr>
      </p:pic>
    </p:spTree>
    <p:extLst>
      <p:ext uri="{BB962C8B-B14F-4D97-AF65-F5344CB8AC3E}">
        <p14:creationId xmlns:p14="http://schemas.microsoft.com/office/powerpoint/2010/main" val="995962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4A051-0EAA-E65A-9434-D2844C2E46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E0D0E0-33E7-B6C4-F2CF-78E9197DFCF3}"/>
              </a:ext>
            </a:extLst>
          </p:cNvPr>
          <p:cNvSpPr>
            <a:spLocks noGrp="1"/>
          </p:cNvSpPr>
          <p:nvPr>
            <p:ph type="title"/>
          </p:nvPr>
        </p:nvSpPr>
        <p:spPr>
          <a:xfrm>
            <a:off x="381000" y="0"/>
            <a:ext cx="11429998" cy="773789"/>
          </a:xfrm>
        </p:spPr>
        <p:txBody>
          <a:bodyPr/>
          <a:lstStyle/>
          <a:p>
            <a:r>
              <a:rPr lang="el-GR" dirty="0"/>
              <a:t>Υβριδισμός Τροχιακών</a:t>
            </a:r>
            <a:endParaRPr lang="en-US" baseline="-25000" dirty="0"/>
          </a:p>
        </p:txBody>
      </p:sp>
      <p:sp>
        <p:nvSpPr>
          <p:cNvPr id="9" name="TextBox 8">
            <a:extLst>
              <a:ext uri="{FF2B5EF4-FFF2-40B4-BE49-F238E27FC236}">
                <a16:creationId xmlns:a16="http://schemas.microsoft.com/office/drawing/2014/main" id="{EEA0729B-B5C8-DB08-8461-3683DDD47E27}"/>
              </a:ext>
            </a:extLst>
          </p:cNvPr>
          <p:cNvSpPr txBox="1"/>
          <p:nvPr/>
        </p:nvSpPr>
        <p:spPr>
          <a:xfrm>
            <a:off x="381000" y="893064"/>
            <a:ext cx="11506200" cy="1107996"/>
          </a:xfrm>
          <a:prstGeom prst="rect">
            <a:avLst/>
          </a:prstGeom>
          <a:solidFill>
            <a:srgbClr val="FFFFFF">
              <a:lumMod val="95000"/>
            </a:srgbClr>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l-GR" sz="2200" b="0" i="0" u="none" strike="noStrike" kern="0" cap="none" spc="0" normalizeH="0" baseline="0" noProof="0" dirty="0">
                <a:ln>
                  <a:noFill/>
                </a:ln>
                <a:solidFill>
                  <a:srgbClr val="202849"/>
                </a:solidFill>
                <a:effectLst/>
                <a:uLnTx/>
                <a:uFillTx/>
              </a:rPr>
              <a:t>Ακόμη μια δυσκολία συναντούμε όταν καλούμαστε να περιγράψουμε με τη θεωρία δεσμών σθένους μόρια που το κεντρικό άτομο συνδέεται με δεσμούς με τέσσερα άλλα άτομα, όπως πχ. ο </a:t>
            </a:r>
            <a:r>
              <a:rPr kumimoji="0" lang="en-US" sz="2200" b="0" i="0" u="none" strike="noStrike" kern="0" cap="none" spc="0" normalizeH="0" baseline="0" noProof="0" dirty="0">
                <a:ln>
                  <a:noFill/>
                </a:ln>
                <a:solidFill>
                  <a:srgbClr val="202849"/>
                </a:solidFill>
                <a:effectLst/>
                <a:uLnTx/>
                <a:uFillTx/>
              </a:rPr>
              <a:t>C</a:t>
            </a:r>
            <a:r>
              <a:rPr kumimoji="0" lang="el-GR" sz="2200" b="0" i="0" u="none" strike="noStrike" kern="0" cap="none" spc="0" normalizeH="0" baseline="0" noProof="0" dirty="0">
                <a:ln>
                  <a:noFill/>
                </a:ln>
                <a:solidFill>
                  <a:srgbClr val="202849"/>
                </a:solidFill>
                <a:effectLst/>
                <a:uLnTx/>
                <a:uFillTx/>
              </a:rPr>
              <a:t> στο </a:t>
            </a:r>
            <a:r>
              <a:rPr kumimoji="0" lang="en-US" sz="2200" b="0" i="0" u="none" strike="noStrike" kern="0" cap="none" spc="0" normalizeH="0" baseline="0" noProof="0" dirty="0">
                <a:ln>
                  <a:noFill/>
                </a:ln>
                <a:solidFill>
                  <a:srgbClr val="202849"/>
                </a:solidFill>
                <a:effectLst/>
                <a:uLnTx/>
                <a:uFillTx/>
              </a:rPr>
              <a:t>CH</a:t>
            </a:r>
            <a:r>
              <a:rPr kumimoji="0" lang="en-US" sz="2200" b="0" i="0" u="none" strike="noStrike" kern="0" cap="none" spc="0" normalizeH="0" baseline="-25000" noProof="0" dirty="0">
                <a:ln>
                  <a:noFill/>
                </a:ln>
                <a:solidFill>
                  <a:srgbClr val="202849"/>
                </a:solidFill>
                <a:effectLst/>
                <a:uLnTx/>
                <a:uFillTx/>
              </a:rPr>
              <a:t>4</a:t>
            </a:r>
            <a:r>
              <a:rPr kumimoji="0" lang="en-US" sz="2200" b="0" i="0" u="none" strike="noStrike" kern="0" cap="none" spc="0" normalizeH="0" baseline="0" noProof="0" dirty="0">
                <a:ln>
                  <a:noFill/>
                </a:ln>
                <a:solidFill>
                  <a:srgbClr val="202849"/>
                </a:solidFill>
                <a:effectLst/>
                <a:uLnTx/>
                <a:uFillTx/>
              </a:rPr>
              <a:t>.</a:t>
            </a:r>
          </a:p>
        </p:txBody>
      </p:sp>
      <p:pic>
        <p:nvPicPr>
          <p:cNvPr id="10" name="Picture 9">
            <a:extLst>
              <a:ext uri="{FF2B5EF4-FFF2-40B4-BE49-F238E27FC236}">
                <a16:creationId xmlns:a16="http://schemas.microsoft.com/office/drawing/2014/main" id="{945894AB-7813-F95C-3D2F-1579CAC01712}"/>
              </a:ext>
            </a:extLst>
          </p:cNvPr>
          <p:cNvPicPr>
            <a:picLocks noChangeAspect="1"/>
          </p:cNvPicPr>
          <p:nvPr/>
        </p:nvPicPr>
        <p:blipFill>
          <a:blip r:embed="rId3"/>
          <a:stretch>
            <a:fillRect/>
          </a:stretch>
        </p:blipFill>
        <p:spPr>
          <a:xfrm>
            <a:off x="900163" y="2256145"/>
            <a:ext cx="3234468" cy="1486107"/>
          </a:xfrm>
          <a:prstGeom prst="rect">
            <a:avLst/>
          </a:prstGeom>
          <a:ln>
            <a:solidFill>
              <a:srgbClr val="202849"/>
            </a:solidFill>
          </a:ln>
        </p:spPr>
      </p:pic>
      <p:sp>
        <p:nvSpPr>
          <p:cNvPr id="12" name="TextBox 11">
            <a:extLst>
              <a:ext uri="{FF2B5EF4-FFF2-40B4-BE49-F238E27FC236}">
                <a16:creationId xmlns:a16="http://schemas.microsoft.com/office/drawing/2014/main" id="{5ADACFD5-B5CB-ED2C-CADF-A4C2B90D2CF2}"/>
              </a:ext>
            </a:extLst>
          </p:cNvPr>
          <p:cNvSpPr txBox="1"/>
          <p:nvPr/>
        </p:nvSpPr>
        <p:spPr>
          <a:xfrm>
            <a:off x="389315" y="4040509"/>
            <a:ext cx="5516186" cy="2123658"/>
          </a:xfrm>
          <a:prstGeom prst="rect">
            <a:avLst/>
          </a:prstGeom>
          <a:solidFill>
            <a:srgbClr val="FFFFFF">
              <a:lumMod val="95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200" b="0" i="0" u="none" strike="noStrike" kern="0" cap="none" spc="0" normalizeH="0" baseline="0" noProof="0" dirty="0">
                <a:ln>
                  <a:noFill/>
                </a:ln>
                <a:solidFill>
                  <a:schemeClr val="bg1"/>
                </a:solidFill>
                <a:effectLst/>
                <a:uLnTx/>
                <a:uFillTx/>
              </a:rPr>
              <a:t>Η ηλεκτρονιακή δομή του </a:t>
            </a:r>
            <a:r>
              <a:rPr kumimoji="0" lang="en-US" sz="2200" b="0" i="0" u="none" strike="noStrike" kern="0" cap="none" spc="0" normalizeH="0" baseline="0" noProof="0" dirty="0">
                <a:ln>
                  <a:noFill/>
                </a:ln>
                <a:solidFill>
                  <a:schemeClr val="bg1"/>
                </a:solidFill>
                <a:effectLst/>
                <a:uLnTx/>
                <a:uFillTx/>
              </a:rPr>
              <a:t>C</a:t>
            </a:r>
            <a:r>
              <a:rPr kumimoji="0" lang="el-GR" sz="2200" b="0" i="0" u="none" strike="noStrike" kern="0" cap="none" spc="0" normalizeH="0" baseline="0" noProof="0" dirty="0">
                <a:ln>
                  <a:noFill/>
                </a:ln>
                <a:solidFill>
                  <a:schemeClr val="bg1"/>
                </a:solidFill>
                <a:effectLst/>
                <a:uLnTx/>
                <a:uFillTx/>
              </a:rPr>
              <a:t> μας προϊδεάζει ότι θα έπρεπε να σχηματίζει μόνο δύο δεσμούς μιας και διαθέτει μόνο δύο ασύζευκτα ηλεκτρόνια σθένους (σθένος 2). </a:t>
            </a:r>
            <a:r>
              <a:rPr kumimoji="0" lang="el-GR" sz="2200" b="1" i="0" u="sng" strike="noStrike" kern="0" cap="none" spc="0" normalizeH="0" baseline="0" noProof="0" dirty="0">
                <a:ln>
                  <a:noFill/>
                </a:ln>
                <a:solidFill>
                  <a:schemeClr val="bg1"/>
                </a:solidFill>
                <a:effectLst/>
                <a:uLnTx/>
                <a:uFillTx/>
              </a:rPr>
              <a:t>Πειραματικά έχει αποδειχθεί ότι σχεδόν πάντα ο </a:t>
            </a:r>
            <a:r>
              <a:rPr kumimoji="0" lang="en-US" sz="2200" b="1" i="0" u="sng" strike="noStrike" kern="0" cap="none" spc="0" normalizeH="0" baseline="0" noProof="0" dirty="0">
                <a:ln>
                  <a:noFill/>
                </a:ln>
                <a:solidFill>
                  <a:schemeClr val="bg1"/>
                </a:solidFill>
                <a:effectLst/>
                <a:uLnTx/>
                <a:uFillTx/>
              </a:rPr>
              <a:t>C </a:t>
            </a:r>
            <a:r>
              <a:rPr kumimoji="0" lang="el-GR" sz="2200" b="1" i="0" u="sng" strike="noStrike" kern="0" cap="none" spc="0" normalizeH="0" baseline="0" noProof="0" dirty="0">
                <a:ln>
                  <a:noFill/>
                </a:ln>
                <a:solidFill>
                  <a:schemeClr val="bg1"/>
                </a:solidFill>
                <a:effectLst/>
                <a:uLnTx/>
                <a:uFillTx/>
              </a:rPr>
              <a:t>έχει σθένος 4 όταν σχηματίζει δεσμούς.</a:t>
            </a:r>
            <a:endParaRPr kumimoji="0" lang="en-US" sz="2200" b="1" i="0" u="sng" strike="noStrike" kern="0" cap="none" spc="0" normalizeH="0" baseline="0" noProof="0" dirty="0">
              <a:ln>
                <a:noFill/>
              </a:ln>
              <a:solidFill>
                <a:schemeClr val="bg1"/>
              </a:solidFill>
              <a:effectLst/>
              <a:uLnTx/>
              <a:uFillTx/>
            </a:endParaRPr>
          </a:p>
        </p:txBody>
      </p:sp>
      <p:sp>
        <p:nvSpPr>
          <p:cNvPr id="13" name="Arrow: Right 12">
            <a:extLst>
              <a:ext uri="{FF2B5EF4-FFF2-40B4-BE49-F238E27FC236}">
                <a16:creationId xmlns:a16="http://schemas.microsoft.com/office/drawing/2014/main" id="{63B25C4D-B532-B295-F5A4-D7D8C66467F2}"/>
              </a:ext>
            </a:extLst>
          </p:cNvPr>
          <p:cNvSpPr/>
          <p:nvPr/>
        </p:nvSpPr>
        <p:spPr>
          <a:xfrm>
            <a:off x="4580163" y="2641145"/>
            <a:ext cx="1918607" cy="759279"/>
          </a:xfrm>
          <a:prstGeom prst="rightArrow">
            <a:avLst/>
          </a:prstGeom>
          <a:gradFill rotWithShape="1">
            <a:gsLst>
              <a:gs pos="0">
                <a:srgbClr val="73808E">
                  <a:lumMod val="110000"/>
                  <a:satMod val="105000"/>
                  <a:tint val="67000"/>
                </a:srgbClr>
              </a:gs>
              <a:gs pos="50000">
                <a:srgbClr val="73808E">
                  <a:lumMod val="105000"/>
                  <a:satMod val="103000"/>
                  <a:tint val="73000"/>
                </a:srgbClr>
              </a:gs>
              <a:gs pos="100000">
                <a:srgbClr val="73808E">
                  <a:lumMod val="105000"/>
                  <a:satMod val="109000"/>
                  <a:tint val="81000"/>
                </a:srgbClr>
              </a:gs>
            </a:gsLst>
            <a:lin ang="5400000" scaled="0"/>
          </a:gradFill>
          <a:ln w="6350" cap="flat" cmpd="sng" algn="ctr">
            <a:solidFill>
              <a:srgbClr val="73808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02849"/>
              </a:solidFill>
              <a:effectLst/>
              <a:uLnTx/>
              <a:uFillTx/>
              <a:ea typeface="+mn-ea"/>
              <a:cs typeface="+mn-cs"/>
            </a:endParaRPr>
          </a:p>
        </p:txBody>
      </p:sp>
      <p:pic>
        <p:nvPicPr>
          <p:cNvPr id="14" name="Picture 13">
            <a:extLst>
              <a:ext uri="{FF2B5EF4-FFF2-40B4-BE49-F238E27FC236}">
                <a16:creationId xmlns:a16="http://schemas.microsoft.com/office/drawing/2014/main" id="{7EE81034-8296-1C2F-3B2D-E379F675136E}"/>
              </a:ext>
            </a:extLst>
          </p:cNvPr>
          <p:cNvPicPr>
            <a:picLocks noChangeAspect="1"/>
          </p:cNvPicPr>
          <p:nvPr/>
        </p:nvPicPr>
        <p:blipFill>
          <a:blip r:embed="rId4"/>
          <a:stretch>
            <a:fillRect/>
          </a:stretch>
        </p:blipFill>
        <p:spPr>
          <a:xfrm>
            <a:off x="6774673" y="2277730"/>
            <a:ext cx="3238952" cy="1486107"/>
          </a:xfrm>
          <a:prstGeom prst="rect">
            <a:avLst/>
          </a:prstGeom>
          <a:ln>
            <a:solidFill>
              <a:srgbClr val="202849"/>
            </a:solidFill>
          </a:ln>
        </p:spPr>
      </p:pic>
      <p:sp>
        <p:nvSpPr>
          <p:cNvPr id="15" name="TextBox 14">
            <a:extLst>
              <a:ext uri="{FF2B5EF4-FFF2-40B4-BE49-F238E27FC236}">
                <a16:creationId xmlns:a16="http://schemas.microsoft.com/office/drawing/2014/main" id="{F42AC442-F4D6-57D1-A02B-B11547D06B59}"/>
              </a:ext>
            </a:extLst>
          </p:cNvPr>
          <p:cNvSpPr txBox="1"/>
          <p:nvPr/>
        </p:nvSpPr>
        <p:spPr>
          <a:xfrm>
            <a:off x="6096000" y="4029116"/>
            <a:ext cx="5706685" cy="2123658"/>
          </a:xfrm>
          <a:prstGeom prst="rect">
            <a:avLst/>
          </a:prstGeom>
          <a:solidFill>
            <a:srgbClr val="FFFFFF">
              <a:lumMod val="95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200" b="0" i="0" u="none" strike="noStrike" kern="0" cap="none" spc="0" normalizeH="0" baseline="0" noProof="0" dirty="0">
                <a:ln>
                  <a:noFill/>
                </a:ln>
                <a:solidFill>
                  <a:schemeClr val="bg1"/>
                </a:solidFill>
                <a:effectLst/>
                <a:uLnTx/>
                <a:uFillTx/>
              </a:rPr>
              <a:t>Μπορούμε να σκεφτούμε ότι ο </a:t>
            </a:r>
            <a:r>
              <a:rPr kumimoji="0" lang="en-US" sz="2200" b="0" i="0" u="none" strike="noStrike" kern="0" cap="none" spc="0" normalizeH="0" baseline="0" noProof="0" dirty="0">
                <a:ln>
                  <a:noFill/>
                </a:ln>
                <a:solidFill>
                  <a:schemeClr val="bg1"/>
                </a:solidFill>
                <a:effectLst/>
                <a:uLnTx/>
                <a:uFillTx/>
              </a:rPr>
              <a:t>C</a:t>
            </a:r>
            <a:r>
              <a:rPr kumimoji="0" lang="el-GR" sz="2200" b="0" i="0" u="none" strike="noStrike" kern="0" cap="none" spc="0" normalizeH="0" baseline="0" noProof="0" dirty="0">
                <a:ln>
                  <a:noFill/>
                </a:ln>
                <a:solidFill>
                  <a:schemeClr val="bg1"/>
                </a:solidFill>
                <a:effectLst/>
                <a:uLnTx/>
                <a:uFillTx/>
              </a:rPr>
              <a:t> θα είχε σθένος 4 αν γινόταν προώθηση (</a:t>
            </a:r>
            <a:r>
              <a:rPr kumimoji="0" lang="en-US" sz="2200" b="0" i="0" u="none" strike="noStrike" kern="0" cap="none" spc="0" normalizeH="0" baseline="0" noProof="0" dirty="0">
                <a:ln>
                  <a:noFill/>
                </a:ln>
                <a:solidFill>
                  <a:schemeClr val="bg1"/>
                </a:solidFill>
                <a:effectLst/>
                <a:uLnTx/>
                <a:uFillTx/>
              </a:rPr>
              <a:t>promotion) </a:t>
            </a:r>
            <a:r>
              <a:rPr kumimoji="0" lang="el-GR" sz="2200" b="0" i="0" u="none" strike="noStrike" kern="0" cap="none" spc="0" normalizeH="0" baseline="0" noProof="0" dirty="0">
                <a:ln>
                  <a:noFill/>
                </a:ln>
                <a:solidFill>
                  <a:schemeClr val="bg1"/>
                </a:solidFill>
                <a:effectLst/>
                <a:uLnTx/>
                <a:uFillTx/>
              </a:rPr>
              <a:t>ενός </a:t>
            </a:r>
            <a:r>
              <a:rPr kumimoji="0" lang="en-US" sz="2200" b="0" i="0" u="none" strike="noStrike" kern="0" cap="none" spc="0" normalizeH="0" baseline="0" noProof="0" dirty="0">
                <a:ln>
                  <a:noFill/>
                </a:ln>
                <a:solidFill>
                  <a:schemeClr val="bg1"/>
                </a:solidFill>
                <a:effectLst/>
                <a:uLnTx/>
                <a:uFillTx/>
              </a:rPr>
              <a:t>e-</a:t>
            </a:r>
            <a:r>
              <a:rPr kumimoji="0" lang="el-GR" sz="2200" b="0" i="0" u="none" strike="noStrike" kern="0" cap="none" spc="0" normalizeH="0" baseline="0" noProof="0" dirty="0">
                <a:ln>
                  <a:noFill/>
                </a:ln>
                <a:solidFill>
                  <a:schemeClr val="bg1"/>
                </a:solidFill>
                <a:effectLst/>
                <a:uLnTx/>
                <a:uFillTx/>
              </a:rPr>
              <a:t> από τη </a:t>
            </a:r>
            <a:r>
              <a:rPr kumimoji="0" lang="en-US" sz="2200" b="0" i="0" u="none" strike="noStrike" kern="0" cap="none" spc="0" normalizeH="0" baseline="0" noProof="0" dirty="0">
                <a:ln>
                  <a:noFill/>
                </a:ln>
                <a:solidFill>
                  <a:schemeClr val="bg1"/>
                </a:solidFill>
                <a:effectLst/>
                <a:uLnTx/>
                <a:uFillTx/>
              </a:rPr>
              <a:t>s</a:t>
            </a:r>
            <a:r>
              <a:rPr kumimoji="0" lang="el-GR" sz="2200" b="0" i="0" u="none" strike="noStrike" kern="0" cap="none" spc="0" normalizeH="0" baseline="0" noProof="0" dirty="0">
                <a:ln>
                  <a:noFill/>
                </a:ln>
                <a:solidFill>
                  <a:schemeClr val="bg1"/>
                </a:solidFill>
                <a:effectLst/>
                <a:uLnTx/>
                <a:uFillTx/>
              </a:rPr>
              <a:t> στην </a:t>
            </a:r>
            <a:r>
              <a:rPr kumimoji="0" lang="en-US" sz="2200" b="0" i="0" u="none" strike="noStrike" kern="0" cap="none" spc="0" normalizeH="0" baseline="0" noProof="0" dirty="0">
                <a:ln>
                  <a:noFill/>
                </a:ln>
                <a:solidFill>
                  <a:schemeClr val="bg1"/>
                </a:solidFill>
                <a:effectLst/>
                <a:uLnTx/>
                <a:uFillTx/>
              </a:rPr>
              <a:t>p</a:t>
            </a:r>
            <a:r>
              <a:rPr kumimoji="0" lang="el-GR" sz="2200" b="0" i="0" u="none" strike="noStrike" kern="0" cap="none" spc="0" normalizeH="0" baseline="0" noProof="0" dirty="0">
                <a:ln>
                  <a:noFill/>
                </a:ln>
                <a:solidFill>
                  <a:schemeClr val="bg1"/>
                </a:solidFill>
                <a:effectLst/>
                <a:uLnTx/>
                <a:uFillTx/>
              </a:rPr>
              <a:t> στοιβάδα σθένους.</a:t>
            </a:r>
            <a:r>
              <a:rPr kumimoji="0" lang="en-US" sz="2200" b="0" i="0" u="none" strike="noStrike" kern="0" cap="none" spc="0" normalizeH="0" baseline="0" noProof="0" dirty="0">
                <a:ln>
                  <a:noFill/>
                </a:ln>
                <a:solidFill>
                  <a:schemeClr val="bg1"/>
                </a:solidFill>
                <a:effectLst/>
                <a:uLnTx/>
                <a:uFillTx/>
              </a:rPr>
              <a:t> </a:t>
            </a:r>
            <a:r>
              <a:rPr kumimoji="0" lang="el-GR" sz="2200" b="1" i="0" u="sng" strike="noStrike" kern="0" cap="none" spc="0" normalizeH="0" baseline="0" noProof="0" dirty="0">
                <a:ln>
                  <a:noFill/>
                </a:ln>
                <a:solidFill>
                  <a:schemeClr val="bg1"/>
                </a:solidFill>
                <a:effectLst/>
                <a:uLnTx/>
                <a:uFillTx/>
              </a:rPr>
              <a:t>Παρότι απαιτείται ενέργεια για αυτή την προώθηση, η ολική ενέργεια του </a:t>
            </a:r>
            <a:r>
              <a:rPr kumimoji="0" lang="en-US" sz="2200" b="1" i="0" u="sng" strike="noStrike" kern="0" cap="none" spc="0" normalizeH="0" baseline="0" noProof="0" dirty="0">
                <a:ln>
                  <a:noFill/>
                </a:ln>
                <a:solidFill>
                  <a:schemeClr val="bg1"/>
                </a:solidFill>
                <a:effectLst/>
                <a:uLnTx/>
                <a:uFillTx/>
              </a:rPr>
              <a:t>CH</a:t>
            </a:r>
            <a:r>
              <a:rPr kumimoji="0" lang="en-US" sz="2200" b="1" i="0" u="sng" strike="noStrike" kern="0" cap="none" spc="0" normalizeH="0" baseline="-25000" noProof="0" dirty="0">
                <a:ln>
                  <a:noFill/>
                </a:ln>
                <a:solidFill>
                  <a:schemeClr val="bg1"/>
                </a:solidFill>
                <a:effectLst/>
                <a:uLnTx/>
                <a:uFillTx/>
              </a:rPr>
              <a:t>4</a:t>
            </a:r>
            <a:r>
              <a:rPr kumimoji="0" lang="el-GR" sz="2200" b="1" i="0" u="sng" strike="noStrike" kern="0" cap="none" spc="0" normalizeH="0" baseline="0" noProof="0" dirty="0">
                <a:ln>
                  <a:noFill/>
                </a:ln>
                <a:solidFill>
                  <a:schemeClr val="bg1"/>
                </a:solidFill>
                <a:effectLst/>
                <a:uLnTx/>
                <a:uFillTx/>
              </a:rPr>
              <a:t> είναι χαμηλότερη σε σχέση με τη δημιουργία δύο </a:t>
            </a:r>
            <a:r>
              <a:rPr kumimoji="0" lang="en-US" sz="2200" b="1" i="0" u="sng" strike="noStrike" kern="0" cap="none" spc="0" normalizeH="0" baseline="0" noProof="0" dirty="0">
                <a:ln>
                  <a:noFill/>
                </a:ln>
                <a:solidFill>
                  <a:schemeClr val="bg1"/>
                </a:solidFill>
                <a:effectLst/>
                <a:uLnTx/>
                <a:uFillTx/>
              </a:rPr>
              <a:t>C-H</a:t>
            </a:r>
            <a:r>
              <a:rPr kumimoji="0" lang="el-GR" sz="2200" b="1" i="0" u="sng" strike="noStrike" kern="0" cap="none" spc="0" normalizeH="0" baseline="0" noProof="0" dirty="0">
                <a:ln>
                  <a:noFill/>
                </a:ln>
                <a:solidFill>
                  <a:schemeClr val="bg1"/>
                </a:solidFill>
                <a:effectLst/>
                <a:uLnTx/>
                <a:uFillTx/>
              </a:rPr>
              <a:t> δεσμών.</a:t>
            </a:r>
            <a:endParaRPr kumimoji="0" lang="en-US" sz="2200" b="1" i="0" u="sng"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6922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25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0-#ppt_w/2"/>
                                          </p:val>
                                        </p:tav>
                                        <p:tav tm="100000">
                                          <p:val>
                                            <p:strVal val="#ppt_x"/>
                                          </p:val>
                                        </p:tav>
                                      </p:tavLst>
                                    </p:anim>
                                    <p:anim calcmode="lin" valueType="num">
                                      <p:cBhvr additive="base">
                                        <p:cTn id="18" dur="10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1" fill="hold" grpId="0" nodeType="after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2BD1D-C089-7CDE-C522-F81F7285F1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68AF72-7BF6-2C18-6A37-C13E7185EC59}"/>
              </a:ext>
            </a:extLst>
          </p:cNvPr>
          <p:cNvSpPr>
            <a:spLocks noGrp="1"/>
          </p:cNvSpPr>
          <p:nvPr>
            <p:ph type="title"/>
          </p:nvPr>
        </p:nvSpPr>
        <p:spPr>
          <a:xfrm>
            <a:off x="381000" y="0"/>
            <a:ext cx="11429998" cy="773789"/>
          </a:xfrm>
        </p:spPr>
        <p:txBody>
          <a:bodyPr/>
          <a:lstStyle/>
          <a:p>
            <a:r>
              <a:rPr lang="el-GR" dirty="0"/>
              <a:t>Υβριδισμός Τροχιακών</a:t>
            </a:r>
            <a:endParaRPr lang="en-US" baseline="-25000" dirty="0"/>
          </a:p>
        </p:txBody>
      </p:sp>
      <p:sp>
        <p:nvSpPr>
          <p:cNvPr id="6" name="TextBox 5">
            <a:extLst>
              <a:ext uri="{FF2B5EF4-FFF2-40B4-BE49-F238E27FC236}">
                <a16:creationId xmlns:a16="http://schemas.microsoft.com/office/drawing/2014/main" id="{914CB0ED-3739-37E2-91AA-CC8816026317}"/>
              </a:ext>
            </a:extLst>
          </p:cNvPr>
          <p:cNvSpPr txBox="1"/>
          <p:nvPr/>
        </p:nvSpPr>
        <p:spPr>
          <a:xfrm>
            <a:off x="381000" y="911352"/>
            <a:ext cx="11430000" cy="2200602"/>
          </a:xfrm>
          <a:prstGeom prst="rect">
            <a:avLst/>
          </a:prstGeom>
          <a:solidFill>
            <a:srgbClr val="FFFFFF">
              <a:lumMod val="95000"/>
            </a:srgbClr>
          </a:solidFill>
        </p:spPr>
        <p:txBody>
          <a:bodyPr wrap="square">
            <a:spAutoFit/>
          </a:bodyPr>
          <a:lstStyle/>
          <a:p>
            <a:pPr marL="342900" marR="0" lvl="0" indent="-342900" algn="just"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l-GR" sz="2200" b="0" i="0" u="none" strike="noStrike" kern="0" cap="none" spc="0" normalizeH="0" baseline="0" noProof="0" dirty="0">
                <a:ln>
                  <a:noFill/>
                </a:ln>
                <a:solidFill>
                  <a:srgbClr val="202849"/>
                </a:solidFill>
                <a:effectLst/>
                <a:uLnTx/>
                <a:uFillTx/>
              </a:rPr>
              <a:t>Σύμφωνα με όσα αναφέραμε παραπάνω, αν η δομή του </a:t>
            </a:r>
            <a:r>
              <a:rPr kumimoji="0" lang="en-US" sz="2200" b="0" i="0" u="none" strike="noStrike" kern="0" cap="none" spc="0" normalizeH="0" baseline="0" noProof="0" dirty="0">
                <a:ln>
                  <a:noFill/>
                </a:ln>
                <a:solidFill>
                  <a:srgbClr val="202849"/>
                </a:solidFill>
                <a:effectLst/>
                <a:uLnTx/>
                <a:uFillTx/>
              </a:rPr>
              <a:t>C</a:t>
            </a:r>
            <a:r>
              <a:rPr kumimoji="0" lang="el-GR" sz="2200" b="0" i="0" u="none" strike="noStrike" kern="0" cap="none" spc="0" normalizeH="0" baseline="0" noProof="0" dirty="0">
                <a:ln>
                  <a:noFill/>
                </a:ln>
                <a:solidFill>
                  <a:srgbClr val="202849"/>
                </a:solidFill>
                <a:effectLst/>
                <a:uLnTx/>
                <a:uFillTx/>
              </a:rPr>
              <a:t> είναι αυτή που προκύπτει μετά την προώθηση, τότε </a:t>
            </a:r>
            <a:r>
              <a:rPr kumimoji="0" lang="el-GR" sz="2200" b="1" i="0" u="none" strike="noStrike" kern="0" cap="none" spc="0" normalizeH="0" baseline="0" noProof="0" dirty="0">
                <a:ln>
                  <a:noFill/>
                </a:ln>
                <a:solidFill>
                  <a:srgbClr val="202849"/>
                </a:solidFill>
                <a:effectLst/>
                <a:uLnTx/>
                <a:uFillTx/>
              </a:rPr>
              <a:t>θα περιμέναμε το σχηματισμό ενός σ-δεσμού μεταξύ του </a:t>
            </a:r>
            <a:r>
              <a:rPr kumimoji="0" lang="en-US" sz="2200" b="1" i="0" u="none" strike="noStrike" kern="0" cap="none" spc="0" normalizeH="0" baseline="0" noProof="0" dirty="0">
                <a:ln>
                  <a:noFill/>
                </a:ln>
                <a:solidFill>
                  <a:srgbClr val="202849"/>
                </a:solidFill>
                <a:effectLst/>
                <a:uLnTx/>
                <a:uFillTx/>
              </a:rPr>
              <a:t>2s</a:t>
            </a:r>
            <a:r>
              <a:rPr kumimoji="0" lang="el-GR" sz="2200" b="1" i="0" u="none" strike="noStrike" kern="0" cap="none" spc="0" normalizeH="0" baseline="0" noProof="0" dirty="0">
                <a:ln>
                  <a:noFill/>
                </a:ln>
                <a:solidFill>
                  <a:srgbClr val="202849"/>
                </a:solidFill>
                <a:effectLst/>
                <a:uLnTx/>
                <a:uFillTx/>
              </a:rPr>
              <a:t> του </a:t>
            </a:r>
            <a:r>
              <a:rPr kumimoji="0" lang="en-US" sz="2200" b="1" i="0" u="none" strike="noStrike" kern="0" cap="none" spc="0" normalizeH="0" baseline="0" noProof="0" dirty="0">
                <a:ln>
                  <a:noFill/>
                </a:ln>
                <a:solidFill>
                  <a:srgbClr val="202849"/>
                </a:solidFill>
                <a:effectLst/>
                <a:uLnTx/>
                <a:uFillTx/>
              </a:rPr>
              <a:t>C</a:t>
            </a:r>
            <a:r>
              <a:rPr kumimoji="0" lang="el-GR" sz="2200" b="1" i="0" u="none" strike="noStrike" kern="0" cap="none" spc="0" normalizeH="0" baseline="0" noProof="0" dirty="0">
                <a:ln>
                  <a:noFill/>
                </a:ln>
                <a:solidFill>
                  <a:srgbClr val="202849"/>
                </a:solidFill>
                <a:effectLst/>
                <a:uLnTx/>
                <a:uFillTx/>
              </a:rPr>
              <a:t> και του 1</a:t>
            </a:r>
            <a:r>
              <a:rPr kumimoji="0" lang="en-US" sz="2200" b="1" i="0" u="none" strike="noStrike" kern="0" cap="none" spc="0" normalizeH="0" baseline="0" noProof="0" dirty="0">
                <a:ln>
                  <a:noFill/>
                </a:ln>
                <a:solidFill>
                  <a:srgbClr val="202849"/>
                </a:solidFill>
                <a:effectLst/>
                <a:uLnTx/>
                <a:uFillTx/>
              </a:rPr>
              <a:t>s</a:t>
            </a:r>
            <a:r>
              <a:rPr kumimoji="0" lang="el-GR" sz="2200" b="1" i="0" u="none" strike="noStrike" kern="0" cap="none" spc="0" normalizeH="0" baseline="0" noProof="0" dirty="0">
                <a:ln>
                  <a:noFill/>
                </a:ln>
                <a:solidFill>
                  <a:srgbClr val="202849"/>
                </a:solidFill>
                <a:effectLst/>
                <a:uLnTx/>
                <a:uFillTx/>
              </a:rPr>
              <a:t> του ενός Η</a:t>
            </a:r>
            <a:r>
              <a:rPr kumimoji="0" lang="en-US" sz="2200" b="1" i="0" u="none" strike="noStrike" kern="0" cap="none" spc="0" normalizeH="0" baseline="0" noProof="0" dirty="0">
                <a:ln>
                  <a:noFill/>
                </a:ln>
                <a:solidFill>
                  <a:srgbClr val="202849"/>
                </a:solidFill>
                <a:effectLst/>
                <a:uLnTx/>
                <a:uFillTx/>
              </a:rPr>
              <a:t> </a:t>
            </a:r>
            <a:r>
              <a:rPr kumimoji="0" lang="el-GR" sz="2200" b="1" i="0" u="none" strike="noStrike" kern="0" cap="none" spc="0" normalizeH="0" baseline="0" noProof="0" dirty="0">
                <a:ln>
                  <a:noFill/>
                </a:ln>
                <a:solidFill>
                  <a:srgbClr val="202849"/>
                </a:solidFill>
                <a:effectLst/>
                <a:uLnTx/>
                <a:uFillTx/>
              </a:rPr>
              <a:t>και ακόμη 3 σ-δεσμούς, μεταξύ των </a:t>
            </a:r>
            <a:r>
              <a:rPr kumimoji="0" lang="en-US" sz="2200" b="1" i="0" u="none" strike="noStrike" kern="0" cap="none" spc="0" normalizeH="0" baseline="0" noProof="0" dirty="0">
                <a:ln>
                  <a:noFill/>
                </a:ln>
                <a:solidFill>
                  <a:srgbClr val="202849"/>
                </a:solidFill>
                <a:effectLst/>
                <a:uLnTx/>
                <a:uFillTx/>
              </a:rPr>
              <a:t>2p</a:t>
            </a:r>
            <a:r>
              <a:rPr kumimoji="0" lang="el-GR" sz="2200" b="1" i="0" u="none" strike="noStrike" kern="0" cap="none" spc="0" normalizeH="0" baseline="0" noProof="0" dirty="0">
                <a:ln>
                  <a:noFill/>
                </a:ln>
                <a:solidFill>
                  <a:srgbClr val="202849"/>
                </a:solidFill>
                <a:effectLst/>
                <a:uLnTx/>
                <a:uFillTx/>
              </a:rPr>
              <a:t> τροχιακών του </a:t>
            </a:r>
            <a:r>
              <a:rPr kumimoji="0" lang="en-US" sz="2200" b="1" i="0" u="none" strike="noStrike" kern="0" cap="none" spc="0" normalizeH="0" baseline="0" noProof="0" dirty="0">
                <a:ln>
                  <a:noFill/>
                </a:ln>
                <a:solidFill>
                  <a:srgbClr val="202849"/>
                </a:solidFill>
                <a:effectLst/>
                <a:uLnTx/>
                <a:uFillTx/>
              </a:rPr>
              <a:t>C</a:t>
            </a:r>
            <a:r>
              <a:rPr kumimoji="0" lang="el-GR" sz="2200" b="1" i="0" u="none" strike="noStrike" kern="0" cap="none" spc="0" normalizeH="0" baseline="0" noProof="0" dirty="0">
                <a:ln>
                  <a:noFill/>
                </a:ln>
                <a:solidFill>
                  <a:srgbClr val="202849"/>
                </a:solidFill>
                <a:effectLst/>
                <a:uLnTx/>
                <a:uFillTx/>
              </a:rPr>
              <a:t> και του 1</a:t>
            </a:r>
            <a:r>
              <a:rPr kumimoji="0" lang="en-US" sz="2200" b="1" i="0" u="none" strike="noStrike" kern="0" cap="none" spc="0" normalizeH="0" baseline="0" noProof="0" dirty="0">
                <a:ln>
                  <a:noFill/>
                </a:ln>
                <a:solidFill>
                  <a:srgbClr val="202849"/>
                </a:solidFill>
                <a:effectLst/>
                <a:uLnTx/>
                <a:uFillTx/>
              </a:rPr>
              <a:t>s</a:t>
            </a:r>
            <a:r>
              <a:rPr kumimoji="0" lang="el-GR" sz="2200" b="1" i="0" u="none" strike="noStrike" kern="0" cap="none" spc="0" normalizeH="0" baseline="0" noProof="0" dirty="0">
                <a:ln>
                  <a:noFill/>
                </a:ln>
                <a:solidFill>
                  <a:srgbClr val="202849"/>
                </a:solidFill>
                <a:effectLst/>
                <a:uLnTx/>
                <a:uFillTx/>
              </a:rPr>
              <a:t> των υπόλοιπων τριών ατόμων </a:t>
            </a:r>
            <a:r>
              <a:rPr kumimoji="0" lang="en-US" sz="2200" b="1" i="0" u="none" strike="noStrike" kern="0" cap="none" spc="0" normalizeH="0" baseline="0" noProof="0" dirty="0">
                <a:ln>
                  <a:noFill/>
                </a:ln>
                <a:solidFill>
                  <a:srgbClr val="202849"/>
                </a:solidFill>
                <a:effectLst/>
                <a:uLnTx/>
                <a:uFillTx/>
              </a:rPr>
              <a:t>H.</a:t>
            </a:r>
            <a:r>
              <a:rPr kumimoji="0" lang="el-GR" sz="2200" b="1" i="0" u="none" strike="noStrike" kern="0" cap="none" spc="0" normalizeH="0" baseline="0" noProof="0" dirty="0">
                <a:ln>
                  <a:noFill/>
                </a:ln>
                <a:solidFill>
                  <a:srgbClr val="202849"/>
                </a:solidFill>
                <a:effectLst/>
                <a:uLnTx/>
                <a:uFillTx/>
              </a:rPr>
              <a:t> </a:t>
            </a:r>
          </a:p>
          <a:p>
            <a:pPr marL="342900" marR="0" lvl="0" indent="-342900" algn="just"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l-GR" sz="2200" b="0" i="0" u="none" strike="noStrike" kern="0" cap="none" spc="0" normalizeH="0" baseline="0" noProof="0" dirty="0">
                <a:ln>
                  <a:noFill/>
                </a:ln>
                <a:solidFill>
                  <a:srgbClr val="202849"/>
                </a:solidFill>
                <a:effectLst/>
                <a:uLnTx/>
                <a:uFillTx/>
              </a:rPr>
              <a:t>Θα έπρεπε δηλαδή να σχηματιστούν 4 σ-δεσμοί πρακτικά ισοδύναμοι και να έχουν γωνίες 90</a:t>
            </a:r>
            <a:r>
              <a:rPr kumimoji="0" lang="el-GR" sz="2200" b="0" i="0" u="none" strike="noStrike" kern="0" cap="none" spc="0" normalizeH="0" baseline="30000" noProof="0" dirty="0">
                <a:ln>
                  <a:noFill/>
                </a:ln>
                <a:solidFill>
                  <a:srgbClr val="202849"/>
                </a:solidFill>
                <a:effectLst/>
                <a:uLnTx/>
                <a:uFillTx/>
              </a:rPr>
              <a:t>ο</a:t>
            </a:r>
            <a:r>
              <a:rPr kumimoji="0" lang="en-US" sz="2200" b="0" i="0" u="none" strike="noStrike" kern="0" cap="none" spc="0" normalizeH="0" baseline="0" noProof="0" dirty="0">
                <a:ln>
                  <a:noFill/>
                </a:ln>
                <a:solidFill>
                  <a:srgbClr val="202849"/>
                </a:solidFill>
                <a:effectLst/>
                <a:uLnTx/>
                <a:uFillTx/>
              </a:rPr>
              <a:t> </a:t>
            </a:r>
            <a:r>
              <a:rPr kumimoji="0" lang="el-GR" sz="2200" b="0" i="0" u="none" strike="noStrike" kern="0" cap="none" spc="0" normalizeH="0" baseline="0" noProof="0" dirty="0">
                <a:ln>
                  <a:noFill/>
                </a:ln>
                <a:solidFill>
                  <a:srgbClr val="202849"/>
                </a:solidFill>
                <a:effectLst/>
                <a:uLnTx/>
                <a:uFillTx/>
              </a:rPr>
              <a:t>ανά δύο μεταξύ τους.</a:t>
            </a:r>
            <a:r>
              <a:rPr kumimoji="0" lang="en-US" sz="2200" b="0" i="0" u="none" strike="noStrike" kern="0" cap="none" spc="0" normalizeH="0" baseline="0" noProof="0" dirty="0">
                <a:ln>
                  <a:noFill/>
                </a:ln>
                <a:solidFill>
                  <a:srgbClr val="202849"/>
                </a:solidFill>
                <a:effectLst/>
                <a:uLnTx/>
                <a:uFillTx/>
              </a:rPr>
              <a:t> </a:t>
            </a:r>
            <a:r>
              <a:rPr kumimoji="0" lang="el-GR" sz="2200" b="1" i="0" u="sng" strike="noStrike" kern="0" cap="none" spc="0" normalizeH="0" baseline="0" noProof="0" dirty="0">
                <a:ln>
                  <a:noFill/>
                </a:ln>
                <a:solidFill>
                  <a:srgbClr val="202849"/>
                </a:solidFill>
                <a:effectLst/>
                <a:uLnTx/>
                <a:uFillTx/>
              </a:rPr>
              <a:t>Αυτό δεν αποδεικνύεται πειραματικά.</a:t>
            </a:r>
            <a:endParaRPr kumimoji="0" lang="en-US" sz="2200" b="1" i="0" u="sng" strike="noStrike" kern="0" cap="none" spc="0" normalizeH="0" baseline="0" noProof="0" dirty="0">
              <a:ln>
                <a:noFill/>
              </a:ln>
              <a:solidFill>
                <a:srgbClr val="202849"/>
              </a:solidFill>
              <a:effectLst/>
              <a:uLnTx/>
              <a:uFillTx/>
            </a:endParaRPr>
          </a:p>
        </p:txBody>
      </p:sp>
      <p:pic>
        <p:nvPicPr>
          <p:cNvPr id="7" name="Picture 6">
            <a:extLst>
              <a:ext uri="{FF2B5EF4-FFF2-40B4-BE49-F238E27FC236}">
                <a16:creationId xmlns:a16="http://schemas.microsoft.com/office/drawing/2014/main" id="{8A5051FD-3F15-0C95-4F6E-E6E5CAF39291}"/>
              </a:ext>
            </a:extLst>
          </p:cNvPr>
          <p:cNvPicPr>
            <a:picLocks noChangeAspect="1"/>
          </p:cNvPicPr>
          <p:nvPr/>
        </p:nvPicPr>
        <p:blipFill>
          <a:blip r:embed="rId3"/>
          <a:stretch>
            <a:fillRect/>
          </a:stretch>
        </p:blipFill>
        <p:spPr>
          <a:xfrm>
            <a:off x="1733324" y="4127103"/>
            <a:ext cx="3238952" cy="1486107"/>
          </a:xfrm>
          <a:prstGeom prst="rect">
            <a:avLst/>
          </a:prstGeom>
          <a:ln>
            <a:solidFill>
              <a:srgbClr val="202849"/>
            </a:solidFill>
          </a:ln>
        </p:spPr>
      </p:pic>
      <p:pic>
        <p:nvPicPr>
          <p:cNvPr id="8" name="Picture 2">
            <a:extLst>
              <a:ext uri="{FF2B5EF4-FFF2-40B4-BE49-F238E27FC236}">
                <a16:creationId xmlns:a16="http://schemas.microsoft.com/office/drawing/2014/main" id="{AF53995E-9E65-0B8F-3D91-2CBD06198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444" y="3111954"/>
            <a:ext cx="4102474" cy="3516406"/>
          </a:xfrm>
          <a:prstGeom prst="rect">
            <a:avLst/>
          </a:prstGeom>
          <a:noFill/>
          <a:ln>
            <a:solidFill>
              <a:srgbClr val="20284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635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AEA9B-1FEF-F529-E510-1BF0D1DEB9EB}"/>
              </a:ext>
            </a:extLst>
          </p:cNvPr>
          <p:cNvSpPr>
            <a:spLocks noGrp="1"/>
          </p:cNvSpPr>
          <p:nvPr>
            <p:ph type="title"/>
          </p:nvPr>
        </p:nvSpPr>
        <p:spPr/>
        <p:txBody>
          <a:bodyPr/>
          <a:lstStyle/>
          <a:p>
            <a:r>
              <a:rPr lang="el-GR" dirty="0"/>
              <a:t>Οι αδυναμίες του μοντέλου </a:t>
            </a:r>
            <a:r>
              <a:rPr lang="en-US" dirty="0"/>
              <a:t>Lewis</a:t>
            </a:r>
          </a:p>
        </p:txBody>
      </p:sp>
      <p:sp>
        <p:nvSpPr>
          <p:cNvPr id="3" name="Content Placeholder 2">
            <a:extLst>
              <a:ext uri="{FF2B5EF4-FFF2-40B4-BE49-F238E27FC236}">
                <a16:creationId xmlns:a16="http://schemas.microsoft.com/office/drawing/2014/main" id="{335D9423-3B9E-D150-A40E-A5DF2164CCFA}"/>
              </a:ext>
            </a:extLst>
          </p:cNvPr>
          <p:cNvSpPr>
            <a:spLocks noGrp="1"/>
          </p:cNvSpPr>
          <p:nvPr>
            <p:ph sz="quarter" idx="13"/>
          </p:nvPr>
        </p:nvSpPr>
        <p:spPr>
          <a:xfrm>
            <a:off x="594360" y="1016449"/>
            <a:ext cx="10873740" cy="1068383"/>
          </a:xfrm>
        </p:spPr>
        <p:txBody>
          <a:bodyPr/>
          <a:lstStyle/>
          <a:p>
            <a:pPr algn="just">
              <a:lnSpc>
                <a:spcPct val="120000"/>
              </a:lnSpc>
            </a:pPr>
            <a:r>
              <a:rPr lang="el-GR" dirty="0">
                <a:solidFill>
                  <a:srgbClr val="202849"/>
                </a:solidFill>
              </a:rPr>
              <a:t>Το μοντέλο </a:t>
            </a:r>
            <a:r>
              <a:rPr lang="el-GR" dirty="0" err="1">
                <a:solidFill>
                  <a:srgbClr val="202849"/>
                </a:solidFill>
              </a:rPr>
              <a:t>Lewis</a:t>
            </a:r>
            <a:r>
              <a:rPr lang="el-GR" dirty="0">
                <a:solidFill>
                  <a:srgbClr val="202849"/>
                </a:solidFill>
              </a:rPr>
              <a:t> για τους χημικούς δεσμούς υποθέτει ότι κάθε δεσμικό ζεύγος ηλεκτρονίων βρίσκεται ανάμεσα στα δύο συνδεδεμένα άτομα. </a:t>
            </a:r>
            <a:endParaRPr lang="en-US" dirty="0"/>
          </a:p>
        </p:txBody>
      </p:sp>
      <p:sp>
        <p:nvSpPr>
          <p:cNvPr id="4" name="Content Placeholder 2">
            <a:extLst>
              <a:ext uri="{FF2B5EF4-FFF2-40B4-BE49-F238E27FC236}">
                <a16:creationId xmlns:a16="http://schemas.microsoft.com/office/drawing/2014/main" id="{9E28C0AA-EE76-3760-7A8D-0C11B37492F2}"/>
              </a:ext>
            </a:extLst>
          </p:cNvPr>
          <p:cNvSpPr txBox="1">
            <a:spLocks/>
          </p:cNvSpPr>
          <p:nvPr/>
        </p:nvSpPr>
        <p:spPr>
          <a:xfrm>
            <a:off x="817880" y="3429000"/>
            <a:ext cx="10873740" cy="1527048"/>
          </a:xfrm>
          <a:prstGeom prst="rect">
            <a:avLst/>
          </a:prstGeom>
          <a:solidFill>
            <a:schemeClr val="tx2">
              <a:lumMod val="20000"/>
              <a:lumOff val="80000"/>
            </a:schemeClr>
          </a:solidFill>
        </p:spPr>
        <p:txBody>
          <a:bodyPr vert="horz" lIns="0" tIns="228600" rIns="0" bIns="0" rtlCol="0">
            <a:normAutofit/>
          </a:bodyPr>
          <a:lstStyle>
            <a:lvl1pPr marL="283464"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1pPr>
            <a:lvl2pPr marL="6858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2pPr>
            <a:lvl3pPr marL="11430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20574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l-GR" dirty="0">
                <a:solidFill>
                  <a:srgbClr val="202849"/>
                </a:solidFill>
              </a:rPr>
              <a:t>Γνωρίζουμε από το κυματικό-σωματιδιακό δυϊσμό  του ηλεκτρονίου ότι </a:t>
            </a:r>
            <a:r>
              <a:rPr lang="el-GR" b="1" dirty="0">
                <a:solidFill>
                  <a:srgbClr val="202849"/>
                </a:solidFill>
              </a:rPr>
              <a:t>η θέση ενός ηλεκτρονίου σε ένα άτομο δεν μπορεί να περιγραφεί με ακρίβεια, αλλά μόνο από την άποψη της πιθανότητας εύρεσης του κάπου σε μια περιοχή του χώρου που ορίζεται από ένα εκ των τροχιακών του</a:t>
            </a:r>
            <a:r>
              <a:rPr lang="el-GR" dirty="0">
                <a:solidFill>
                  <a:srgbClr val="202849"/>
                </a:solidFill>
              </a:rPr>
              <a:t>. </a:t>
            </a:r>
          </a:p>
        </p:txBody>
      </p:sp>
      <p:sp>
        <p:nvSpPr>
          <p:cNvPr id="5" name="TextBox 4">
            <a:extLst>
              <a:ext uri="{FF2B5EF4-FFF2-40B4-BE49-F238E27FC236}">
                <a16:creationId xmlns:a16="http://schemas.microsoft.com/office/drawing/2014/main" id="{80EDC718-7481-B539-B403-685EF252ECFA}"/>
              </a:ext>
            </a:extLst>
          </p:cNvPr>
          <p:cNvSpPr txBox="1"/>
          <p:nvPr/>
        </p:nvSpPr>
        <p:spPr>
          <a:xfrm>
            <a:off x="2000968" y="2286000"/>
            <a:ext cx="8190063" cy="584775"/>
          </a:xfrm>
          <a:prstGeom prst="rect">
            <a:avLst/>
          </a:prstGeom>
          <a:solidFill>
            <a:schemeClr val="accent5">
              <a:lumMod val="20000"/>
              <a:lumOff val="80000"/>
            </a:schemeClr>
          </a:solidFill>
          <a:ln w="19050">
            <a:solidFill>
              <a:srgbClr val="C00000"/>
            </a:solidFill>
          </a:ln>
        </p:spPr>
        <p:txBody>
          <a:bodyPr wrap="none" rtlCol="0">
            <a:spAutoFit/>
          </a:bodyPr>
          <a:lstStyle/>
          <a:p>
            <a:r>
              <a:rPr lang="el-GR" sz="3200" dirty="0">
                <a:solidFill>
                  <a:schemeClr val="accent5">
                    <a:lumMod val="75000"/>
                  </a:schemeClr>
                </a:solidFill>
              </a:rPr>
              <a:t>Ποιο είναι το πρόβλημα με αυτήν την θεώρηση;</a:t>
            </a:r>
            <a:endParaRPr lang="en-US" sz="3200" dirty="0">
              <a:solidFill>
                <a:schemeClr val="accent5">
                  <a:lumMod val="75000"/>
                </a:schemeClr>
              </a:solidFill>
            </a:endParaRPr>
          </a:p>
        </p:txBody>
      </p:sp>
    </p:spTree>
    <p:extLst>
      <p:ext uri="{BB962C8B-B14F-4D97-AF65-F5344CB8AC3E}">
        <p14:creationId xmlns:p14="http://schemas.microsoft.com/office/powerpoint/2010/main" val="77234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F9904-A033-7E03-5650-2F51F6F03F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6F6EB1-BD3F-46F7-2858-8EEF8DEE13BF}"/>
              </a:ext>
            </a:extLst>
          </p:cNvPr>
          <p:cNvSpPr>
            <a:spLocks noGrp="1"/>
          </p:cNvSpPr>
          <p:nvPr>
            <p:ph type="title"/>
          </p:nvPr>
        </p:nvSpPr>
        <p:spPr>
          <a:xfrm>
            <a:off x="381000" y="0"/>
            <a:ext cx="11429998" cy="773789"/>
          </a:xfrm>
        </p:spPr>
        <p:txBody>
          <a:bodyPr/>
          <a:lstStyle/>
          <a:p>
            <a:r>
              <a:rPr lang="el-GR" dirty="0"/>
              <a:t>Υβριδισμός Τροχιακών</a:t>
            </a:r>
            <a:endParaRPr lang="en-US" baseline="-25000" dirty="0"/>
          </a:p>
        </p:txBody>
      </p:sp>
      <p:sp>
        <p:nvSpPr>
          <p:cNvPr id="6" name="TextBox 5">
            <a:extLst>
              <a:ext uri="{FF2B5EF4-FFF2-40B4-BE49-F238E27FC236}">
                <a16:creationId xmlns:a16="http://schemas.microsoft.com/office/drawing/2014/main" id="{9A16ADFA-CA0D-6684-B54A-3F2850B068B2}"/>
              </a:ext>
            </a:extLst>
          </p:cNvPr>
          <p:cNvSpPr txBox="1"/>
          <p:nvPr/>
        </p:nvSpPr>
        <p:spPr>
          <a:xfrm>
            <a:off x="381000" y="911352"/>
            <a:ext cx="11430000" cy="2200602"/>
          </a:xfrm>
          <a:prstGeom prst="rect">
            <a:avLst/>
          </a:prstGeom>
          <a:solidFill>
            <a:srgbClr val="FFFFFF">
              <a:lumMod val="95000"/>
            </a:srgbClr>
          </a:solidFill>
        </p:spPr>
        <p:txBody>
          <a:bodyPr wrap="square">
            <a:spAutoFit/>
          </a:bodyPr>
          <a:lstStyle/>
          <a:p>
            <a:pPr marL="342900" marR="0" lvl="0" indent="-342900" algn="just"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l-GR" sz="2200" b="0" i="0" u="none" strike="noStrike" kern="0" cap="none" spc="0" normalizeH="0" baseline="0" noProof="0" dirty="0">
                <a:ln>
                  <a:noFill/>
                </a:ln>
                <a:solidFill>
                  <a:srgbClr val="202849"/>
                </a:solidFill>
                <a:effectLst/>
                <a:uLnTx/>
                <a:uFillTx/>
              </a:rPr>
              <a:t>Σύμφωνα με όσα αναφέραμε παραπάνω, αν η δομή του </a:t>
            </a:r>
            <a:r>
              <a:rPr kumimoji="0" lang="en-US" sz="2200" b="0" i="0" u="none" strike="noStrike" kern="0" cap="none" spc="0" normalizeH="0" baseline="0" noProof="0" dirty="0">
                <a:ln>
                  <a:noFill/>
                </a:ln>
                <a:solidFill>
                  <a:srgbClr val="202849"/>
                </a:solidFill>
                <a:effectLst/>
                <a:uLnTx/>
                <a:uFillTx/>
              </a:rPr>
              <a:t>C</a:t>
            </a:r>
            <a:r>
              <a:rPr kumimoji="0" lang="el-GR" sz="2200" b="0" i="0" u="none" strike="noStrike" kern="0" cap="none" spc="0" normalizeH="0" baseline="0" noProof="0" dirty="0">
                <a:ln>
                  <a:noFill/>
                </a:ln>
                <a:solidFill>
                  <a:srgbClr val="202849"/>
                </a:solidFill>
                <a:effectLst/>
                <a:uLnTx/>
                <a:uFillTx/>
              </a:rPr>
              <a:t> είναι αυτή που προκύπτει μετά την προώθηση, τότε </a:t>
            </a:r>
            <a:r>
              <a:rPr kumimoji="0" lang="el-GR" sz="2200" b="1" i="0" u="none" strike="noStrike" kern="0" cap="none" spc="0" normalizeH="0" baseline="0" noProof="0" dirty="0">
                <a:ln>
                  <a:noFill/>
                </a:ln>
                <a:solidFill>
                  <a:srgbClr val="202849"/>
                </a:solidFill>
                <a:effectLst/>
                <a:uLnTx/>
                <a:uFillTx/>
              </a:rPr>
              <a:t>θα περιμέναμε το σχηματισμό ενός σ-δεσμού μεταξύ του </a:t>
            </a:r>
            <a:r>
              <a:rPr kumimoji="0" lang="en-US" sz="2200" b="1" i="0" u="none" strike="noStrike" kern="0" cap="none" spc="0" normalizeH="0" baseline="0" noProof="0" dirty="0">
                <a:ln>
                  <a:noFill/>
                </a:ln>
                <a:solidFill>
                  <a:srgbClr val="202849"/>
                </a:solidFill>
                <a:effectLst/>
                <a:uLnTx/>
                <a:uFillTx/>
              </a:rPr>
              <a:t>2s</a:t>
            </a:r>
            <a:r>
              <a:rPr kumimoji="0" lang="el-GR" sz="2200" b="1" i="0" u="none" strike="noStrike" kern="0" cap="none" spc="0" normalizeH="0" baseline="0" noProof="0" dirty="0">
                <a:ln>
                  <a:noFill/>
                </a:ln>
                <a:solidFill>
                  <a:srgbClr val="202849"/>
                </a:solidFill>
                <a:effectLst/>
                <a:uLnTx/>
                <a:uFillTx/>
              </a:rPr>
              <a:t> του </a:t>
            </a:r>
            <a:r>
              <a:rPr kumimoji="0" lang="en-US" sz="2200" b="1" i="0" u="none" strike="noStrike" kern="0" cap="none" spc="0" normalizeH="0" baseline="0" noProof="0" dirty="0">
                <a:ln>
                  <a:noFill/>
                </a:ln>
                <a:solidFill>
                  <a:srgbClr val="202849"/>
                </a:solidFill>
                <a:effectLst/>
                <a:uLnTx/>
                <a:uFillTx/>
              </a:rPr>
              <a:t>C</a:t>
            </a:r>
            <a:r>
              <a:rPr kumimoji="0" lang="el-GR" sz="2200" b="1" i="0" u="none" strike="noStrike" kern="0" cap="none" spc="0" normalizeH="0" baseline="0" noProof="0" dirty="0">
                <a:ln>
                  <a:noFill/>
                </a:ln>
                <a:solidFill>
                  <a:srgbClr val="202849"/>
                </a:solidFill>
                <a:effectLst/>
                <a:uLnTx/>
                <a:uFillTx/>
              </a:rPr>
              <a:t> και του 1</a:t>
            </a:r>
            <a:r>
              <a:rPr kumimoji="0" lang="en-US" sz="2200" b="1" i="0" u="none" strike="noStrike" kern="0" cap="none" spc="0" normalizeH="0" baseline="0" noProof="0" dirty="0">
                <a:ln>
                  <a:noFill/>
                </a:ln>
                <a:solidFill>
                  <a:srgbClr val="202849"/>
                </a:solidFill>
                <a:effectLst/>
                <a:uLnTx/>
                <a:uFillTx/>
              </a:rPr>
              <a:t>s</a:t>
            </a:r>
            <a:r>
              <a:rPr kumimoji="0" lang="el-GR" sz="2200" b="1" i="0" u="none" strike="noStrike" kern="0" cap="none" spc="0" normalizeH="0" baseline="0" noProof="0" dirty="0">
                <a:ln>
                  <a:noFill/>
                </a:ln>
                <a:solidFill>
                  <a:srgbClr val="202849"/>
                </a:solidFill>
                <a:effectLst/>
                <a:uLnTx/>
                <a:uFillTx/>
              </a:rPr>
              <a:t> του ενός Η</a:t>
            </a:r>
            <a:r>
              <a:rPr kumimoji="0" lang="en-US" sz="2200" b="1" i="0" u="none" strike="noStrike" kern="0" cap="none" spc="0" normalizeH="0" baseline="0" noProof="0" dirty="0">
                <a:ln>
                  <a:noFill/>
                </a:ln>
                <a:solidFill>
                  <a:srgbClr val="202849"/>
                </a:solidFill>
                <a:effectLst/>
                <a:uLnTx/>
                <a:uFillTx/>
              </a:rPr>
              <a:t> </a:t>
            </a:r>
            <a:r>
              <a:rPr kumimoji="0" lang="el-GR" sz="2200" b="1" i="0" u="none" strike="noStrike" kern="0" cap="none" spc="0" normalizeH="0" baseline="0" noProof="0" dirty="0">
                <a:ln>
                  <a:noFill/>
                </a:ln>
                <a:solidFill>
                  <a:srgbClr val="202849"/>
                </a:solidFill>
                <a:effectLst/>
                <a:uLnTx/>
                <a:uFillTx/>
              </a:rPr>
              <a:t>και ακόμη 3 σ-δεσμούς, μεταξύ των </a:t>
            </a:r>
            <a:r>
              <a:rPr kumimoji="0" lang="en-US" sz="2200" b="1" i="0" u="none" strike="noStrike" kern="0" cap="none" spc="0" normalizeH="0" baseline="0" noProof="0" dirty="0">
                <a:ln>
                  <a:noFill/>
                </a:ln>
                <a:solidFill>
                  <a:srgbClr val="202849"/>
                </a:solidFill>
                <a:effectLst/>
                <a:uLnTx/>
                <a:uFillTx/>
              </a:rPr>
              <a:t>2p</a:t>
            </a:r>
            <a:r>
              <a:rPr kumimoji="0" lang="el-GR" sz="2200" b="1" i="0" u="none" strike="noStrike" kern="0" cap="none" spc="0" normalizeH="0" baseline="0" noProof="0" dirty="0">
                <a:ln>
                  <a:noFill/>
                </a:ln>
                <a:solidFill>
                  <a:srgbClr val="202849"/>
                </a:solidFill>
                <a:effectLst/>
                <a:uLnTx/>
                <a:uFillTx/>
              </a:rPr>
              <a:t> τροχιακών του </a:t>
            </a:r>
            <a:r>
              <a:rPr kumimoji="0" lang="en-US" sz="2200" b="1" i="0" u="none" strike="noStrike" kern="0" cap="none" spc="0" normalizeH="0" baseline="0" noProof="0" dirty="0">
                <a:ln>
                  <a:noFill/>
                </a:ln>
                <a:solidFill>
                  <a:srgbClr val="202849"/>
                </a:solidFill>
                <a:effectLst/>
                <a:uLnTx/>
                <a:uFillTx/>
              </a:rPr>
              <a:t>C</a:t>
            </a:r>
            <a:r>
              <a:rPr kumimoji="0" lang="el-GR" sz="2200" b="1" i="0" u="none" strike="noStrike" kern="0" cap="none" spc="0" normalizeH="0" baseline="0" noProof="0" dirty="0">
                <a:ln>
                  <a:noFill/>
                </a:ln>
                <a:solidFill>
                  <a:srgbClr val="202849"/>
                </a:solidFill>
                <a:effectLst/>
                <a:uLnTx/>
                <a:uFillTx/>
              </a:rPr>
              <a:t> και του 1</a:t>
            </a:r>
            <a:r>
              <a:rPr kumimoji="0" lang="en-US" sz="2200" b="1" i="0" u="none" strike="noStrike" kern="0" cap="none" spc="0" normalizeH="0" baseline="0" noProof="0" dirty="0">
                <a:ln>
                  <a:noFill/>
                </a:ln>
                <a:solidFill>
                  <a:srgbClr val="202849"/>
                </a:solidFill>
                <a:effectLst/>
                <a:uLnTx/>
                <a:uFillTx/>
              </a:rPr>
              <a:t>s</a:t>
            </a:r>
            <a:r>
              <a:rPr kumimoji="0" lang="el-GR" sz="2200" b="1" i="0" u="none" strike="noStrike" kern="0" cap="none" spc="0" normalizeH="0" baseline="0" noProof="0" dirty="0">
                <a:ln>
                  <a:noFill/>
                </a:ln>
                <a:solidFill>
                  <a:srgbClr val="202849"/>
                </a:solidFill>
                <a:effectLst/>
                <a:uLnTx/>
                <a:uFillTx/>
              </a:rPr>
              <a:t> των υπόλοιπων τριών ατόμων </a:t>
            </a:r>
            <a:r>
              <a:rPr kumimoji="0" lang="en-US" sz="2200" b="1" i="0" u="none" strike="noStrike" kern="0" cap="none" spc="0" normalizeH="0" baseline="0" noProof="0" dirty="0">
                <a:ln>
                  <a:noFill/>
                </a:ln>
                <a:solidFill>
                  <a:srgbClr val="202849"/>
                </a:solidFill>
                <a:effectLst/>
                <a:uLnTx/>
                <a:uFillTx/>
              </a:rPr>
              <a:t>H.</a:t>
            </a:r>
            <a:r>
              <a:rPr kumimoji="0" lang="el-GR" sz="2200" b="1" i="0" u="none" strike="noStrike" kern="0" cap="none" spc="0" normalizeH="0" baseline="0" noProof="0" dirty="0">
                <a:ln>
                  <a:noFill/>
                </a:ln>
                <a:solidFill>
                  <a:srgbClr val="202849"/>
                </a:solidFill>
                <a:effectLst/>
                <a:uLnTx/>
                <a:uFillTx/>
              </a:rPr>
              <a:t> </a:t>
            </a:r>
          </a:p>
          <a:p>
            <a:pPr marL="342900" marR="0" lvl="0" indent="-342900" algn="just"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l-GR" sz="2200" b="0" i="0" u="none" strike="noStrike" kern="0" cap="none" spc="0" normalizeH="0" baseline="0" noProof="0" dirty="0">
                <a:ln>
                  <a:noFill/>
                </a:ln>
                <a:solidFill>
                  <a:srgbClr val="202849"/>
                </a:solidFill>
                <a:effectLst/>
                <a:uLnTx/>
                <a:uFillTx/>
              </a:rPr>
              <a:t>Θα έπρεπε δηλαδή να σχηματιστούν 4 σ-δεσμοί πρακτικά ισοδύναμοι και να έχουν γωνίες 90</a:t>
            </a:r>
            <a:r>
              <a:rPr kumimoji="0" lang="el-GR" sz="2200" b="0" i="0" u="none" strike="noStrike" kern="0" cap="none" spc="0" normalizeH="0" baseline="30000" noProof="0" dirty="0">
                <a:ln>
                  <a:noFill/>
                </a:ln>
                <a:solidFill>
                  <a:srgbClr val="202849"/>
                </a:solidFill>
                <a:effectLst/>
                <a:uLnTx/>
                <a:uFillTx/>
              </a:rPr>
              <a:t>ο</a:t>
            </a:r>
            <a:r>
              <a:rPr kumimoji="0" lang="en-US" sz="2200" b="0" i="0" u="none" strike="noStrike" kern="0" cap="none" spc="0" normalizeH="0" baseline="0" noProof="0" dirty="0">
                <a:ln>
                  <a:noFill/>
                </a:ln>
                <a:solidFill>
                  <a:srgbClr val="202849"/>
                </a:solidFill>
                <a:effectLst/>
                <a:uLnTx/>
                <a:uFillTx/>
              </a:rPr>
              <a:t> </a:t>
            </a:r>
            <a:r>
              <a:rPr kumimoji="0" lang="el-GR" sz="2200" b="0" i="0" u="none" strike="noStrike" kern="0" cap="none" spc="0" normalizeH="0" baseline="0" noProof="0" dirty="0">
                <a:ln>
                  <a:noFill/>
                </a:ln>
                <a:solidFill>
                  <a:srgbClr val="202849"/>
                </a:solidFill>
                <a:effectLst/>
                <a:uLnTx/>
                <a:uFillTx/>
              </a:rPr>
              <a:t>ανά δύο μεταξύ τους.</a:t>
            </a:r>
            <a:r>
              <a:rPr kumimoji="0" lang="en-US" sz="2200" b="0" i="0" u="none" strike="noStrike" kern="0" cap="none" spc="0" normalizeH="0" baseline="0" noProof="0" dirty="0">
                <a:ln>
                  <a:noFill/>
                </a:ln>
                <a:solidFill>
                  <a:srgbClr val="202849"/>
                </a:solidFill>
                <a:effectLst/>
                <a:uLnTx/>
                <a:uFillTx/>
              </a:rPr>
              <a:t> </a:t>
            </a:r>
            <a:r>
              <a:rPr kumimoji="0" lang="el-GR" sz="2200" b="1" i="0" u="sng" strike="noStrike" kern="0" cap="none" spc="0" normalizeH="0" baseline="0" noProof="0" dirty="0">
                <a:ln>
                  <a:noFill/>
                </a:ln>
                <a:solidFill>
                  <a:srgbClr val="202849"/>
                </a:solidFill>
                <a:effectLst/>
                <a:uLnTx/>
                <a:uFillTx/>
              </a:rPr>
              <a:t>Αυτό δεν αποδεικνύεται πειραματικά.</a:t>
            </a:r>
            <a:endParaRPr kumimoji="0" lang="en-US" sz="2200" b="1" i="0" u="sng" strike="noStrike" kern="0" cap="none" spc="0" normalizeH="0" baseline="0" noProof="0" dirty="0">
              <a:ln>
                <a:noFill/>
              </a:ln>
              <a:solidFill>
                <a:srgbClr val="202849"/>
              </a:solidFill>
              <a:effectLst/>
              <a:uLnTx/>
              <a:uFillTx/>
            </a:endParaRPr>
          </a:p>
        </p:txBody>
      </p:sp>
      <p:pic>
        <p:nvPicPr>
          <p:cNvPr id="7" name="Picture 6">
            <a:extLst>
              <a:ext uri="{FF2B5EF4-FFF2-40B4-BE49-F238E27FC236}">
                <a16:creationId xmlns:a16="http://schemas.microsoft.com/office/drawing/2014/main" id="{C2F4B8D0-D8E9-AC7A-3535-504BA171BF4F}"/>
              </a:ext>
            </a:extLst>
          </p:cNvPr>
          <p:cNvPicPr>
            <a:picLocks noChangeAspect="1"/>
          </p:cNvPicPr>
          <p:nvPr/>
        </p:nvPicPr>
        <p:blipFill>
          <a:blip r:embed="rId3"/>
          <a:stretch>
            <a:fillRect/>
          </a:stretch>
        </p:blipFill>
        <p:spPr>
          <a:xfrm>
            <a:off x="1733324" y="4127103"/>
            <a:ext cx="3238952" cy="1486107"/>
          </a:xfrm>
          <a:prstGeom prst="rect">
            <a:avLst/>
          </a:prstGeom>
          <a:ln>
            <a:solidFill>
              <a:srgbClr val="202849"/>
            </a:solidFill>
          </a:ln>
        </p:spPr>
      </p:pic>
      <p:pic>
        <p:nvPicPr>
          <p:cNvPr id="8" name="Picture 2">
            <a:extLst>
              <a:ext uri="{FF2B5EF4-FFF2-40B4-BE49-F238E27FC236}">
                <a16:creationId xmlns:a16="http://schemas.microsoft.com/office/drawing/2014/main" id="{75274EB1-4AE3-67A2-49C2-9A1BDB27B9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444" y="3111954"/>
            <a:ext cx="4102474" cy="3516406"/>
          </a:xfrm>
          <a:prstGeom prst="rect">
            <a:avLst/>
          </a:prstGeom>
          <a:noFill/>
          <a:ln>
            <a:solidFill>
              <a:srgbClr val="20284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871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16CDC-3D32-6D2B-C264-D1A922985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BEAC79-9127-1AF0-EDA4-0B211128513B}"/>
              </a:ext>
            </a:extLst>
          </p:cNvPr>
          <p:cNvSpPr>
            <a:spLocks noGrp="1"/>
          </p:cNvSpPr>
          <p:nvPr>
            <p:ph type="title"/>
          </p:nvPr>
        </p:nvSpPr>
        <p:spPr>
          <a:xfrm>
            <a:off x="381000" y="0"/>
            <a:ext cx="11429998" cy="773789"/>
          </a:xfrm>
        </p:spPr>
        <p:txBody>
          <a:bodyPr/>
          <a:lstStyle/>
          <a:p>
            <a:r>
              <a:rPr lang="el-GR" dirty="0"/>
              <a:t>Υβριδισμός Τροχιακών</a:t>
            </a:r>
            <a:endParaRPr lang="en-US" baseline="-25000" dirty="0"/>
          </a:p>
        </p:txBody>
      </p:sp>
      <p:sp>
        <p:nvSpPr>
          <p:cNvPr id="11" name="TextBox 10">
            <a:extLst>
              <a:ext uri="{FF2B5EF4-FFF2-40B4-BE49-F238E27FC236}">
                <a16:creationId xmlns:a16="http://schemas.microsoft.com/office/drawing/2014/main" id="{68E883CA-0E87-A33F-FACC-60CBB95F260C}"/>
              </a:ext>
            </a:extLst>
          </p:cNvPr>
          <p:cNvSpPr txBox="1"/>
          <p:nvPr/>
        </p:nvSpPr>
        <p:spPr>
          <a:xfrm>
            <a:off x="381000" y="876300"/>
            <a:ext cx="11430000" cy="1446550"/>
          </a:xfrm>
          <a:prstGeom prst="rect">
            <a:avLst/>
          </a:prstGeom>
          <a:solidFill>
            <a:srgbClr val="FFFFFF">
              <a:lumMod val="95000"/>
            </a:srgbClr>
          </a:solidFill>
        </p:spPr>
        <p:txBody>
          <a:bodyPr wrap="square">
            <a:spAutoFit/>
          </a:bodyPr>
          <a:lstStyle/>
          <a:p>
            <a:pPr marL="342900" marR="0" lvl="0" indent="-34290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200" b="0" i="0" u="none" strike="noStrike" kern="0" cap="none" spc="0" normalizeH="0" baseline="0" noProof="0" dirty="0">
                <a:ln>
                  <a:noFill/>
                </a:ln>
                <a:solidFill>
                  <a:srgbClr val="202849"/>
                </a:solidFill>
                <a:effectLst/>
                <a:uLnTx/>
                <a:uFillTx/>
              </a:rPr>
              <a:t>Για να ερμηνεύσει τη γεωμετρία του μορίου του </a:t>
            </a:r>
            <a:r>
              <a:rPr kumimoji="0" lang="en-US" sz="2200" b="0" i="0" u="none" strike="noStrike" kern="0" cap="none" spc="0" normalizeH="0" baseline="0" noProof="0" dirty="0">
                <a:ln>
                  <a:noFill/>
                </a:ln>
                <a:solidFill>
                  <a:srgbClr val="202849"/>
                </a:solidFill>
                <a:effectLst/>
                <a:uLnTx/>
                <a:uFillTx/>
              </a:rPr>
              <a:t>CH</a:t>
            </a:r>
            <a:r>
              <a:rPr kumimoji="0" lang="en-US" sz="2200" b="0" i="0" u="none" strike="noStrike" kern="0" cap="none" spc="0" normalizeH="0" baseline="-25000" noProof="0" dirty="0">
                <a:ln>
                  <a:noFill/>
                </a:ln>
                <a:solidFill>
                  <a:srgbClr val="202849"/>
                </a:solidFill>
                <a:effectLst/>
                <a:uLnTx/>
                <a:uFillTx/>
              </a:rPr>
              <a:t>4</a:t>
            </a:r>
            <a:r>
              <a:rPr kumimoji="0" lang="el-GR" sz="2200" b="0" i="0" u="none" strike="noStrike" kern="0" cap="none" spc="0" normalizeH="0" baseline="0" noProof="0" dirty="0">
                <a:ln>
                  <a:noFill/>
                </a:ln>
                <a:solidFill>
                  <a:srgbClr val="202849"/>
                </a:solidFill>
                <a:effectLst/>
                <a:uLnTx/>
                <a:uFillTx/>
              </a:rPr>
              <a:t>, η θεωρία δεσμών σθένους υπολογίζει ότι κατά τον σχηματισμό του δεσμού, τα ατομικά τροχιακά του </a:t>
            </a:r>
            <a:r>
              <a:rPr kumimoji="0" lang="en-US" sz="2200" b="0" i="0" u="none" strike="noStrike" kern="0" cap="none" spc="0" normalizeH="0" baseline="0" noProof="0" dirty="0">
                <a:ln>
                  <a:noFill/>
                </a:ln>
                <a:solidFill>
                  <a:srgbClr val="202849"/>
                </a:solidFill>
                <a:effectLst/>
                <a:uLnTx/>
                <a:uFillTx/>
              </a:rPr>
              <a:t>C</a:t>
            </a:r>
            <a:r>
              <a:rPr kumimoji="0" lang="el-GR" sz="2200" b="0" i="0" u="none" strike="noStrike" kern="0" cap="none" spc="0" normalizeH="0" baseline="0" noProof="0" dirty="0">
                <a:ln>
                  <a:noFill/>
                </a:ln>
                <a:solidFill>
                  <a:srgbClr val="202849"/>
                </a:solidFill>
                <a:effectLst/>
                <a:uLnTx/>
                <a:uFillTx/>
              </a:rPr>
              <a:t> συμπλέκονται και σχηματίζουν νέα τροχιακά, τα οποία είναι συνδυασμός των αρχικών ατομικών τροχιακών. Αυτά τα νέα τροχιακά ονομάζονται </a:t>
            </a:r>
            <a:r>
              <a:rPr kumimoji="0" lang="el-GR" sz="2200" b="1" i="0" u="none" strike="noStrike" kern="0" cap="none" spc="0" normalizeH="0" baseline="0" noProof="0" dirty="0">
                <a:ln>
                  <a:noFill/>
                </a:ln>
                <a:solidFill>
                  <a:srgbClr val="202849"/>
                </a:solidFill>
                <a:effectLst/>
                <a:uLnTx/>
                <a:uFillTx/>
              </a:rPr>
              <a:t>υβριδισμένα τροχιακά (</a:t>
            </a:r>
            <a:r>
              <a:rPr kumimoji="0" lang="en-US" sz="2200" b="1" i="0" u="none" strike="noStrike" kern="0" cap="none" spc="0" normalizeH="0" baseline="0" noProof="0" dirty="0">
                <a:ln>
                  <a:noFill/>
                </a:ln>
                <a:solidFill>
                  <a:srgbClr val="202849"/>
                </a:solidFill>
                <a:effectLst/>
                <a:uLnTx/>
                <a:uFillTx/>
              </a:rPr>
              <a:t>hybrid orbitals)</a:t>
            </a:r>
            <a:r>
              <a:rPr kumimoji="0" lang="el-GR" sz="2200" b="0" i="0" u="none" strike="noStrike" kern="0" cap="none" spc="0" normalizeH="0" baseline="0" noProof="0" dirty="0">
                <a:ln>
                  <a:noFill/>
                </a:ln>
                <a:solidFill>
                  <a:srgbClr val="202849"/>
                </a:solidFill>
                <a:effectLst/>
                <a:uLnTx/>
                <a:uFillTx/>
              </a:rPr>
              <a:t>. </a:t>
            </a:r>
          </a:p>
        </p:txBody>
      </p:sp>
      <p:pic>
        <p:nvPicPr>
          <p:cNvPr id="12" name="Picture 11">
            <a:extLst>
              <a:ext uri="{FF2B5EF4-FFF2-40B4-BE49-F238E27FC236}">
                <a16:creationId xmlns:a16="http://schemas.microsoft.com/office/drawing/2014/main" id="{B906D283-62AB-AC98-0BC6-0796996007AF}"/>
              </a:ext>
            </a:extLst>
          </p:cNvPr>
          <p:cNvPicPr>
            <a:picLocks noChangeAspect="1"/>
          </p:cNvPicPr>
          <p:nvPr/>
        </p:nvPicPr>
        <p:blipFill>
          <a:blip r:embed="rId3"/>
          <a:stretch>
            <a:fillRect/>
          </a:stretch>
        </p:blipFill>
        <p:spPr>
          <a:xfrm>
            <a:off x="1582271" y="2743067"/>
            <a:ext cx="3238952" cy="1486107"/>
          </a:xfrm>
          <a:prstGeom prst="rect">
            <a:avLst/>
          </a:prstGeom>
          <a:ln>
            <a:solidFill>
              <a:srgbClr val="202849"/>
            </a:solidFill>
          </a:ln>
        </p:spPr>
      </p:pic>
      <p:pic>
        <p:nvPicPr>
          <p:cNvPr id="13" name="Picture 12">
            <a:extLst>
              <a:ext uri="{FF2B5EF4-FFF2-40B4-BE49-F238E27FC236}">
                <a16:creationId xmlns:a16="http://schemas.microsoft.com/office/drawing/2014/main" id="{A72A7B25-9099-FC0C-04BC-D2BAB5A5AF2E}"/>
              </a:ext>
            </a:extLst>
          </p:cNvPr>
          <p:cNvPicPr>
            <a:picLocks noChangeAspect="1"/>
          </p:cNvPicPr>
          <p:nvPr/>
        </p:nvPicPr>
        <p:blipFill>
          <a:blip r:embed="rId4"/>
          <a:stretch>
            <a:fillRect/>
          </a:stretch>
        </p:blipFill>
        <p:spPr>
          <a:xfrm>
            <a:off x="8085387" y="2968902"/>
            <a:ext cx="3057952" cy="971686"/>
          </a:xfrm>
          <a:prstGeom prst="rect">
            <a:avLst/>
          </a:prstGeom>
        </p:spPr>
      </p:pic>
      <p:sp>
        <p:nvSpPr>
          <p:cNvPr id="14" name="Arrow: Right 13">
            <a:extLst>
              <a:ext uri="{FF2B5EF4-FFF2-40B4-BE49-F238E27FC236}">
                <a16:creationId xmlns:a16="http://schemas.microsoft.com/office/drawing/2014/main" id="{3DDE7134-A6EB-1D4D-69F6-EA9658EED859}"/>
              </a:ext>
            </a:extLst>
          </p:cNvPr>
          <p:cNvSpPr/>
          <p:nvPr/>
        </p:nvSpPr>
        <p:spPr>
          <a:xfrm>
            <a:off x="5430848" y="3075105"/>
            <a:ext cx="1918607" cy="759279"/>
          </a:xfrm>
          <a:prstGeom prst="rightArrow">
            <a:avLst/>
          </a:prstGeom>
          <a:gradFill rotWithShape="1">
            <a:gsLst>
              <a:gs pos="0">
                <a:srgbClr val="73808E">
                  <a:lumMod val="110000"/>
                  <a:satMod val="105000"/>
                  <a:tint val="67000"/>
                </a:srgbClr>
              </a:gs>
              <a:gs pos="50000">
                <a:srgbClr val="73808E">
                  <a:lumMod val="105000"/>
                  <a:satMod val="103000"/>
                  <a:tint val="73000"/>
                </a:srgbClr>
              </a:gs>
              <a:gs pos="100000">
                <a:srgbClr val="73808E">
                  <a:lumMod val="105000"/>
                  <a:satMod val="109000"/>
                  <a:tint val="81000"/>
                </a:srgbClr>
              </a:gs>
            </a:gsLst>
            <a:lin ang="5400000" scaled="0"/>
          </a:gradFill>
          <a:ln w="6350" cap="flat" cmpd="sng" algn="ctr">
            <a:solidFill>
              <a:srgbClr val="73808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02849"/>
              </a:solidFill>
              <a:effectLst/>
              <a:uLnTx/>
              <a:uFillTx/>
              <a:latin typeface="Century Gothic" panose="020F0302020204030204"/>
              <a:ea typeface="+mn-ea"/>
              <a:cs typeface="+mn-cs"/>
            </a:endParaRPr>
          </a:p>
        </p:txBody>
      </p:sp>
      <p:sp>
        <p:nvSpPr>
          <p:cNvPr id="15" name="TextBox 14">
            <a:extLst>
              <a:ext uri="{FF2B5EF4-FFF2-40B4-BE49-F238E27FC236}">
                <a16:creationId xmlns:a16="http://schemas.microsoft.com/office/drawing/2014/main" id="{9C358F94-3D6F-3417-8027-BB78AF483095}"/>
              </a:ext>
            </a:extLst>
          </p:cNvPr>
          <p:cNvSpPr txBox="1"/>
          <p:nvPr/>
        </p:nvSpPr>
        <p:spPr>
          <a:xfrm>
            <a:off x="381000" y="4740613"/>
            <a:ext cx="11582400" cy="769441"/>
          </a:xfrm>
          <a:prstGeom prst="rect">
            <a:avLst/>
          </a:prstGeom>
          <a:solidFill>
            <a:srgbClr val="FFFFFF">
              <a:lumMod val="95000"/>
            </a:srgbClr>
          </a:solidFill>
        </p:spPr>
        <p:txBody>
          <a:bodyPr wrap="square">
            <a:spAutoFit/>
          </a:bodyPr>
          <a:lstStyle/>
          <a:p>
            <a:pPr marL="342900" marR="0" lvl="0" indent="-34290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200" b="1" i="0" u="none" strike="noStrike" kern="0" cap="none" spc="0" normalizeH="0" baseline="0" noProof="0" dirty="0">
                <a:ln>
                  <a:noFill/>
                </a:ln>
                <a:solidFill>
                  <a:srgbClr val="202849"/>
                </a:solidFill>
                <a:effectLst/>
                <a:uLnTx/>
                <a:uFillTx/>
              </a:rPr>
              <a:t>Επειδή τα υβριδισμένα τροχιακά είναι συνδυασμός 1</a:t>
            </a:r>
            <a:r>
              <a:rPr kumimoji="0" lang="en-US" sz="2200" b="1" i="0" u="none" strike="noStrike" kern="0" cap="none" spc="0" normalizeH="0" baseline="0" noProof="0" dirty="0">
                <a:ln>
                  <a:noFill/>
                </a:ln>
                <a:solidFill>
                  <a:srgbClr val="202849"/>
                </a:solidFill>
                <a:effectLst/>
                <a:uLnTx/>
                <a:uFillTx/>
              </a:rPr>
              <a:t>s</a:t>
            </a:r>
            <a:r>
              <a:rPr kumimoji="0" lang="el-GR" sz="2200" b="1" i="0" u="none" strike="noStrike" kern="0" cap="none" spc="0" normalizeH="0" baseline="0" noProof="0" dirty="0">
                <a:ln>
                  <a:noFill/>
                </a:ln>
                <a:solidFill>
                  <a:srgbClr val="202849"/>
                </a:solidFill>
                <a:effectLst/>
                <a:uLnTx/>
                <a:uFillTx/>
              </a:rPr>
              <a:t> και 3</a:t>
            </a:r>
            <a:r>
              <a:rPr kumimoji="0" lang="en-US" sz="2200" b="1" i="0" u="none" strike="noStrike" kern="0" cap="none" spc="0" normalizeH="0" baseline="0" noProof="0" dirty="0">
                <a:ln>
                  <a:noFill/>
                </a:ln>
                <a:solidFill>
                  <a:srgbClr val="202849"/>
                </a:solidFill>
                <a:effectLst/>
                <a:uLnTx/>
                <a:uFillTx/>
              </a:rPr>
              <a:t>p</a:t>
            </a:r>
            <a:r>
              <a:rPr kumimoji="0" lang="el-GR" sz="2200" b="1" i="0" u="none" strike="noStrike" kern="0" cap="none" spc="0" normalizeH="0" baseline="0" noProof="0" dirty="0">
                <a:ln>
                  <a:noFill/>
                </a:ln>
                <a:solidFill>
                  <a:srgbClr val="202849"/>
                </a:solidFill>
                <a:effectLst/>
                <a:uLnTx/>
                <a:uFillTx/>
              </a:rPr>
              <a:t> τροχιακών, λέμε ότι ο </a:t>
            </a:r>
            <a:r>
              <a:rPr kumimoji="0" lang="en-US" sz="2200" b="1" i="0" u="none" strike="noStrike" kern="0" cap="none" spc="0" normalizeH="0" baseline="0" noProof="0" dirty="0">
                <a:ln>
                  <a:noFill/>
                </a:ln>
                <a:solidFill>
                  <a:srgbClr val="202849"/>
                </a:solidFill>
                <a:effectLst/>
                <a:uLnTx/>
                <a:uFillTx/>
              </a:rPr>
              <a:t>C</a:t>
            </a:r>
            <a:r>
              <a:rPr kumimoji="0" lang="el-GR" sz="2200" b="1" i="0" u="none" strike="noStrike" kern="0" cap="none" spc="0" normalizeH="0" baseline="0" noProof="0" dirty="0">
                <a:ln>
                  <a:noFill/>
                </a:ln>
                <a:solidFill>
                  <a:srgbClr val="202849"/>
                </a:solidFill>
                <a:effectLst/>
                <a:uLnTx/>
                <a:uFillTx/>
              </a:rPr>
              <a:t> στο μόριο του </a:t>
            </a:r>
            <a:r>
              <a:rPr kumimoji="0" lang="en-US" sz="2200" b="1" i="0" u="none" strike="noStrike" kern="0" cap="none" spc="0" normalizeH="0" baseline="0" noProof="0" dirty="0">
                <a:ln>
                  <a:noFill/>
                </a:ln>
                <a:solidFill>
                  <a:srgbClr val="202849"/>
                </a:solidFill>
                <a:effectLst/>
                <a:uLnTx/>
                <a:uFillTx/>
              </a:rPr>
              <a:t>CH</a:t>
            </a:r>
            <a:r>
              <a:rPr kumimoji="0" lang="en-US" sz="2200" b="1" i="0" u="none" strike="noStrike" kern="0" cap="none" spc="0" normalizeH="0" baseline="-25000" noProof="0" dirty="0">
                <a:ln>
                  <a:noFill/>
                </a:ln>
                <a:solidFill>
                  <a:srgbClr val="202849"/>
                </a:solidFill>
                <a:effectLst/>
                <a:uLnTx/>
                <a:uFillTx/>
              </a:rPr>
              <a:t>4</a:t>
            </a:r>
            <a:r>
              <a:rPr kumimoji="0" lang="el-GR" sz="2200" b="1" i="0" u="none" strike="noStrike" kern="0" cap="none" spc="0" normalizeH="0" baseline="0" noProof="0" dirty="0">
                <a:ln>
                  <a:noFill/>
                </a:ln>
                <a:solidFill>
                  <a:srgbClr val="202849"/>
                </a:solidFill>
                <a:effectLst/>
                <a:uLnTx/>
                <a:uFillTx/>
              </a:rPr>
              <a:t> έχει υποστεί </a:t>
            </a:r>
            <a:r>
              <a:rPr kumimoji="0" lang="en-US" sz="2200" b="1" i="0" u="none" strike="noStrike" kern="0" cap="none" spc="0" normalizeH="0" baseline="0" noProof="0" dirty="0">
                <a:ln>
                  <a:noFill/>
                </a:ln>
                <a:solidFill>
                  <a:srgbClr val="202849"/>
                </a:solidFill>
                <a:effectLst/>
                <a:uLnTx/>
                <a:uFillTx/>
              </a:rPr>
              <a:t>sp</a:t>
            </a:r>
            <a:r>
              <a:rPr kumimoji="0" lang="en-US" sz="2200" b="1" i="0" u="none" strike="noStrike" kern="0" cap="none" spc="0" normalizeH="0" baseline="30000" noProof="0" dirty="0">
                <a:ln>
                  <a:noFill/>
                </a:ln>
                <a:solidFill>
                  <a:srgbClr val="202849"/>
                </a:solidFill>
                <a:effectLst/>
                <a:uLnTx/>
                <a:uFillTx/>
              </a:rPr>
              <a:t>3</a:t>
            </a:r>
            <a:r>
              <a:rPr kumimoji="0" lang="en-US" sz="2200" b="1" i="0" u="none" strike="noStrike" kern="0" cap="none" spc="0" normalizeH="0" baseline="0" noProof="0" dirty="0">
                <a:ln>
                  <a:noFill/>
                </a:ln>
                <a:solidFill>
                  <a:srgbClr val="202849"/>
                </a:solidFill>
                <a:effectLst/>
                <a:uLnTx/>
                <a:uFillTx/>
              </a:rPr>
              <a:t> </a:t>
            </a:r>
            <a:r>
              <a:rPr kumimoji="0" lang="el-GR" sz="2200" b="1" i="0" u="none" strike="noStrike" kern="0" cap="none" spc="0" normalizeH="0" baseline="0" noProof="0" dirty="0">
                <a:ln>
                  <a:noFill/>
                </a:ln>
                <a:solidFill>
                  <a:srgbClr val="202849"/>
                </a:solidFill>
                <a:effectLst/>
                <a:uLnTx/>
                <a:uFillTx/>
              </a:rPr>
              <a:t>υβριδισμό.</a:t>
            </a:r>
          </a:p>
        </p:txBody>
      </p:sp>
    </p:spTree>
    <p:extLst>
      <p:ext uri="{BB962C8B-B14F-4D97-AF65-F5344CB8AC3E}">
        <p14:creationId xmlns:p14="http://schemas.microsoft.com/office/powerpoint/2010/main" val="2624551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364C7-477C-2E7A-3D0F-86B067B24C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DC7BF-352B-86E9-4003-EDF976382CE5}"/>
              </a:ext>
            </a:extLst>
          </p:cNvPr>
          <p:cNvSpPr>
            <a:spLocks noGrp="1"/>
          </p:cNvSpPr>
          <p:nvPr>
            <p:ph type="title"/>
          </p:nvPr>
        </p:nvSpPr>
        <p:spPr>
          <a:xfrm>
            <a:off x="381000" y="0"/>
            <a:ext cx="11429998" cy="773789"/>
          </a:xfrm>
        </p:spPr>
        <p:txBody>
          <a:bodyPr/>
          <a:lstStyle/>
          <a:p>
            <a:r>
              <a:rPr lang="el-GR" dirty="0"/>
              <a:t>Υβριδισμός Τροχιακών</a:t>
            </a:r>
            <a:endParaRPr lang="en-US" baseline="-25000" dirty="0"/>
          </a:p>
        </p:txBody>
      </p:sp>
      <p:sp>
        <p:nvSpPr>
          <p:cNvPr id="3" name="TextBox 2">
            <a:extLst>
              <a:ext uri="{FF2B5EF4-FFF2-40B4-BE49-F238E27FC236}">
                <a16:creationId xmlns:a16="http://schemas.microsoft.com/office/drawing/2014/main" id="{8CD7C26B-E8B8-8558-22FD-BEF572556A3A}"/>
              </a:ext>
            </a:extLst>
          </p:cNvPr>
          <p:cNvSpPr txBox="1"/>
          <p:nvPr/>
        </p:nvSpPr>
        <p:spPr>
          <a:xfrm>
            <a:off x="381000" y="897136"/>
            <a:ext cx="11430000" cy="1107996"/>
          </a:xfrm>
          <a:prstGeom prst="rect">
            <a:avLst/>
          </a:prstGeom>
          <a:solidFill>
            <a:srgbClr val="FFFFFF">
              <a:lumMod val="95000"/>
            </a:srgbClr>
          </a:solidFill>
        </p:spPr>
        <p:txBody>
          <a:bodyPr wrap="square">
            <a:spAutoFit/>
          </a:bodyPr>
          <a:lstStyle/>
          <a:p>
            <a:pPr marL="342900" marR="0" lvl="0" indent="-34290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200" b="0" i="0" u="none" strike="noStrike" kern="0" cap="none" spc="0" normalizeH="0" baseline="0" noProof="0" dirty="0">
                <a:ln>
                  <a:noFill/>
                </a:ln>
                <a:solidFill>
                  <a:srgbClr val="202849"/>
                </a:solidFill>
                <a:effectLst/>
                <a:uLnTx/>
                <a:uFillTx/>
              </a:rPr>
              <a:t>Τα τέσσερα υβριδικά τροχιακά που κατασκευάσαμε διαφέρουν μόνο ως προς τον προσανατολισμό τους, με ένα να δείχνει προς κάθε γωνία ενός τετραέδρου.</a:t>
            </a:r>
            <a:r>
              <a:rPr kumimoji="0" lang="en-US" sz="2200" b="0" i="0" u="none" strike="noStrike" kern="0" cap="none" spc="0" normalizeH="0" baseline="0" noProof="0" dirty="0">
                <a:ln>
                  <a:noFill/>
                </a:ln>
                <a:solidFill>
                  <a:srgbClr val="202849"/>
                </a:solidFill>
                <a:effectLst/>
                <a:uLnTx/>
                <a:uFillTx/>
              </a:rPr>
              <a:t> </a:t>
            </a:r>
            <a:r>
              <a:rPr kumimoji="0" lang="el-GR" sz="2200" b="0" i="0" u="none" strike="noStrike" kern="0" cap="none" spc="0" normalizeH="0" baseline="0" noProof="0" dirty="0">
                <a:ln>
                  <a:noFill/>
                </a:ln>
                <a:solidFill>
                  <a:srgbClr val="202849"/>
                </a:solidFill>
                <a:effectLst/>
                <a:uLnTx/>
                <a:uFillTx/>
              </a:rPr>
              <a:t>Από όλες τις άλλες απόψεις, είναι πανομοιότυπα.</a:t>
            </a:r>
            <a:endParaRPr kumimoji="0" lang="en-US" sz="2200" b="0" i="0" u="none" strike="noStrike" kern="0" cap="none" spc="0" normalizeH="0" baseline="0" noProof="0" dirty="0">
              <a:ln>
                <a:noFill/>
              </a:ln>
              <a:solidFill>
                <a:srgbClr val="202849"/>
              </a:solidFill>
              <a:effectLst/>
              <a:uLnTx/>
              <a:uFillTx/>
            </a:endParaRPr>
          </a:p>
        </p:txBody>
      </p:sp>
      <p:pic>
        <p:nvPicPr>
          <p:cNvPr id="4" name="Picture 3">
            <a:extLst>
              <a:ext uri="{FF2B5EF4-FFF2-40B4-BE49-F238E27FC236}">
                <a16:creationId xmlns:a16="http://schemas.microsoft.com/office/drawing/2014/main" id="{F5C7E940-BC26-E662-BEB4-36AC983F5685}"/>
              </a:ext>
            </a:extLst>
          </p:cNvPr>
          <p:cNvPicPr>
            <a:picLocks noChangeAspect="1"/>
          </p:cNvPicPr>
          <p:nvPr/>
        </p:nvPicPr>
        <p:blipFill>
          <a:blip r:embed="rId3"/>
          <a:stretch>
            <a:fillRect/>
          </a:stretch>
        </p:blipFill>
        <p:spPr>
          <a:xfrm>
            <a:off x="402471" y="2050852"/>
            <a:ext cx="3543795" cy="2943636"/>
          </a:xfrm>
          <a:prstGeom prst="rect">
            <a:avLst/>
          </a:prstGeom>
          <a:ln>
            <a:solidFill>
              <a:srgbClr val="202849"/>
            </a:solidFill>
          </a:ln>
        </p:spPr>
      </p:pic>
      <p:pic>
        <p:nvPicPr>
          <p:cNvPr id="5" name="Picture 2">
            <a:extLst>
              <a:ext uri="{FF2B5EF4-FFF2-40B4-BE49-F238E27FC236}">
                <a16:creationId xmlns:a16="http://schemas.microsoft.com/office/drawing/2014/main" id="{09F68B22-3155-DF96-640C-44B0C0CC7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148" y="2359362"/>
            <a:ext cx="7557381" cy="2337081"/>
          </a:xfrm>
          <a:prstGeom prst="rect">
            <a:avLst/>
          </a:prstGeom>
          <a:noFill/>
          <a:ln>
            <a:solidFill>
              <a:srgbClr val="202849"/>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5D30FC0-6BB8-8644-0B80-3F81B7EBDFCB}"/>
              </a:ext>
            </a:extLst>
          </p:cNvPr>
          <p:cNvSpPr txBox="1"/>
          <p:nvPr/>
        </p:nvSpPr>
        <p:spPr>
          <a:xfrm>
            <a:off x="402471" y="5050674"/>
            <a:ext cx="11429998" cy="1754326"/>
          </a:xfrm>
          <a:prstGeom prst="rect">
            <a:avLst/>
          </a:prstGeom>
          <a:solidFill>
            <a:srgbClr val="FFFFFF">
              <a:lumMod val="95000"/>
            </a:srgbClr>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srgbClr val="202849"/>
                </a:solidFill>
                <a:effectLst/>
                <a:uLnTx/>
                <a:uFillTx/>
              </a:rPr>
              <a:t>(α) Τα περιγράμματα υποδεικνύουν το πλάτος της υβριδικής τροχιακής </a:t>
            </a:r>
            <a:r>
              <a:rPr kumimoji="0" lang="el-GR" sz="1800" b="0" i="0" u="none" strike="noStrike" kern="0" cap="none" spc="0" normalizeH="0" baseline="0" noProof="0" dirty="0" err="1">
                <a:ln>
                  <a:noFill/>
                </a:ln>
                <a:solidFill>
                  <a:srgbClr val="202849"/>
                </a:solidFill>
                <a:effectLst/>
                <a:uLnTx/>
                <a:uFillTx/>
              </a:rPr>
              <a:t>κυματοσυνάρτησης</a:t>
            </a:r>
            <a:r>
              <a:rPr kumimoji="0" lang="el-GR" sz="1800" b="0" i="0" u="none" strike="noStrike" kern="0" cap="none" spc="0" normalizeH="0" baseline="0" noProof="0" dirty="0">
                <a:ln>
                  <a:noFill/>
                </a:ln>
                <a:solidFill>
                  <a:srgbClr val="202849"/>
                </a:solidFill>
                <a:effectLst/>
                <a:uLnTx/>
                <a:uFillTx/>
              </a:rPr>
              <a:t> sp</a:t>
            </a:r>
            <a:r>
              <a:rPr kumimoji="0" lang="el-GR" sz="1800" b="0" i="0" u="none" strike="noStrike" kern="0" cap="none" spc="0" normalizeH="0" baseline="30000" noProof="0" dirty="0">
                <a:ln>
                  <a:noFill/>
                </a:ln>
                <a:solidFill>
                  <a:srgbClr val="202849"/>
                </a:solidFill>
                <a:effectLst/>
                <a:uLnTx/>
                <a:uFillTx/>
              </a:rPr>
              <a:t>3</a:t>
            </a:r>
            <a:r>
              <a:rPr kumimoji="0" lang="el-GR" sz="1800" b="0" i="0" u="none" strike="noStrike" kern="0" cap="none" spc="0" normalizeH="0" baseline="0" noProof="0" dirty="0">
                <a:ln>
                  <a:noFill/>
                </a:ln>
                <a:solidFill>
                  <a:srgbClr val="202849"/>
                </a:solidFill>
                <a:effectLst/>
                <a:uLnTx/>
                <a:uFillTx/>
              </a:rPr>
              <a:t> σε ένα επίπεδο που την τέμνει και διέρχεται από τον πυρήνα. Τα χρώματα υποδεικνύουν τη διακύμανση της πυκνότητας ηλεκτρονίων στο τροχιακό: οι περιοχές υψηλής πυκνότητας ηλεκτρονίων είναι κόκκινες και οι περιοχές χαμηλής πυκνότητας ηλεκτρονίων είναι μπλε. Κάθε υβριδικό τροχιακό sp</a:t>
            </a:r>
            <a:r>
              <a:rPr kumimoji="0" lang="el-GR" sz="1800" b="0" i="0" u="none" strike="noStrike" kern="0" cap="none" spc="0" normalizeH="0" baseline="30000" noProof="0" dirty="0">
                <a:ln>
                  <a:noFill/>
                </a:ln>
                <a:solidFill>
                  <a:srgbClr val="202849"/>
                </a:solidFill>
                <a:effectLst/>
                <a:uLnTx/>
                <a:uFillTx/>
              </a:rPr>
              <a:t>3</a:t>
            </a:r>
            <a:r>
              <a:rPr kumimoji="0" lang="el-GR" sz="1800" b="0" i="0" u="none" strike="noStrike" kern="0" cap="none" spc="0" normalizeH="0" baseline="0" noProof="0" dirty="0">
                <a:ln>
                  <a:noFill/>
                </a:ln>
                <a:solidFill>
                  <a:srgbClr val="202849"/>
                </a:solidFill>
                <a:effectLst/>
                <a:uLnTx/>
                <a:uFillTx/>
              </a:rPr>
              <a:t> δείχνει προς τη γωνία ενός τετραέδρου.</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srgbClr val="202849"/>
                </a:solidFill>
                <a:effectLst/>
                <a:uLnTx/>
                <a:uFillTx/>
              </a:rPr>
              <a:t>(β) Όπως αναμένεται, τα υβριδισμένα τροχιακά είναι ανώτερης ενεργειακής στάθμης από το αρχικό </a:t>
            </a:r>
            <a:r>
              <a:rPr kumimoji="0" lang="en-US" sz="1800" b="0" i="0" u="none" strike="noStrike" kern="0" cap="none" spc="0" normalizeH="0" baseline="0" noProof="0" dirty="0">
                <a:ln>
                  <a:noFill/>
                </a:ln>
                <a:solidFill>
                  <a:srgbClr val="202849"/>
                </a:solidFill>
                <a:effectLst/>
                <a:uLnTx/>
                <a:uFillTx/>
              </a:rPr>
              <a:t>s</a:t>
            </a:r>
            <a:r>
              <a:rPr kumimoji="0" lang="el-GR" sz="1800" b="0" i="0" u="none" strike="noStrike" kern="0" cap="none" spc="0" normalizeH="0" baseline="0" noProof="0" dirty="0">
                <a:ln>
                  <a:noFill/>
                </a:ln>
                <a:solidFill>
                  <a:srgbClr val="202849"/>
                </a:solidFill>
                <a:effectLst/>
                <a:uLnTx/>
                <a:uFillTx/>
              </a:rPr>
              <a:t> τροχιακό αλλά χαμηλότερης ενεργειακής στάθμης από τα αρχικά </a:t>
            </a:r>
            <a:r>
              <a:rPr kumimoji="0" lang="en-US" sz="1800" b="0" i="0" u="none" strike="noStrike" kern="0" cap="none" spc="0" normalizeH="0" baseline="0" noProof="0" dirty="0">
                <a:ln>
                  <a:noFill/>
                </a:ln>
                <a:solidFill>
                  <a:srgbClr val="202849"/>
                </a:solidFill>
                <a:effectLst/>
                <a:uLnTx/>
                <a:uFillTx/>
              </a:rPr>
              <a:t>p</a:t>
            </a:r>
            <a:r>
              <a:rPr kumimoji="0" lang="el-GR" sz="1800" b="0" i="0" u="none" strike="noStrike" kern="0" cap="none" spc="0" normalizeH="0" baseline="0" noProof="0" dirty="0">
                <a:ln>
                  <a:noFill/>
                </a:ln>
                <a:solidFill>
                  <a:srgbClr val="202849"/>
                </a:solidFill>
                <a:effectLst/>
                <a:uLnTx/>
                <a:uFillTx/>
              </a:rPr>
              <a:t> τροχιακά του </a:t>
            </a:r>
            <a:r>
              <a:rPr kumimoji="0" lang="en-US" sz="1800" b="0" i="0" u="none" strike="noStrike" kern="0" cap="none" spc="0" normalizeH="0" baseline="0" noProof="0" dirty="0">
                <a:ln>
                  <a:noFill/>
                </a:ln>
                <a:solidFill>
                  <a:srgbClr val="202849"/>
                </a:solidFill>
                <a:effectLst/>
                <a:uLnTx/>
                <a:uFillTx/>
              </a:rPr>
              <a:t>C.</a:t>
            </a:r>
          </a:p>
        </p:txBody>
      </p:sp>
    </p:spTree>
    <p:extLst>
      <p:ext uri="{BB962C8B-B14F-4D97-AF65-F5344CB8AC3E}">
        <p14:creationId xmlns:p14="http://schemas.microsoft.com/office/powerpoint/2010/main" val="1440267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A2B47-AB85-BA10-3A90-C76E3E3B1D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FCE38-10D1-5DD3-6326-535DBC92C0A8}"/>
              </a:ext>
            </a:extLst>
          </p:cNvPr>
          <p:cNvSpPr>
            <a:spLocks noGrp="1"/>
          </p:cNvSpPr>
          <p:nvPr>
            <p:ph type="title"/>
          </p:nvPr>
        </p:nvSpPr>
        <p:spPr>
          <a:xfrm>
            <a:off x="381000" y="0"/>
            <a:ext cx="11429998" cy="773789"/>
          </a:xfrm>
        </p:spPr>
        <p:txBody>
          <a:bodyPr/>
          <a:lstStyle/>
          <a:p>
            <a:r>
              <a:rPr lang="el-GR" dirty="0"/>
              <a:t>Υβριδισμός Τροχιακών</a:t>
            </a:r>
            <a:endParaRPr lang="en-US" baseline="-25000" dirty="0"/>
          </a:p>
        </p:txBody>
      </p:sp>
      <p:pic>
        <p:nvPicPr>
          <p:cNvPr id="7" name="Picture 4">
            <a:extLst>
              <a:ext uri="{FF2B5EF4-FFF2-40B4-BE49-F238E27FC236}">
                <a16:creationId xmlns:a16="http://schemas.microsoft.com/office/drawing/2014/main" id="{93C81DE1-05E8-E458-0B8E-E25EE9E43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222" y="1684620"/>
            <a:ext cx="2858061" cy="226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a:extLst>
              <a:ext uri="{FF2B5EF4-FFF2-40B4-BE49-F238E27FC236}">
                <a16:creationId xmlns:a16="http://schemas.microsoft.com/office/drawing/2014/main" id="{F80EE5FF-0CA0-688B-A7C7-072070AEFB6F}"/>
              </a:ext>
            </a:extLst>
          </p:cNvPr>
          <p:cNvSpPr txBox="1">
            <a:spLocks noChangeArrowheads="1"/>
          </p:cNvSpPr>
          <p:nvPr/>
        </p:nvSpPr>
        <p:spPr bwMode="auto">
          <a:xfrm>
            <a:off x="475130" y="1301478"/>
            <a:ext cx="1219200" cy="336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Be: [He]</a:t>
            </a:r>
            <a:r>
              <a:rPr kumimoji="0" lang="el-GR"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2</a:t>
            </a:r>
            <a:r>
              <a:rPr kumimoji="0" lang="en-US"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s</a:t>
            </a:r>
            <a:r>
              <a:rPr kumimoji="0" lang="el-GR" altLang="el-GR" sz="1600" b="1" i="0" u="none" strike="noStrike" kern="0" cap="none" spc="0" normalizeH="0" baseline="30000" noProof="0" dirty="0">
                <a:ln>
                  <a:noFill/>
                </a:ln>
                <a:solidFill>
                  <a:srgbClr val="202849"/>
                </a:solidFill>
                <a:effectLst/>
                <a:uLnTx/>
                <a:uFillTx/>
                <a:latin typeface="+mn-lt"/>
                <a:cs typeface="Times New Roman" panose="02020603050405020304" pitchFamily="18" charset="0"/>
              </a:rPr>
              <a:t>2</a:t>
            </a:r>
            <a:r>
              <a:rPr kumimoji="0" lang="en-GB" altLang="el-GR" sz="1600" b="1" i="0" u="none" strike="noStrike" kern="0" cap="none" spc="0" normalizeH="0" baseline="0" noProof="0" dirty="0">
                <a:ln>
                  <a:noFill/>
                </a:ln>
                <a:solidFill>
                  <a:srgbClr val="202849"/>
                </a:solidFill>
                <a:effectLst/>
                <a:uLnTx/>
                <a:uFillTx/>
                <a:latin typeface="+mn-lt"/>
              </a:rPr>
              <a:t> </a:t>
            </a:r>
          </a:p>
        </p:txBody>
      </p:sp>
      <p:sp>
        <p:nvSpPr>
          <p:cNvPr id="9" name="Text Box 11">
            <a:extLst>
              <a:ext uri="{FF2B5EF4-FFF2-40B4-BE49-F238E27FC236}">
                <a16:creationId xmlns:a16="http://schemas.microsoft.com/office/drawing/2014/main" id="{ED01693E-D058-D131-F988-E64675AA5867}"/>
              </a:ext>
            </a:extLst>
          </p:cNvPr>
          <p:cNvSpPr txBox="1">
            <a:spLocks noChangeArrowheads="1"/>
          </p:cNvSpPr>
          <p:nvPr/>
        </p:nvSpPr>
        <p:spPr bwMode="auto">
          <a:xfrm>
            <a:off x="1694330" y="1301478"/>
            <a:ext cx="2286000" cy="336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l-GR" sz="1600" b="1" i="0" u="none" strike="noStrike" kern="0" cap="none" spc="0" normalizeH="0" baseline="0" noProof="0" dirty="0">
                <a:ln>
                  <a:noFill/>
                </a:ln>
                <a:solidFill>
                  <a:srgbClr val="202849"/>
                </a:solidFill>
                <a:effectLst/>
                <a:uLnTx/>
                <a:uFillTx/>
                <a:latin typeface="+mn-lt"/>
              </a:rPr>
              <a:t>Cl: [</a:t>
            </a:r>
            <a:r>
              <a:rPr kumimoji="0" lang="en-US"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Ne]</a:t>
            </a:r>
            <a:r>
              <a:rPr kumimoji="0" lang="el-GR"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3</a:t>
            </a:r>
            <a:r>
              <a:rPr kumimoji="0" lang="en-US"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s</a:t>
            </a:r>
            <a:r>
              <a:rPr kumimoji="0" lang="el-GR" altLang="el-GR" sz="1600" b="1" i="0" u="none" strike="noStrike" kern="0" cap="none" spc="0" normalizeH="0" baseline="30000" noProof="0" dirty="0">
                <a:ln>
                  <a:noFill/>
                </a:ln>
                <a:solidFill>
                  <a:srgbClr val="202849"/>
                </a:solidFill>
                <a:effectLst/>
                <a:uLnTx/>
                <a:uFillTx/>
                <a:latin typeface="+mn-lt"/>
                <a:cs typeface="Times New Roman" panose="02020603050405020304" pitchFamily="18" charset="0"/>
              </a:rPr>
              <a:t>2</a:t>
            </a:r>
            <a:r>
              <a:rPr kumimoji="0" lang="el-GR"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3</a:t>
            </a:r>
            <a:r>
              <a:rPr kumimoji="0" lang="en-US" altLang="el-GR" sz="1600" b="1" i="0" u="none" strike="noStrike" kern="0" cap="none" spc="0" normalizeH="0" baseline="0" noProof="0" dirty="0" err="1">
                <a:ln>
                  <a:noFill/>
                </a:ln>
                <a:solidFill>
                  <a:srgbClr val="202849"/>
                </a:solidFill>
                <a:effectLst/>
                <a:uLnTx/>
                <a:uFillTx/>
                <a:latin typeface="+mn-lt"/>
                <a:cs typeface="Times New Roman" panose="02020603050405020304" pitchFamily="18" charset="0"/>
              </a:rPr>
              <a:t>p</a:t>
            </a:r>
            <a:r>
              <a:rPr kumimoji="0" lang="en-US" altLang="el-GR" sz="1600" b="1" i="0" u="none" strike="noStrike" kern="0" cap="none" spc="0" normalizeH="0" baseline="-30000" noProof="0" dirty="0" err="1">
                <a:ln>
                  <a:noFill/>
                </a:ln>
                <a:solidFill>
                  <a:srgbClr val="202849"/>
                </a:solidFill>
                <a:effectLst/>
                <a:uLnTx/>
                <a:uFillTx/>
                <a:latin typeface="+mn-lt"/>
                <a:cs typeface="Times New Roman" panose="02020603050405020304" pitchFamily="18" charset="0"/>
              </a:rPr>
              <a:t>x</a:t>
            </a:r>
            <a:r>
              <a:rPr kumimoji="0" lang="el-GR" altLang="el-GR" sz="1600" b="1" i="0" u="none" strike="noStrike" kern="0" cap="none" spc="0" normalizeH="0" baseline="30000" noProof="0" dirty="0">
                <a:ln>
                  <a:noFill/>
                </a:ln>
                <a:solidFill>
                  <a:srgbClr val="202849"/>
                </a:solidFill>
                <a:effectLst/>
                <a:uLnTx/>
                <a:uFillTx/>
                <a:latin typeface="+mn-lt"/>
                <a:cs typeface="Times New Roman" panose="02020603050405020304" pitchFamily="18" charset="0"/>
              </a:rPr>
              <a:t>2</a:t>
            </a:r>
            <a:r>
              <a:rPr kumimoji="0" lang="el-GR"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3</a:t>
            </a:r>
            <a:r>
              <a:rPr kumimoji="0" lang="en-US" altLang="el-GR" sz="1600" b="1" i="0" u="none" strike="noStrike" kern="0" cap="none" spc="0" normalizeH="0" baseline="0" noProof="0" dirty="0" err="1">
                <a:ln>
                  <a:noFill/>
                </a:ln>
                <a:solidFill>
                  <a:srgbClr val="202849"/>
                </a:solidFill>
                <a:effectLst/>
                <a:uLnTx/>
                <a:uFillTx/>
                <a:latin typeface="+mn-lt"/>
                <a:cs typeface="Times New Roman" panose="02020603050405020304" pitchFamily="18" charset="0"/>
              </a:rPr>
              <a:t>p</a:t>
            </a:r>
            <a:r>
              <a:rPr kumimoji="0" lang="en-US" altLang="el-GR" sz="1600" b="1" i="0" u="none" strike="noStrike" kern="0" cap="none" spc="0" normalizeH="0" baseline="-30000" noProof="0" dirty="0" err="1">
                <a:ln>
                  <a:noFill/>
                </a:ln>
                <a:solidFill>
                  <a:srgbClr val="202849"/>
                </a:solidFill>
                <a:effectLst/>
                <a:uLnTx/>
                <a:uFillTx/>
                <a:latin typeface="+mn-lt"/>
                <a:cs typeface="Times New Roman" panose="02020603050405020304" pitchFamily="18" charset="0"/>
              </a:rPr>
              <a:t>y</a:t>
            </a:r>
            <a:r>
              <a:rPr kumimoji="0" lang="el-GR" altLang="el-GR" sz="1600" b="1" i="0" u="none" strike="noStrike" kern="0" cap="none" spc="0" normalizeH="0" baseline="30000" noProof="0" dirty="0">
                <a:ln>
                  <a:noFill/>
                </a:ln>
                <a:solidFill>
                  <a:srgbClr val="202849"/>
                </a:solidFill>
                <a:effectLst/>
                <a:uLnTx/>
                <a:uFillTx/>
                <a:latin typeface="+mn-lt"/>
                <a:cs typeface="Times New Roman" panose="02020603050405020304" pitchFamily="18" charset="0"/>
              </a:rPr>
              <a:t>2</a:t>
            </a:r>
            <a:r>
              <a:rPr kumimoji="0" lang="el-GR"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3</a:t>
            </a:r>
            <a:r>
              <a:rPr kumimoji="0" lang="en-US" altLang="el-GR" sz="1600" b="1" i="0" u="none" strike="noStrike" kern="0" cap="none" spc="0" normalizeH="0" baseline="0" noProof="0" dirty="0" err="1">
                <a:ln>
                  <a:noFill/>
                </a:ln>
                <a:solidFill>
                  <a:srgbClr val="202849"/>
                </a:solidFill>
                <a:effectLst/>
                <a:uLnTx/>
                <a:uFillTx/>
                <a:latin typeface="+mn-lt"/>
                <a:cs typeface="Times New Roman" panose="02020603050405020304" pitchFamily="18" charset="0"/>
              </a:rPr>
              <a:t>p</a:t>
            </a:r>
            <a:r>
              <a:rPr kumimoji="0" lang="en-US" altLang="el-GR" sz="1600" b="1" i="0" u="none" strike="noStrike" kern="0" cap="none" spc="0" normalizeH="0" baseline="-30000" noProof="0" dirty="0" err="1">
                <a:ln>
                  <a:noFill/>
                </a:ln>
                <a:solidFill>
                  <a:srgbClr val="202849"/>
                </a:solidFill>
                <a:effectLst/>
                <a:uLnTx/>
                <a:uFillTx/>
                <a:latin typeface="+mn-lt"/>
                <a:cs typeface="Times New Roman" panose="02020603050405020304" pitchFamily="18" charset="0"/>
              </a:rPr>
              <a:t>z</a:t>
            </a:r>
            <a:r>
              <a:rPr kumimoji="0" lang="el-GR" altLang="el-GR" sz="1600" b="1" i="0" u="none" strike="noStrike" kern="0" cap="none" spc="0" normalizeH="0" baseline="30000" noProof="0" dirty="0">
                <a:ln>
                  <a:noFill/>
                </a:ln>
                <a:solidFill>
                  <a:srgbClr val="202849"/>
                </a:solidFill>
                <a:effectLst/>
                <a:uLnTx/>
                <a:uFillTx/>
                <a:latin typeface="+mn-lt"/>
                <a:cs typeface="Times New Roman" panose="02020603050405020304" pitchFamily="18" charset="0"/>
              </a:rPr>
              <a:t>1</a:t>
            </a:r>
            <a:r>
              <a:rPr kumimoji="0" lang="en-GB" altLang="el-GR" sz="1600" b="1" i="0" u="none" strike="noStrike" kern="0" cap="none" spc="0" normalizeH="0" baseline="0" noProof="0" dirty="0">
                <a:ln>
                  <a:noFill/>
                </a:ln>
                <a:solidFill>
                  <a:srgbClr val="202849"/>
                </a:solidFill>
                <a:effectLst/>
                <a:uLnTx/>
                <a:uFillTx/>
                <a:latin typeface="+mn-lt"/>
              </a:rPr>
              <a:t> </a:t>
            </a:r>
          </a:p>
        </p:txBody>
      </p:sp>
      <p:pic>
        <p:nvPicPr>
          <p:cNvPr id="10" name="Picture 12">
            <a:extLst>
              <a:ext uri="{FF2B5EF4-FFF2-40B4-BE49-F238E27FC236}">
                <a16:creationId xmlns:a16="http://schemas.microsoft.com/office/drawing/2014/main" id="{4B0F52B7-B4CB-7912-9CC8-69767343A0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153" y="2104335"/>
            <a:ext cx="56388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90890DDB-F4DD-5BC2-D43A-03E1B47BF0BD}"/>
              </a:ext>
            </a:extLst>
          </p:cNvPr>
          <p:cNvSpPr txBox="1"/>
          <p:nvPr/>
        </p:nvSpPr>
        <p:spPr>
          <a:xfrm>
            <a:off x="5329519" y="884515"/>
            <a:ext cx="6481481" cy="369332"/>
          </a:xfrm>
          <a:prstGeom prst="rect">
            <a:avLst/>
          </a:prstGeom>
          <a:solidFill>
            <a:srgbClr val="FFFFFF">
              <a:lumMod val="95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1" i="0" u="none" strike="noStrike" kern="0" cap="none" spc="0" normalizeH="0" baseline="0" noProof="0" dirty="0">
                <a:ln>
                  <a:noFill/>
                </a:ln>
                <a:solidFill>
                  <a:srgbClr val="168C75"/>
                </a:solidFill>
                <a:effectLst/>
                <a:uLnTx/>
                <a:uFillTx/>
              </a:rPr>
              <a:t>Μορφή και διάταξη στο χώρο των </a:t>
            </a:r>
            <a:r>
              <a:rPr kumimoji="0" lang="el-GR" sz="1800" b="1" i="0" u="none" strike="noStrike" kern="0" cap="none" spc="0" normalizeH="0" baseline="0" noProof="0" dirty="0" err="1">
                <a:ln>
                  <a:noFill/>
                </a:ln>
                <a:solidFill>
                  <a:srgbClr val="168C75"/>
                </a:solidFill>
                <a:effectLst/>
                <a:uLnTx/>
                <a:uFillTx/>
              </a:rPr>
              <a:t>sp</a:t>
            </a:r>
            <a:r>
              <a:rPr kumimoji="0" lang="el-GR" sz="1800" b="1" i="0" u="none" strike="noStrike" kern="0" cap="none" spc="0" normalizeH="0" baseline="0" noProof="0" dirty="0">
                <a:ln>
                  <a:noFill/>
                </a:ln>
                <a:solidFill>
                  <a:srgbClr val="168C75"/>
                </a:solidFill>
                <a:effectLst/>
                <a:uLnTx/>
                <a:uFillTx/>
              </a:rPr>
              <a:t> </a:t>
            </a:r>
            <a:r>
              <a:rPr kumimoji="0" lang="el-GR" sz="1800" b="1" i="0" u="none" strike="noStrike" kern="0" cap="none" spc="0" normalizeH="0" baseline="0" noProof="0" dirty="0" err="1">
                <a:ln>
                  <a:noFill/>
                </a:ln>
                <a:solidFill>
                  <a:srgbClr val="168C75"/>
                </a:solidFill>
                <a:effectLst/>
                <a:uLnTx/>
                <a:uFillTx/>
              </a:rPr>
              <a:t>υβριδισμένων</a:t>
            </a:r>
            <a:r>
              <a:rPr kumimoji="0" lang="el-GR" sz="1800" b="1" i="0" u="none" strike="noStrike" kern="0" cap="none" spc="0" normalizeH="0" baseline="0" noProof="0" dirty="0">
                <a:ln>
                  <a:noFill/>
                </a:ln>
                <a:solidFill>
                  <a:srgbClr val="168C75"/>
                </a:solidFill>
                <a:effectLst/>
                <a:uLnTx/>
                <a:uFillTx/>
              </a:rPr>
              <a:t> τροχιακών </a:t>
            </a:r>
          </a:p>
        </p:txBody>
      </p:sp>
      <p:sp>
        <p:nvSpPr>
          <p:cNvPr id="12" name="TextBox 11">
            <a:extLst>
              <a:ext uri="{FF2B5EF4-FFF2-40B4-BE49-F238E27FC236}">
                <a16:creationId xmlns:a16="http://schemas.microsoft.com/office/drawing/2014/main" id="{8D34A561-CE74-3E4E-6BCB-D122F922F342}"/>
              </a:ext>
            </a:extLst>
          </p:cNvPr>
          <p:cNvSpPr txBox="1"/>
          <p:nvPr/>
        </p:nvSpPr>
        <p:spPr>
          <a:xfrm>
            <a:off x="475130" y="884515"/>
            <a:ext cx="3415552" cy="369332"/>
          </a:xfrm>
          <a:prstGeom prst="rect">
            <a:avLst/>
          </a:prstGeom>
          <a:solidFill>
            <a:srgbClr val="FFFFFF">
              <a:lumMod val="95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rgbClr val="168C75"/>
                </a:solidFill>
                <a:effectLst/>
                <a:uLnTx/>
                <a:uFillTx/>
              </a:rPr>
              <a:t>sp</a:t>
            </a:r>
            <a:r>
              <a:rPr kumimoji="0" lang="en-US" sz="1800" b="1" i="0" u="none" strike="noStrike" kern="0" cap="none" spc="0" normalizeH="0" baseline="0" noProof="0" dirty="0">
                <a:ln>
                  <a:noFill/>
                </a:ln>
                <a:solidFill>
                  <a:srgbClr val="168C75"/>
                </a:solidFill>
                <a:effectLst/>
                <a:uLnTx/>
                <a:uFillTx/>
              </a:rPr>
              <a:t> </a:t>
            </a:r>
            <a:r>
              <a:rPr kumimoji="0" lang="el-GR" sz="1800" b="1" i="0" u="none" strike="noStrike" kern="0" cap="none" spc="0" normalizeH="0" baseline="0" noProof="0" dirty="0">
                <a:ln>
                  <a:noFill/>
                </a:ln>
                <a:solidFill>
                  <a:srgbClr val="168C75"/>
                </a:solidFill>
                <a:effectLst/>
                <a:uLnTx/>
                <a:uFillTx/>
              </a:rPr>
              <a:t>Υβριδισμός – </a:t>
            </a:r>
            <a:r>
              <a:rPr kumimoji="0" lang="en-US" sz="1800" b="1" i="0" u="none" strike="noStrike" kern="0" cap="none" spc="0" normalizeH="0" baseline="0" noProof="0" dirty="0">
                <a:ln>
                  <a:noFill/>
                </a:ln>
                <a:solidFill>
                  <a:srgbClr val="168C75"/>
                </a:solidFill>
                <a:effectLst/>
                <a:uLnTx/>
                <a:uFillTx/>
              </a:rPr>
              <a:t>BeCl</a:t>
            </a:r>
            <a:r>
              <a:rPr kumimoji="0" lang="en-US" sz="1800" b="1" i="0" u="none" strike="noStrike" kern="0" cap="none" spc="0" normalizeH="0" baseline="-25000" noProof="0" dirty="0">
                <a:ln>
                  <a:noFill/>
                </a:ln>
                <a:solidFill>
                  <a:srgbClr val="168C75"/>
                </a:solidFill>
                <a:effectLst/>
                <a:uLnTx/>
                <a:uFillTx/>
              </a:rPr>
              <a:t>2</a:t>
            </a:r>
            <a:endParaRPr kumimoji="0" lang="el-GR" sz="1800" b="1" i="0" u="none" strike="noStrike" kern="0" cap="none" spc="0" normalizeH="0" baseline="-25000" noProof="0" dirty="0">
              <a:ln>
                <a:noFill/>
              </a:ln>
              <a:solidFill>
                <a:srgbClr val="168C75"/>
              </a:solidFill>
              <a:effectLst/>
              <a:uLnTx/>
              <a:uFillTx/>
            </a:endParaRPr>
          </a:p>
        </p:txBody>
      </p:sp>
      <p:sp>
        <p:nvSpPr>
          <p:cNvPr id="13" name="TextBox 12">
            <a:extLst>
              <a:ext uri="{FF2B5EF4-FFF2-40B4-BE49-F238E27FC236}">
                <a16:creationId xmlns:a16="http://schemas.microsoft.com/office/drawing/2014/main" id="{E6A08972-4C6B-03BF-57DB-D46C571F1BDC}"/>
              </a:ext>
            </a:extLst>
          </p:cNvPr>
          <p:cNvSpPr txBox="1"/>
          <p:nvPr/>
        </p:nvSpPr>
        <p:spPr>
          <a:xfrm>
            <a:off x="520792" y="3982341"/>
            <a:ext cx="3415552" cy="369332"/>
          </a:xfrm>
          <a:prstGeom prst="rect">
            <a:avLst/>
          </a:prstGeom>
          <a:solidFill>
            <a:srgbClr val="FFFFFF">
              <a:lumMod val="95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168C75"/>
                </a:solidFill>
                <a:effectLst/>
                <a:uLnTx/>
                <a:uFillTx/>
              </a:rPr>
              <a:t>sp</a:t>
            </a:r>
            <a:r>
              <a:rPr kumimoji="0" lang="en-US" sz="1800" b="1" i="0" u="none" strike="noStrike" kern="0" cap="none" spc="0" normalizeH="0" baseline="30000" noProof="0" dirty="0">
                <a:ln>
                  <a:noFill/>
                </a:ln>
                <a:solidFill>
                  <a:srgbClr val="168C75"/>
                </a:solidFill>
                <a:effectLst/>
                <a:uLnTx/>
                <a:uFillTx/>
              </a:rPr>
              <a:t>2</a:t>
            </a:r>
            <a:r>
              <a:rPr kumimoji="0" lang="en-US" sz="1800" b="1" i="0" u="none" strike="noStrike" kern="0" cap="none" spc="0" normalizeH="0" baseline="0" noProof="0" dirty="0">
                <a:ln>
                  <a:noFill/>
                </a:ln>
                <a:solidFill>
                  <a:srgbClr val="168C75"/>
                </a:solidFill>
                <a:effectLst/>
                <a:uLnTx/>
                <a:uFillTx/>
              </a:rPr>
              <a:t> </a:t>
            </a:r>
            <a:r>
              <a:rPr kumimoji="0" lang="el-GR" sz="1800" b="1" i="0" u="none" strike="noStrike" kern="0" cap="none" spc="0" normalizeH="0" baseline="0" noProof="0" dirty="0">
                <a:ln>
                  <a:noFill/>
                </a:ln>
                <a:solidFill>
                  <a:srgbClr val="168C75"/>
                </a:solidFill>
                <a:effectLst/>
                <a:uLnTx/>
                <a:uFillTx/>
              </a:rPr>
              <a:t>Υβριδισμός – </a:t>
            </a:r>
            <a:r>
              <a:rPr kumimoji="0" lang="en-US" sz="1800" b="1" i="0" u="none" strike="noStrike" kern="0" cap="none" spc="0" normalizeH="0" baseline="0" noProof="0" dirty="0">
                <a:ln>
                  <a:noFill/>
                </a:ln>
                <a:solidFill>
                  <a:srgbClr val="168C75"/>
                </a:solidFill>
                <a:effectLst/>
                <a:uLnTx/>
                <a:uFillTx/>
              </a:rPr>
              <a:t>BCl</a:t>
            </a:r>
            <a:r>
              <a:rPr kumimoji="0" lang="en-US" sz="1800" b="1" i="0" u="none" strike="noStrike" kern="0" cap="none" spc="0" normalizeH="0" baseline="-25000" noProof="0" dirty="0">
                <a:ln>
                  <a:noFill/>
                </a:ln>
                <a:solidFill>
                  <a:srgbClr val="168C75"/>
                </a:solidFill>
                <a:effectLst/>
                <a:uLnTx/>
                <a:uFillTx/>
              </a:rPr>
              <a:t>3</a:t>
            </a:r>
            <a:endParaRPr kumimoji="0" lang="el-GR" sz="1800" b="1" i="0" u="none" strike="noStrike" kern="0" cap="none" spc="0" normalizeH="0" baseline="-25000" noProof="0" dirty="0">
              <a:ln>
                <a:noFill/>
              </a:ln>
              <a:solidFill>
                <a:srgbClr val="168C75"/>
              </a:solidFill>
              <a:effectLst/>
              <a:uLnTx/>
              <a:uFillTx/>
            </a:endParaRPr>
          </a:p>
        </p:txBody>
      </p:sp>
      <p:sp>
        <p:nvSpPr>
          <p:cNvPr id="14" name="TextBox 13">
            <a:extLst>
              <a:ext uri="{FF2B5EF4-FFF2-40B4-BE49-F238E27FC236}">
                <a16:creationId xmlns:a16="http://schemas.microsoft.com/office/drawing/2014/main" id="{33D30E69-1AD8-93BE-D448-BFD2BFD26F56}"/>
              </a:ext>
            </a:extLst>
          </p:cNvPr>
          <p:cNvSpPr txBox="1"/>
          <p:nvPr/>
        </p:nvSpPr>
        <p:spPr>
          <a:xfrm>
            <a:off x="5235388" y="3982341"/>
            <a:ext cx="6481481" cy="369332"/>
          </a:xfrm>
          <a:prstGeom prst="rect">
            <a:avLst/>
          </a:prstGeom>
          <a:solidFill>
            <a:srgbClr val="FFFFFF">
              <a:lumMod val="95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1" i="0" u="none" strike="noStrike" kern="0" cap="none" spc="0" normalizeH="0" baseline="0" noProof="0" dirty="0">
                <a:ln>
                  <a:noFill/>
                </a:ln>
                <a:solidFill>
                  <a:srgbClr val="168C75"/>
                </a:solidFill>
                <a:effectLst/>
                <a:uLnTx/>
                <a:uFillTx/>
              </a:rPr>
              <a:t>Μορφή και διάταξη στο χώρο των </a:t>
            </a:r>
            <a:r>
              <a:rPr kumimoji="0" lang="en-US" sz="1800" b="1" i="0" u="none" strike="noStrike" kern="0" cap="none" spc="0" normalizeH="0" baseline="0" noProof="0" dirty="0">
                <a:ln>
                  <a:noFill/>
                </a:ln>
                <a:solidFill>
                  <a:srgbClr val="168C75"/>
                </a:solidFill>
                <a:effectLst/>
                <a:uLnTx/>
                <a:uFillTx/>
              </a:rPr>
              <a:t>sp</a:t>
            </a:r>
            <a:r>
              <a:rPr kumimoji="0" lang="en-US" sz="1800" b="1" i="0" u="none" strike="noStrike" kern="0" cap="none" spc="0" normalizeH="0" baseline="30000" noProof="0" dirty="0">
                <a:ln>
                  <a:noFill/>
                </a:ln>
                <a:solidFill>
                  <a:srgbClr val="168C75"/>
                </a:solidFill>
                <a:effectLst/>
                <a:uLnTx/>
                <a:uFillTx/>
              </a:rPr>
              <a:t>2</a:t>
            </a:r>
            <a:r>
              <a:rPr kumimoji="0" lang="el-GR" sz="1800" b="1" i="0" u="none" strike="noStrike" kern="0" cap="none" spc="0" normalizeH="0" baseline="0" noProof="0" dirty="0">
                <a:ln>
                  <a:noFill/>
                </a:ln>
                <a:solidFill>
                  <a:srgbClr val="168C75"/>
                </a:solidFill>
                <a:effectLst/>
                <a:uLnTx/>
                <a:uFillTx/>
              </a:rPr>
              <a:t> </a:t>
            </a:r>
            <a:r>
              <a:rPr kumimoji="0" lang="el-GR" sz="1800" b="1" i="0" u="none" strike="noStrike" kern="0" cap="none" spc="0" normalizeH="0" baseline="0" noProof="0" dirty="0" err="1">
                <a:ln>
                  <a:noFill/>
                </a:ln>
                <a:solidFill>
                  <a:srgbClr val="168C75"/>
                </a:solidFill>
                <a:effectLst/>
                <a:uLnTx/>
                <a:uFillTx/>
              </a:rPr>
              <a:t>υβριδισμένων</a:t>
            </a:r>
            <a:r>
              <a:rPr kumimoji="0" lang="el-GR" sz="1800" b="1" i="0" u="none" strike="noStrike" kern="0" cap="none" spc="0" normalizeH="0" baseline="0" noProof="0" dirty="0">
                <a:ln>
                  <a:noFill/>
                </a:ln>
                <a:solidFill>
                  <a:srgbClr val="168C75"/>
                </a:solidFill>
                <a:effectLst/>
                <a:uLnTx/>
                <a:uFillTx/>
              </a:rPr>
              <a:t> τροχιακών </a:t>
            </a:r>
          </a:p>
        </p:txBody>
      </p:sp>
      <p:pic>
        <p:nvPicPr>
          <p:cNvPr id="15" name="Picture 4">
            <a:extLst>
              <a:ext uri="{FF2B5EF4-FFF2-40B4-BE49-F238E27FC236}">
                <a16:creationId xmlns:a16="http://schemas.microsoft.com/office/drawing/2014/main" id="{2ECCFC26-CE90-EB44-649B-731E0D7F84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78" y="4724543"/>
            <a:ext cx="3291780" cy="207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a:extLst>
              <a:ext uri="{FF2B5EF4-FFF2-40B4-BE49-F238E27FC236}">
                <a16:creationId xmlns:a16="http://schemas.microsoft.com/office/drawing/2014/main" id="{7283F0CC-8B36-5A25-1D30-06FA34A594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6928" y="4513342"/>
            <a:ext cx="24384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7">
            <a:extLst>
              <a:ext uri="{FF2B5EF4-FFF2-40B4-BE49-F238E27FC236}">
                <a16:creationId xmlns:a16="http://schemas.microsoft.com/office/drawing/2014/main" id="{F5959330-D44F-7023-A856-004DC8F47F66}"/>
              </a:ext>
            </a:extLst>
          </p:cNvPr>
          <p:cNvSpPr txBox="1">
            <a:spLocks noChangeArrowheads="1"/>
          </p:cNvSpPr>
          <p:nvPr/>
        </p:nvSpPr>
        <p:spPr bwMode="auto">
          <a:xfrm>
            <a:off x="520792" y="4376392"/>
            <a:ext cx="1426880"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B: [He]</a:t>
            </a:r>
            <a:r>
              <a:rPr kumimoji="0" lang="el-GR"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2</a:t>
            </a:r>
            <a:r>
              <a:rPr kumimoji="0" lang="en-US"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s</a:t>
            </a:r>
            <a:r>
              <a:rPr kumimoji="0" lang="el-GR" altLang="el-GR" sz="1600" b="1" i="0" u="none" strike="noStrike" kern="0" cap="none" spc="0" normalizeH="0" baseline="30000" noProof="0" dirty="0">
                <a:ln>
                  <a:noFill/>
                </a:ln>
                <a:solidFill>
                  <a:srgbClr val="202849"/>
                </a:solidFill>
                <a:effectLst/>
                <a:uLnTx/>
                <a:uFillTx/>
                <a:latin typeface="+mn-lt"/>
                <a:cs typeface="Times New Roman" panose="02020603050405020304" pitchFamily="18" charset="0"/>
              </a:rPr>
              <a:t>2</a:t>
            </a:r>
            <a:r>
              <a:rPr kumimoji="0" lang="en-US"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2p</a:t>
            </a:r>
            <a:r>
              <a:rPr kumimoji="0" lang="en-US" altLang="el-GR" sz="1600" b="1" i="0" u="none" strike="noStrike" kern="0" cap="none" spc="0" normalizeH="0" baseline="30000" noProof="0" dirty="0">
                <a:ln>
                  <a:noFill/>
                </a:ln>
                <a:solidFill>
                  <a:srgbClr val="202849"/>
                </a:solidFill>
                <a:effectLst/>
                <a:uLnTx/>
                <a:uFillTx/>
                <a:latin typeface="+mn-lt"/>
                <a:cs typeface="Times New Roman" panose="02020603050405020304" pitchFamily="18" charset="0"/>
              </a:rPr>
              <a:t>1</a:t>
            </a:r>
            <a:r>
              <a:rPr kumimoji="0" lang="en-GB" altLang="el-GR" sz="1600" b="1" i="0" u="none" strike="noStrike" kern="0" cap="none" spc="0" normalizeH="0" baseline="0" noProof="0" dirty="0">
                <a:ln>
                  <a:noFill/>
                </a:ln>
                <a:solidFill>
                  <a:srgbClr val="202849"/>
                </a:solidFill>
                <a:effectLst/>
                <a:uLnTx/>
                <a:uFillTx/>
                <a:latin typeface="+mn-lt"/>
              </a:rPr>
              <a:t> </a:t>
            </a:r>
          </a:p>
        </p:txBody>
      </p:sp>
      <p:sp>
        <p:nvSpPr>
          <p:cNvPr id="18" name="Text Box 11">
            <a:extLst>
              <a:ext uri="{FF2B5EF4-FFF2-40B4-BE49-F238E27FC236}">
                <a16:creationId xmlns:a16="http://schemas.microsoft.com/office/drawing/2014/main" id="{F85FFC7B-29CD-0E41-8011-67D5D2A9133A}"/>
              </a:ext>
            </a:extLst>
          </p:cNvPr>
          <p:cNvSpPr txBox="1">
            <a:spLocks noChangeArrowheads="1"/>
          </p:cNvSpPr>
          <p:nvPr/>
        </p:nvSpPr>
        <p:spPr bwMode="auto">
          <a:xfrm>
            <a:off x="1955292" y="4377394"/>
            <a:ext cx="2286000" cy="336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l-GR" sz="1600" b="1" i="0" u="none" strike="noStrike" kern="0" cap="none" spc="0" normalizeH="0" baseline="0" noProof="0" dirty="0">
                <a:ln>
                  <a:noFill/>
                </a:ln>
                <a:solidFill>
                  <a:srgbClr val="202849"/>
                </a:solidFill>
                <a:effectLst/>
                <a:uLnTx/>
                <a:uFillTx/>
                <a:latin typeface="+mn-lt"/>
              </a:rPr>
              <a:t>Cl: [</a:t>
            </a:r>
            <a:r>
              <a:rPr kumimoji="0" lang="en-US"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Ne]</a:t>
            </a:r>
            <a:r>
              <a:rPr kumimoji="0" lang="el-GR"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3</a:t>
            </a:r>
            <a:r>
              <a:rPr kumimoji="0" lang="en-US"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s</a:t>
            </a:r>
            <a:r>
              <a:rPr kumimoji="0" lang="el-GR" altLang="el-GR" sz="1600" b="1" i="0" u="none" strike="noStrike" kern="0" cap="none" spc="0" normalizeH="0" baseline="30000" noProof="0" dirty="0">
                <a:ln>
                  <a:noFill/>
                </a:ln>
                <a:solidFill>
                  <a:srgbClr val="202849"/>
                </a:solidFill>
                <a:effectLst/>
                <a:uLnTx/>
                <a:uFillTx/>
                <a:latin typeface="+mn-lt"/>
                <a:cs typeface="Times New Roman" panose="02020603050405020304" pitchFamily="18" charset="0"/>
              </a:rPr>
              <a:t>2</a:t>
            </a:r>
            <a:r>
              <a:rPr kumimoji="0" lang="el-GR"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3</a:t>
            </a:r>
            <a:r>
              <a:rPr kumimoji="0" lang="en-US" altLang="el-GR" sz="1600" b="1" i="0" u="none" strike="noStrike" kern="0" cap="none" spc="0" normalizeH="0" baseline="0" noProof="0" dirty="0" err="1">
                <a:ln>
                  <a:noFill/>
                </a:ln>
                <a:solidFill>
                  <a:srgbClr val="202849"/>
                </a:solidFill>
                <a:effectLst/>
                <a:uLnTx/>
                <a:uFillTx/>
                <a:latin typeface="+mn-lt"/>
                <a:cs typeface="Times New Roman" panose="02020603050405020304" pitchFamily="18" charset="0"/>
              </a:rPr>
              <a:t>p</a:t>
            </a:r>
            <a:r>
              <a:rPr kumimoji="0" lang="en-US" altLang="el-GR" sz="1600" b="1" i="0" u="none" strike="noStrike" kern="0" cap="none" spc="0" normalizeH="0" baseline="-30000" noProof="0" dirty="0" err="1">
                <a:ln>
                  <a:noFill/>
                </a:ln>
                <a:solidFill>
                  <a:srgbClr val="202849"/>
                </a:solidFill>
                <a:effectLst/>
                <a:uLnTx/>
                <a:uFillTx/>
                <a:latin typeface="+mn-lt"/>
                <a:cs typeface="Times New Roman" panose="02020603050405020304" pitchFamily="18" charset="0"/>
              </a:rPr>
              <a:t>x</a:t>
            </a:r>
            <a:r>
              <a:rPr kumimoji="0" lang="el-GR" altLang="el-GR" sz="1600" b="1" i="0" u="none" strike="noStrike" kern="0" cap="none" spc="0" normalizeH="0" baseline="30000" noProof="0" dirty="0">
                <a:ln>
                  <a:noFill/>
                </a:ln>
                <a:solidFill>
                  <a:srgbClr val="202849"/>
                </a:solidFill>
                <a:effectLst/>
                <a:uLnTx/>
                <a:uFillTx/>
                <a:latin typeface="+mn-lt"/>
                <a:cs typeface="Times New Roman" panose="02020603050405020304" pitchFamily="18" charset="0"/>
              </a:rPr>
              <a:t>2</a:t>
            </a:r>
            <a:r>
              <a:rPr kumimoji="0" lang="el-GR"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3</a:t>
            </a:r>
            <a:r>
              <a:rPr kumimoji="0" lang="en-US" altLang="el-GR" sz="1600" b="1" i="0" u="none" strike="noStrike" kern="0" cap="none" spc="0" normalizeH="0" baseline="0" noProof="0" dirty="0" err="1">
                <a:ln>
                  <a:noFill/>
                </a:ln>
                <a:solidFill>
                  <a:srgbClr val="202849"/>
                </a:solidFill>
                <a:effectLst/>
                <a:uLnTx/>
                <a:uFillTx/>
                <a:latin typeface="+mn-lt"/>
                <a:cs typeface="Times New Roman" panose="02020603050405020304" pitchFamily="18" charset="0"/>
              </a:rPr>
              <a:t>p</a:t>
            </a:r>
            <a:r>
              <a:rPr kumimoji="0" lang="en-US" altLang="el-GR" sz="1600" b="1" i="0" u="none" strike="noStrike" kern="0" cap="none" spc="0" normalizeH="0" baseline="-30000" noProof="0" dirty="0" err="1">
                <a:ln>
                  <a:noFill/>
                </a:ln>
                <a:solidFill>
                  <a:srgbClr val="202849"/>
                </a:solidFill>
                <a:effectLst/>
                <a:uLnTx/>
                <a:uFillTx/>
                <a:latin typeface="+mn-lt"/>
                <a:cs typeface="Times New Roman" panose="02020603050405020304" pitchFamily="18" charset="0"/>
              </a:rPr>
              <a:t>y</a:t>
            </a:r>
            <a:r>
              <a:rPr kumimoji="0" lang="el-GR" altLang="el-GR" sz="1600" b="1" i="0" u="none" strike="noStrike" kern="0" cap="none" spc="0" normalizeH="0" baseline="30000" noProof="0" dirty="0">
                <a:ln>
                  <a:noFill/>
                </a:ln>
                <a:solidFill>
                  <a:srgbClr val="202849"/>
                </a:solidFill>
                <a:effectLst/>
                <a:uLnTx/>
                <a:uFillTx/>
                <a:latin typeface="+mn-lt"/>
                <a:cs typeface="Times New Roman" panose="02020603050405020304" pitchFamily="18" charset="0"/>
              </a:rPr>
              <a:t>2</a:t>
            </a:r>
            <a:r>
              <a:rPr kumimoji="0" lang="el-GR"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3</a:t>
            </a:r>
            <a:r>
              <a:rPr kumimoji="0" lang="en-US" altLang="el-GR" sz="1600" b="1" i="0" u="none" strike="noStrike" kern="0" cap="none" spc="0" normalizeH="0" baseline="0" noProof="0" dirty="0" err="1">
                <a:ln>
                  <a:noFill/>
                </a:ln>
                <a:solidFill>
                  <a:srgbClr val="202849"/>
                </a:solidFill>
                <a:effectLst/>
                <a:uLnTx/>
                <a:uFillTx/>
                <a:latin typeface="+mn-lt"/>
                <a:cs typeface="Times New Roman" panose="02020603050405020304" pitchFamily="18" charset="0"/>
              </a:rPr>
              <a:t>p</a:t>
            </a:r>
            <a:r>
              <a:rPr kumimoji="0" lang="en-US" altLang="el-GR" sz="1600" b="1" i="0" u="none" strike="noStrike" kern="0" cap="none" spc="0" normalizeH="0" baseline="-30000" noProof="0" dirty="0" err="1">
                <a:ln>
                  <a:noFill/>
                </a:ln>
                <a:solidFill>
                  <a:srgbClr val="202849"/>
                </a:solidFill>
                <a:effectLst/>
                <a:uLnTx/>
                <a:uFillTx/>
                <a:latin typeface="+mn-lt"/>
                <a:cs typeface="Times New Roman" panose="02020603050405020304" pitchFamily="18" charset="0"/>
              </a:rPr>
              <a:t>z</a:t>
            </a:r>
            <a:r>
              <a:rPr kumimoji="0" lang="el-GR" altLang="el-GR" sz="1600" b="1" i="0" u="none" strike="noStrike" kern="0" cap="none" spc="0" normalizeH="0" baseline="30000" noProof="0" dirty="0">
                <a:ln>
                  <a:noFill/>
                </a:ln>
                <a:solidFill>
                  <a:srgbClr val="202849"/>
                </a:solidFill>
                <a:effectLst/>
                <a:uLnTx/>
                <a:uFillTx/>
                <a:latin typeface="+mn-lt"/>
                <a:cs typeface="Times New Roman" panose="02020603050405020304" pitchFamily="18" charset="0"/>
              </a:rPr>
              <a:t>1</a:t>
            </a:r>
            <a:r>
              <a:rPr kumimoji="0" lang="en-GB" altLang="el-GR" sz="1600" b="1" i="0" u="none" strike="noStrike" kern="0" cap="none" spc="0" normalizeH="0" baseline="0" noProof="0" dirty="0">
                <a:ln>
                  <a:noFill/>
                </a:ln>
                <a:solidFill>
                  <a:srgbClr val="202849"/>
                </a:solidFill>
                <a:effectLst/>
                <a:uLnTx/>
                <a:uFillTx/>
                <a:latin typeface="+mn-lt"/>
              </a:rPr>
              <a:t> </a:t>
            </a:r>
          </a:p>
        </p:txBody>
      </p:sp>
    </p:spTree>
    <p:extLst>
      <p:ext uri="{BB962C8B-B14F-4D97-AF65-F5344CB8AC3E}">
        <p14:creationId xmlns:p14="http://schemas.microsoft.com/office/powerpoint/2010/main" val="617614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3BBEB-E249-98FD-4CF1-7185E56D65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05C25C-AB5B-BA0C-A517-645E281BE433}"/>
              </a:ext>
            </a:extLst>
          </p:cNvPr>
          <p:cNvSpPr>
            <a:spLocks noGrp="1"/>
          </p:cNvSpPr>
          <p:nvPr>
            <p:ph type="title"/>
          </p:nvPr>
        </p:nvSpPr>
        <p:spPr>
          <a:xfrm>
            <a:off x="381000" y="0"/>
            <a:ext cx="11429998" cy="773789"/>
          </a:xfrm>
        </p:spPr>
        <p:txBody>
          <a:bodyPr/>
          <a:lstStyle/>
          <a:p>
            <a:r>
              <a:rPr lang="el-GR" dirty="0"/>
              <a:t>Υβριδισμός Τροχιακών</a:t>
            </a:r>
            <a:endParaRPr lang="en-US" baseline="-25000" dirty="0"/>
          </a:p>
        </p:txBody>
      </p:sp>
      <p:sp>
        <p:nvSpPr>
          <p:cNvPr id="27" name="TextBox 26">
            <a:extLst>
              <a:ext uri="{FF2B5EF4-FFF2-40B4-BE49-F238E27FC236}">
                <a16:creationId xmlns:a16="http://schemas.microsoft.com/office/drawing/2014/main" id="{94BB2251-2EFE-23BB-286D-C1F2FCFAC2E9}"/>
              </a:ext>
            </a:extLst>
          </p:cNvPr>
          <p:cNvSpPr txBox="1"/>
          <p:nvPr/>
        </p:nvSpPr>
        <p:spPr>
          <a:xfrm>
            <a:off x="5235389" y="894484"/>
            <a:ext cx="6481481" cy="369332"/>
          </a:xfrm>
          <a:prstGeom prst="rect">
            <a:avLst/>
          </a:prstGeom>
          <a:solidFill>
            <a:srgbClr val="FFFFFF">
              <a:lumMod val="95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1" i="0" u="none" strike="noStrike" kern="0" cap="none" spc="0" normalizeH="0" baseline="0" noProof="0" dirty="0">
                <a:ln>
                  <a:noFill/>
                </a:ln>
                <a:solidFill>
                  <a:srgbClr val="168C75"/>
                </a:solidFill>
                <a:effectLst/>
                <a:uLnTx/>
                <a:uFillTx/>
              </a:rPr>
              <a:t>Μορφή και διάταξη στο χώρο των </a:t>
            </a:r>
            <a:r>
              <a:rPr kumimoji="0" lang="en-US" sz="1800" b="1" i="0" u="none" strike="noStrike" kern="0" cap="none" spc="0" normalizeH="0" baseline="0" noProof="0" dirty="0">
                <a:ln>
                  <a:noFill/>
                </a:ln>
                <a:solidFill>
                  <a:srgbClr val="168C75"/>
                </a:solidFill>
                <a:effectLst/>
                <a:uLnTx/>
                <a:uFillTx/>
              </a:rPr>
              <a:t>sp</a:t>
            </a:r>
            <a:r>
              <a:rPr kumimoji="0" lang="en-US" sz="1800" b="1" i="0" u="none" strike="noStrike" kern="0" cap="none" spc="0" normalizeH="0" baseline="30000" noProof="0" dirty="0">
                <a:ln>
                  <a:noFill/>
                </a:ln>
                <a:solidFill>
                  <a:srgbClr val="168C75"/>
                </a:solidFill>
                <a:effectLst/>
                <a:uLnTx/>
                <a:uFillTx/>
              </a:rPr>
              <a:t>3</a:t>
            </a:r>
            <a:r>
              <a:rPr kumimoji="0" lang="en-US" sz="1800" b="1" i="0" u="none" strike="noStrike" kern="0" cap="none" spc="0" normalizeH="0" baseline="0" noProof="0" dirty="0">
                <a:ln>
                  <a:noFill/>
                </a:ln>
                <a:solidFill>
                  <a:srgbClr val="168C75"/>
                </a:solidFill>
                <a:effectLst/>
                <a:uLnTx/>
                <a:uFillTx/>
              </a:rPr>
              <a:t>d</a:t>
            </a:r>
            <a:r>
              <a:rPr kumimoji="0" lang="el-GR" sz="1800" b="1" i="0" u="none" strike="noStrike" kern="0" cap="none" spc="0" normalizeH="0" baseline="0" noProof="0" dirty="0">
                <a:ln>
                  <a:noFill/>
                </a:ln>
                <a:solidFill>
                  <a:srgbClr val="168C75"/>
                </a:solidFill>
                <a:effectLst/>
                <a:uLnTx/>
                <a:uFillTx/>
              </a:rPr>
              <a:t> </a:t>
            </a:r>
            <a:r>
              <a:rPr kumimoji="0" lang="el-GR" sz="1800" b="1" i="0" u="none" strike="noStrike" kern="0" cap="none" spc="0" normalizeH="0" baseline="0" noProof="0" dirty="0" err="1">
                <a:ln>
                  <a:noFill/>
                </a:ln>
                <a:solidFill>
                  <a:srgbClr val="168C75"/>
                </a:solidFill>
                <a:effectLst/>
                <a:uLnTx/>
                <a:uFillTx/>
              </a:rPr>
              <a:t>υβριδισμένων</a:t>
            </a:r>
            <a:r>
              <a:rPr kumimoji="0" lang="el-GR" sz="1800" b="1" i="0" u="none" strike="noStrike" kern="0" cap="none" spc="0" normalizeH="0" baseline="0" noProof="0" dirty="0">
                <a:ln>
                  <a:noFill/>
                </a:ln>
                <a:solidFill>
                  <a:srgbClr val="168C75"/>
                </a:solidFill>
                <a:effectLst/>
                <a:uLnTx/>
                <a:uFillTx/>
              </a:rPr>
              <a:t> τροχιακών </a:t>
            </a:r>
          </a:p>
        </p:txBody>
      </p:sp>
      <p:sp>
        <p:nvSpPr>
          <p:cNvPr id="28" name="TextBox 27">
            <a:extLst>
              <a:ext uri="{FF2B5EF4-FFF2-40B4-BE49-F238E27FC236}">
                <a16:creationId xmlns:a16="http://schemas.microsoft.com/office/drawing/2014/main" id="{A29E272F-BD0D-476A-1C67-98ED12F90A5B}"/>
              </a:ext>
            </a:extLst>
          </p:cNvPr>
          <p:cNvSpPr txBox="1"/>
          <p:nvPr/>
        </p:nvSpPr>
        <p:spPr>
          <a:xfrm>
            <a:off x="475130" y="894484"/>
            <a:ext cx="3415552" cy="369332"/>
          </a:xfrm>
          <a:prstGeom prst="rect">
            <a:avLst/>
          </a:prstGeom>
          <a:solidFill>
            <a:srgbClr val="FFFFFF">
              <a:lumMod val="95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168C75"/>
                </a:solidFill>
                <a:effectLst/>
                <a:uLnTx/>
                <a:uFillTx/>
              </a:rPr>
              <a:t>sp</a:t>
            </a:r>
            <a:r>
              <a:rPr kumimoji="0" lang="en-US" sz="1800" b="1" i="0" u="none" strike="noStrike" kern="0" cap="none" spc="0" normalizeH="0" baseline="30000" noProof="0" dirty="0">
                <a:ln>
                  <a:noFill/>
                </a:ln>
                <a:solidFill>
                  <a:srgbClr val="168C75"/>
                </a:solidFill>
                <a:effectLst/>
                <a:uLnTx/>
                <a:uFillTx/>
              </a:rPr>
              <a:t>3</a:t>
            </a:r>
            <a:r>
              <a:rPr kumimoji="0" lang="en-US" sz="1800" b="1" i="0" u="none" strike="noStrike" kern="0" cap="none" spc="0" normalizeH="0" baseline="0" noProof="0" dirty="0">
                <a:ln>
                  <a:noFill/>
                </a:ln>
                <a:solidFill>
                  <a:srgbClr val="168C75"/>
                </a:solidFill>
                <a:effectLst/>
                <a:uLnTx/>
                <a:uFillTx/>
              </a:rPr>
              <a:t>d </a:t>
            </a:r>
            <a:r>
              <a:rPr kumimoji="0" lang="el-GR" sz="1800" b="1" i="0" u="none" strike="noStrike" kern="0" cap="none" spc="0" normalizeH="0" baseline="0" noProof="0" dirty="0">
                <a:ln>
                  <a:noFill/>
                </a:ln>
                <a:solidFill>
                  <a:srgbClr val="168C75"/>
                </a:solidFill>
                <a:effectLst/>
                <a:uLnTx/>
                <a:uFillTx/>
              </a:rPr>
              <a:t>Υβριδισμός – </a:t>
            </a:r>
            <a:r>
              <a:rPr kumimoji="0" lang="en-US" sz="1800" b="1" i="0" u="none" strike="noStrike" kern="0" cap="none" spc="0" normalizeH="0" baseline="0" noProof="0" dirty="0">
                <a:ln>
                  <a:noFill/>
                </a:ln>
                <a:solidFill>
                  <a:srgbClr val="168C75"/>
                </a:solidFill>
                <a:effectLst/>
                <a:uLnTx/>
                <a:uFillTx/>
              </a:rPr>
              <a:t>PF</a:t>
            </a:r>
            <a:r>
              <a:rPr kumimoji="0" lang="en-US" sz="1800" b="1" i="0" u="none" strike="noStrike" kern="0" cap="none" spc="0" normalizeH="0" baseline="-25000" noProof="0" dirty="0">
                <a:ln>
                  <a:noFill/>
                </a:ln>
                <a:solidFill>
                  <a:srgbClr val="168C75"/>
                </a:solidFill>
                <a:effectLst/>
                <a:uLnTx/>
                <a:uFillTx/>
              </a:rPr>
              <a:t>5</a:t>
            </a:r>
            <a:endParaRPr kumimoji="0" lang="el-GR" sz="1800" b="1" i="0" u="none" strike="noStrike" kern="0" cap="none" spc="0" normalizeH="0" baseline="-25000" noProof="0" dirty="0">
              <a:ln>
                <a:noFill/>
              </a:ln>
              <a:solidFill>
                <a:srgbClr val="168C75"/>
              </a:solidFill>
              <a:effectLst/>
              <a:uLnTx/>
              <a:uFillTx/>
            </a:endParaRPr>
          </a:p>
        </p:txBody>
      </p:sp>
      <p:sp>
        <p:nvSpPr>
          <p:cNvPr id="29" name="TextBox 28">
            <a:extLst>
              <a:ext uri="{FF2B5EF4-FFF2-40B4-BE49-F238E27FC236}">
                <a16:creationId xmlns:a16="http://schemas.microsoft.com/office/drawing/2014/main" id="{C19F536C-348C-BE5D-64F8-96DFBFE1B55B}"/>
              </a:ext>
            </a:extLst>
          </p:cNvPr>
          <p:cNvSpPr txBox="1"/>
          <p:nvPr/>
        </p:nvSpPr>
        <p:spPr>
          <a:xfrm>
            <a:off x="502024" y="4214047"/>
            <a:ext cx="3415552" cy="369332"/>
          </a:xfrm>
          <a:prstGeom prst="rect">
            <a:avLst/>
          </a:prstGeom>
          <a:solidFill>
            <a:srgbClr val="FFFFFF">
              <a:lumMod val="95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168C75"/>
                </a:solidFill>
                <a:effectLst/>
                <a:uLnTx/>
                <a:uFillTx/>
              </a:rPr>
              <a:t>sp</a:t>
            </a:r>
            <a:r>
              <a:rPr kumimoji="0" lang="en-US" sz="1800" b="1" i="0" u="none" strike="noStrike" kern="0" cap="none" spc="0" normalizeH="0" baseline="30000" noProof="0" dirty="0">
                <a:ln>
                  <a:noFill/>
                </a:ln>
                <a:solidFill>
                  <a:srgbClr val="168C75"/>
                </a:solidFill>
                <a:effectLst/>
                <a:uLnTx/>
                <a:uFillTx/>
              </a:rPr>
              <a:t>3</a:t>
            </a:r>
            <a:r>
              <a:rPr kumimoji="0" lang="en-US" sz="1800" b="1" i="0" u="none" strike="noStrike" kern="0" cap="none" spc="0" normalizeH="0" baseline="0" noProof="0" dirty="0">
                <a:ln>
                  <a:noFill/>
                </a:ln>
                <a:solidFill>
                  <a:srgbClr val="168C75"/>
                </a:solidFill>
                <a:effectLst/>
                <a:uLnTx/>
                <a:uFillTx/>
              </a:rPr>
              <a:t>d</a:t>
            </a:r>
            <a:r>
              <a:rPr kumimoji="0" lang="en-US" sz="1800" b="1" i="0" u="none" strike="noStrike" kern="0" cap="none" spc="0" normalizeH="0" baseline="30000" noProof="0" dirty="0">
                <a:ln>
                  <a:noFill/>
                </a:ln>
                <a:solidFill>
                  <a:srgbClr val="168C75"/>
                </a:solidFill>
                <a:effectLst/>
                <a:uLnTx/>
                <a:uFillTx/>
              </a:rPr>
              <a:t>2</a:t>
            </a:r>
            <a:r>
              <a:rPr kumimoji="0" lang="en-US" sz="1800" b="1" i="0" u="none" strike="noStrike" kern="0" cap="none" spc="0" normalizeH="0" baseline="0" noProof="0" dirty="0">
                <a:ln>
                  <a:noFill/>
                </a:ln>
                <a:solidFill>
                  <a:srgbClr val="168C75"/>
                </a:solidFill>
                <a:effectLst/>
                <a:uLnTx/>
                <a:uFillTx/>
              </a:rPr>
              <a:t> </a:t>
            </a:r>
            <a:r>
              <a:rPr kumimoji="0" lang="el-GR" sz="1800" b="1" i="0" u="none" strike="noStrike" kern="0" cap="none" spc="0" normalizeH="0" baseline="0" noProof="0" dirty="0">
                <a:ln>
                  <a:noFill/>
                </a:ln>
                <a:solidFill>
                  <a:srgbClr val="168C75"/>
                </a:solidFill>
                <a:effectLst/>
                <a:uLnTx/>
                <a:uFillTx/>
              </a:rPr>
              <a:t>Υβριδισμός – </a:t>
            </a:r>
            <a:r>
              <a:rPr kumimoji="0" lang="en-US" sz="1800" b="1" i="0" u="none" strike="noStrike" kern="0" cap="none" spc="0" normalizeH="0" baseline="0" noProof="0" dirty="0">
                <a:ln>
                  <a:noFill/>
                </a:ln>
                <a:solidFill>
                  <a:srgbClr val="168C75"/>
                </a:solidFill>
                <a:effectLst/>
                <a:uLnTx/>
                <a:uFillTx/>
              </a:rPr>
              <a:t>SF</a:t>
            </a:r>
            <a:r>
              <a:rPr kumimoji="0" lang="en-US" sz="1800" b="1" i="0" u="none" strike="noStrike" kern="0" cap="none" spc="0" normalizeH="0" baseline="-25000" noProof="0" dirty="0">
                <a:ln>
                  <a:noFill/>
                </a:ln>
                <a:solidFill>
                  <a:srgbClr val="168C75"/>
                </a:solidFill>
                <a:effectLst/>
                <a:uLnTx/>
                <a:uFillTx/>
              </a:rPr>
              <a:t>6</a:t>
            </a:r>
            <a:r>
              <a:rPr kumimoji="0" lang="en-US" sz="1800" b="1" i="0" u="none" strike="noStrike" kern="0" cap="none" spc="0" normalizeH="0" baseline="0" noProof="0" dirty="0">
                <a:ln>
                  <a:noFill/>
                </a:ln>
                <a:solidFill>
                  <a:srgbClr val="168C75"/>
                </a:solidFill>
                <a:effectLst/>
                <a:uLnTx/>
                <a:uFillTx/>
              </a:rPr>
              <a:t> </a:t>
            </a:r>
            <a:endParaRPr kumimoji="0" lang="el-GR" sz="1800" b="1" i="0" u="none" strike="noStrike" kern="0" cap="none" spc="0" normalizeH="0" baseline="-25000" noProof="0" dirty="0">
              <a:ln>
                <a:noFill/>
              </a:ln>
              <a:solidFill>
                <a:srgbClr val="168C75"/>
              </a:solidFill>
              <a:effectLst/>
              <a:uLnTx/>
              <a:uFillTx/>
            </a:endParaRPr>
          </a:p>
        </p:txBody>
      </p:sp>
      <p:sp>
        <p:nvSpPr>
          <p:cNvPr id="30" name="TextBox 29">
            <a:extLst>
              <a:ext uri="{FF2B5EF4-FFF2-40B4-BE49-F238E27FC236}">
                <a16:creationId xmlns:a16="http://schemas.microsoft.com/office/drawing/2014/main" id="{FAE1470B-AC68-F7FF-D8EE-25D1C290F6DC}"/>
              </a:ext>
            </a:extLst>
          </p:cNvPr>
          <p:cNvSpPr txBox="1"/>
          <p:nvPr/>
        </p:nvSpPr>
        <p:spPr>
          <a:xfrm>
            <a:off x="5235389" y="4214047"/>
            <a:ext cx="6481481" cy="369332"/>
          </a:xfrm>
          <a:prstGeom prst="rect">
            <a:avLst/>
          </a:prstGeom>
          <a:solidFill>
            <a:srgbClr val="FFFFFF">
              <a:lumMod val="95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1" i="0" u="none" strike="noStrike" kern="0" cap="none" spc="0" normalizeH="0" baseline="0" noProof="0" dirty="0">
                <a:ln>
                  <a:noFill/>
                </a:ln>
                <a:solidFill>
                  <a:srgbClr val="168C75"/>
                </a:solidFill>
                <a:effectLst/>
                <a:uLnTx/>
                <a:uFillTx/>
              </a:rPr>
              <a:t>Μορφή και διάταξη στο χώρο των </a:t>
            </a:r>
            <a:r>
              <a:rPr kumimoji="0" lang="en-US" sz="1800" b="1" i="0" u="none" strike="noStrike" kern="0" cap="none" spc="0" normalizeH="0" baseline="0" noProof="0" dirty="0">
                <a:ln>
                  <a:noFill/>
                </a:ln>
                <a:solidFill>
                  <a:srgbClr val="168C75"/>
                </a:solidFill>
                <a:effectLst/>
                <a:uLnTx/>
                <a:uFillTx/>
              </a:rPr>
              <a:t>sp</a:t>
            </a:r>
            <a:r>
              <a:rPr kumimoji="0" lang="en-US" sz="1800" b="1" i="0" u="none" strike="noStrike" kern="0" cap="none" spc="0" normalizeH="0" baseline="30000" noProof="0" dirty="0">
                <a:ln>
                  <a:noFill/>
                </a:ln>
                <a:solidFill>
                  <a:srgbClr val="168C75"/>
                </a:solidFill>
                <a:effectLst/>
                <a:uLnTx/>
                <a:uFillTx/>
              </a:rPr>
              <a:t>3</a:t>
            </a:r>
            <a:r>
              <a:rPr kumimoji="0" lang="en-US" sz="1800" b="1" i="0" u="none" strike="noStrike" kern="0" cap="none" spc="0" normalizeH="0" baseline="0" noProof="0" dirty="0">
                <a:ln>
                  <a:noFill/>
                </a:ln>
                <a:solidFill>
                  <a:srgbClr val="168C75"/>
                </a:solidFill>
                <a:effectLst/>
                <a:uLnTx/>
                <a:uFillTx/>
              </a:rPr>
              <a:t>d</a:t>
            </a:r>
            <a:r>
              <a:rPr kumimoji="0" lang="en-US" sz="1800" b="1" i="0" u="none" strike="noStrike" kern="0" cap="none" spc="0" normalizeH="0" baseline="30000" noProof="0" dirty="0">
                <a:ln>
                  <a:noFill/>
                </a:ln>
                <a:solidFill>
                  <a:srgbClr val="168C75"/>
                </a:solidFill>
                <a:effectLst/>
                <a:uLnTx/>
                <a:uFillTx/>
              </a:rPr>
              <a:t>2</a:t>
            </a:r>
            <a:r>
              <a:rPr kumimoji="0" lang="el-GR" sz="1800" b="1" i="0" u="none" strike="noStrike" kern="0" cap="none" spc="0" normalizeH="0" baseline="0" noProof="0" dirty="0">
                <a:ln>
                  <a:noFill/>
                </a:ln>
                <a:solidFill>
                  <a:srgbClr val="168C75"/>
                </a:solidFill>
                <a:effectLst/>
                <a:uLnTx/>
                <a:uFillTx/>
              </a:rPr>
              <a:t> υβριδισμένων τροχιακών </a:t>
            </a:r>
          </a:p>
        </p:txBody>
      </p:sp>
      <p:sp>
        <p:nvSpPr>
          <p:cNvPr id="31" name="Text Box 4">
            <a:extLst>
              <a:ext uri="{FF2B5EF4-FFF2-40B4-BE49-F238E27FC236}">
                <a16:creationId xmlns:a16="http://schemas.microsoft.com/office/drawing/2014/main" id="{A88AF644-1FC6-2A7A-0013-62476F3CE724}"/>
              </a:ext>
            </a:extLst>
          </p:cNvPr>
          <p:cNvSpPr txBox="1">
            <a:spLocks noChangeArrowheads="1"/>
          </p:cNvSpPr>
          <p:nvPr/>
        </p:nvSpPr>
        <p:spPr bwMode="auto">
          <a:xfrm>
            <a:off x="475130" y="1248281"/>
            <a:ext cx="1407458" cy="336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P: [Ne]3s</a:t>
            </a:r>
            <a:r>
              <a:rPr kumimoji="0" lang="el-GR" altLang="el-GR" sz="1600" b="1" i="0" u="none" strike="noStrike" kern="0" cap="none" spc="0" normalizeH="0" baseline="30000" noProof="0" dirty="0">
                <a:ln>
                  <a:noFill/>
                </a:ln>
                <a:solidFill>
                  <a:srgbClr val="202849"/>
                </a:solidFill>
                <a:effectLst/>
                <a:uLnTx/>
                <a:uFillTx/>
                <a:latin typeface="+mn-lt"/>
                <a:cs typeface="Times New Roman" panose="02020603050405020304" pitchFamily="18" charset="0"/>
              </a:rPr>
              <a:t>2</a:t>
            </a:r>
            <a:r>
              <a:rPr kumimoji="0" lang="en-US"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3p</a:t>
            </a:r>
            <a:r>
              <a:rPr kumimoji="0" lang="en-US" altLang="el-GR" sz="1600" b="1" i="0" u="none" strike="noStrike" kern="0" cap="none" spc="0" normalizeH="0" baseline="30000" noProof="0" dirty="0">
                <a:ln>
                  <a:noFill/>
                </a:ln>
                <a:solidFill>
                  <a:srgbClr val="202849"/>
                </a:solidFill>
                <a:effectLst/>
                <a:uLnTx/>
                <a:uFillTx/>
                <a:latin typeface="+mn-lt"/>
                <a:cs typeface="Times New Roman" panose="02020603050405020304" pitchFamily="18" charset="0"/>
              </a:rPr>
              <a:t>3</a:t>
            </a:r>
            <a:r>
              <a:rPr kumimoji="0" lang="en-GB" altLang="el-GR" sz="1600" b="1" i="0" u="none" strike="noStrike" kern="0" cap="none" spc="0" normalizeH="0" baseline="0" noProof="0" dirty="0">
                <a:ln>
                  <a:noFill/>
                </a:ln>
                <a:solidFill>
                  <a:srgbClr val="202849"/>
                </a:solidFill>
                <a:effectLst/>
                <a:uLnTx/>
                <a:uFillTx/>
                <a:latin typeface="+mn-lt"/>
              </a:rPr>
              <a:t> </a:t>
            </a:r>
          </a:p>
        </p:txBody>
      </p:sp>
      <p:sp>
        <p:nvSpPr>
          <p:cNvPr id="32" name="Text Box 5">
            <a:extLst>
              <a:ext uri="{FF2B5EF4-FFF2-40B4-BE49-F238E27FC236}">
                <a16:creationId xmlns:a16="http://schemas.microsoft.com/office/drawing/2014/main" id="{1DC2BA6E-1BE4-190E-6A69-A19321EE2AB5}"/>
              </a:ext>
            </a:extLst>
          </p:cNvPr>
          <p:cNvSpPr txBox="1">
            <a:spLocks noChangeArrowheads="1"/>
          </p:cNvSpPr>
          <p:nvPr/>
        </p:nvSpPr>
        <p:spPr bwMode="auto">
          <a:xfrm>
            <a:off x="1882588" y="1248281"/>
            <a:ext cx="2286000" cy="336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l-GR" sz="1600" b="1" i="0" u="none" strike="noStrike" kern="0" cap="none" spc="0" normalizeH="0" baseline="0" noProof="0" dirty="0">
                <a:ln>
                  <a:noFill/>
                </a:ln>
                <a:solidFill>
                  <a:srgbClr val="202849"/>
                </a:solidFill>
                <a:effectLst/>
                <a:uLnTx/>
                <a:uFillTx/>
                <a:latin typeface="+mn-lt"/>
              </a:rPr>
              <a:t>F: [</a:t>
            </a:r>
            <a:r>
              <a:rPr kumimoji="0" lang="en-US"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He]2s</a:t>
            </a:r>
            <a:r>
              <a:rPr kumimoji="0" lang="el-GR" altLang="el-GR" sz="1600" b="1" i="0" u="none" strike="noStrike" kern="0" cap="none" spc="0" normalizeH="0" baseline="30000" noProof="0" dirty="0">
                <a:ln>
                  <a:noFill/>
                </a:ln>
                <a:solidFill>
                  <a:srgbClr val="202849"/>
                </a:solidFill>
                <a:effectLst/>
                <a:uLnTx/>
                <a:uFillTx/>
                <a:latin typeface="+mn-lt"/>
                <a:cs typeface="Times New Roman" panose="02020603050405020304" pitchFamily="18" charset="0"/>
              </a:rPr>
              <a:t>2</a:t>
            </a:r>
            <a:r>
              <a:rPr kumimoji="0" lang="en-US"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2p</a:t>
            </a:r>
            <a:r>
              <a:rPr kumimoji="0" lang="en-US" altLang="el-GR" sz="1600" b="1" i="0" u="none" strike="noStrike" kern="0" cap="none" spc="0" normalizeH="0" baseline="-30000" noProof="0" dirty="0">
                <a:ln>
                  <a:noFill/>
                </a:ln>
                <a:solidFill>
                  <a:srgbClr val="202849"/>
                </a:solidFill>
                <a:effectLst/>
                <a:uLnTx/>
                <a:uFillTx/>
                <a:latin typeface="+mn-lt"/>
                <a:cs typeface="Times New Roman" panose="02020603050405020304" pitchFamily="18" charset="0"/>
              </a:rPr>
              <a:t>x</a:t>
            </a:r>
            <a:r>
              <a:rPr kumimoji="0" lang="el-GR" altLang="el-GR" sz="1600" b="1" i="0" u="none" strike="noStrike" kern="0" cap="none" spc="0" normalizeH="0" baseline="30000" noProof="0" dirty="0">
                <a:ln>
                  <a:noFill/>
                </a:ln>
                <a:solidFill>
                  <a:srgbClr val="202849"/>
                </a:solidFill>
                <a:effectLst/>
                <a:uLnTx/>
                <a:uFillTx/>
                <a:latin typeface="+mn-lt"/>
                <a:cs typeface="Times New Roman" panose="02020603050405020304" pitchFamily="18" charset="0"/>
              </a:rPr>
              <a:t>2</a:t>
            </a:r>
            <a:r>
              <a:rPr kumimoji="0" lang="en-US"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2p</a:t>
            </a:r>
            <a:r>
              <a:rPr kumimoji="0" lang="en-US" altLang="el-GR" sz="1600" b="1" i="0" u="none" strike="noStrike" kern="0" cap="none" spc="0" normalizeH="0" baseline="-30000" noProof="0" dirty="0">
                <a:ln>
                  <a:noFill/>
                </a:ln>
                <a:solidFill>
                  <a:srgbClr val="202849"/>
                </a:solidFill>
                <a:effectLst/>
                <a:uLnTx/>
                <a:uFillTx/>
                <a:latin typeface="+mn-lt"/>
                <a:cs typeface="Times New Roman" panose="02020603050405020304" pitchFamily="18" charset="0"/>
              </a:rPr>
              <a:t>y</a:t>
            </a:r>
            <a:r>
              <a:rPr kumimoji="0" lang="el-GR" altLang="el-GR" sz="1600" b="1" i="0" u="none" strike="noStrike" kern="0" cap="none" spc="0" normalizeH="0" baseline="30000" noProof="0" dirty="0">
                <a:ln>
                  <a:noFill/>
                </a:ln>
                <a:solidFill>
                  <a:srgbClr val="202849"/>
                </a:solidFill>
                <a:effectLst/>
                <a:uLnTx/>
                <a:uFillTx/>
                <a:latin typeface="+mn-lt"/>
                <a:cs typeface="Times New Roman" panose="02020603050405020304" pitchFamily="18" charset="0"/>
              </a:rPr>
              <a:t>2</a:t>
            </a:r>
            <a:r>
              <a:rPr kumimoji="0" lang="en-US" altLang="el-GR" sz="1600" b="1" i="0" u="none" strike="noStrike" kern="0" cap="none" spc="0" normalizeH="0" baseline="0" noProof="0" dirty="0">
                <a:ln>
                  <a:noFill/>
                </a:ln>
                <a:solidFill>
                  <a:srgbClr val="202849"/>
                </a:solidFill>
                <a:effectLst/>
                <a:uLnTx/>
                <a:uFillTx/>
                <a:latin typeface="+mn-lt"/>
                <a:cs typeface="Times New Roman" panose="02020603050405020304" pitchFamily="18" charset="0"/>
              </a:rPr>
              <a:t>2p</a:t>
            </a:r>
            <a:r>
              <a:rPr kumimoji="0" lang="en-US" altLang="el-GR" sz="1600" b="1" i="0" u="none" strike="noStrike" kern="0" cap="none" spc="0" normalizeH="0" baseline="-30000" noProof="0" dirty="0">
                <a:ln>
                  <a:noFill/>
                </a:ln>
                <a:solidFill>
                  <a:srgbClr val="202849"/>
                </a:solidFill>
                <a:effectLst/>
                <a:uLnTx/>
                <a:uFillTx/>
                <a:latin typeface="+mn-lt"/>
                <a:cs typeface="Times New Roman" panose="02020603050405020304" pitchFamily="18" charset="0"/>
              </a:rPr>
              <a:t>z</a:t>
            </a:r>
            <a:r>
              <a:rPr kumimoji="0" lang="el-GR" altLang="el-GR" sz="1600" b="1" i="0" u="none" strike="noStrike" kern="0" cap="none" spc="0" normalizeH="0" baseline="30000" noProof="0" dirty="0">
                <a:ln>
                  <a:noFill/>
                </a:ln>
                <a:solidFill>
                  <a:srgbClr val="202849"/>
                </a:solidFill>
                <a:effectLst/>
                <a:uLnTx/>
                <a:uFillTx/>
                <a:latin typeface="+mn-lt"/>
                <a:cs typeface="Times New Roman" panose="02020603050405020304" pitchFamily="18" charset="0"/>
              </a:rPr>
              <a:t>1</a:t>
            </a:r>
            <a:r>
              <a:rPr kumimoji="0" lang="en-GB" altLang="el-GR" sz="1600" b="1" i="0" u="none" strike="noStrike" kern="0" cap="none" spc="0" normalizeH="0" baseline="0" noProof="0" dirty="0">
                <a:ln>
                  <a:noFill/>
                </a:ln>
                <a:solidFill>
                  <a:srgbClr val="202849"/>
                </a:solidFill>
                <a:effectLst/>
                <a:uLnTx/>
                <a:uFillTx/>
                <a:latin typeface="+mn-lt"/>
              </a:rPr>
              <a:t> </a:t>
            </a:r>
          </a:p>
        </p:txBody>
      </p:sp>
      <p:pic>
        <p:nvPicPr>
          <p:cNvPr id="33" name="Picture 6">
            <a:extLst>
              <a:ext uri="{FF2B5EF4-FFF2-40B4-BE49-F238E27FC236}">
                <a16:creationId xmlns:a16="http://schemas.microsoft.com/office/drawing/2014/main" id="{58D83876-53FE-5D6F-6480-6979A8F46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30" y="1625377"/>
            <a:ext cx="3998258" cy="257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
            <a:extLst>
              <a:ext uri="{FF2B5EF4-FFF2-40B4-BE49-F238E27FC236}">
                <a16:creationId xmlns:a16="http://schemas.microsoft.com/office/drawing/2014/main" id="{C1947B1B-9A4C-677B-0D26-1699827214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4836" y="1584831"/>
            <a:ext cx="1660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11FB6245-B276-76F6-5673-CC35C0C25FCE}"/>
              </a:ext>
            </a:extLst>
          </p:cNvPr>
          <p:cNvSpPr/>
          <p:nvPr/>
        </p:nvSpPr>
        <p:spPr>
          <a:xfrm>
            <a:off x="502024" y="5008244"/>
            <a:ext cx="3316941" cy="537883"/>
          </a:xfrm>
          <a:prstGeom prst="rect">
            <a:avLst/>
          </a:prstGeom>
          <a:solidFill>
            <a:srgbClr val="202849"/>
          </a:solidFill>
          <a:ln w="12700" cap="flat" cmpd="sng" algn="ctr">
            <a:solidFill>
              <a:srgbClr val="FF3B6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1" i="0" u="none" strike="noStrike" kern="0" cap="none" spc="0" normalizeH="0" baseline="0" noProof="0" dirty="0">
                <a:ln>
                  <a:noFill/>
                </a:ln>
                <a:solidFill>
                  <a:srgbClr val="FFFFFF"/>
                </a:solidFill>
                <a:effectLst/>
                <a:uLnTx/>
                <a:uFillTx/>
                <a:ea typeface="+mn-ea"/>
                <a:cs typeface="+mn-cs"/>
              </a:rPr>
              <a:t>Αφήνεται σαν άσκηση</a:t>
            </a:r>
            <a:endParaRPr kumimoji="0" lang="en-US" sz="1800" b="1" i="0" u="none" strike="noStrike" kern="0" cap="none" spc="0" normalizeH="0" baseline="0" noProof="0" dirty="0">
              <a:ln>
                <a:noFill/>
              </a:ln>
              <a:solidFill>
                <a:srgbClr val="FFFFFF"/>
              </a:solidFill>
              <a:effectLst/>
              <a:uLnTx/>
              <a:uFillTx/>
              <a:ea typeface="+mn-ea"/>
              <a:cs typeface="+mn-cs"/>
            </a:endParaRPr>
          </a:p>
        </p:txBody>
      </p:sp>
      <p:pic>
        <p:nvPicPr>
          <p:cNvPr id="36" name="Picture 10">
            <a:extLst>
              <a:ext uri="{FF2B5EF4-FFF2-40B4-BE49-F238E27FC236}">
                <a16:creationId xmlns:a16="http://schemas.microsoft.com/office/drawing/2014/main" id="{DF6A086B-B3E2-CCCF-F59A-BA821DBC0F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7428" y="4665662"/>
            <a:ext cx="20574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a:extLst>
              <a:ext uri="{FF2B5EF4-FFF2-40B4-BE49-F238E27FC236}">
                <a16:creationId xmlns:a16="http://schemas.microsoft.com/office/drawing/2014/main" id="{8FF25520-9D2A-B5C6-027A-2C7E3E2EF820}"/>
              </a:ext>
            </a:extLst>
          </p:cNvPr>
          <p:cNvSpPr txBox="1"/>
          <p:nvPr/>
        </p:nvSpPr>
        <p:spPr>
          <a:xfrm>
            <a:off x="6853516" y="3412104"/>
            <a:ext cx="3245224" cy="369332"/>
          </a:xfrm>
          <a:prstGeom prst="rect">
            <a:avLst/>
          </a:prstGeom>
          <a:noFill/>
        </p:spPr>
        <p:txBody>
          <a:bodyPr wrap="square">
            <a:spAutoFit/>
          </a:bodyPr>
          <a:lstStyle/>
          <a:p>
            <a:pPr algn="ctr"/>
            <a:r>
              <a:rPr lang="el-GR" b="1" dirty="0">
                <a:solidFill>
                  <a:srgbClr val="202849"/>
                </a:solidFill>
                <a:cs typeface="Times New Roman" panose="02020603050405020304" pitchFamily="18" charset="0"/>
              </a:rPr>
              <a:t>Τριγωνική </a:t>
            </a:r>
            <a:r>
              <a:rPr lang="el-GR" b="1" dirty="0" err="1">
                <a:solidFill>
                  <a:srgbClr val="202849"/>
                </a:solidFill>
                <a:cs typeface="Times New Roman" panose="02020603050405020304" pitchFamily="18" charset="0"/>
              </a:rPr>
              <a:t>Διπυραμιδική</a:t>
            </a:r>
            <a:r>
              <a:rPr lang="el-GR" b="1" dirty="0">
                <a:solidFill>
                  <a:srgbClr val="202849"/>
                </a:solidFill>
                <a:cs typeface="Times New Roman" panose="02020603050405020304" pitchFamily="18" charset="0"/>
              </a:rPr>
              <a:t> Δομή</a:t>
            </a:r>
          </a:p>
        </p:txBody>
      </p:sp>
      <p:sp>
        <p:nvSpPr>
          <p:cNvPr id="38" name="TextBox 37">
            <a:extLst>
              <a:ext uri="{FF2B5EF4-FFF2-40B4-BE49-F238E27FC236}">
                <a16:creationId xmlns:a16="http://schemas.microsoft.com/office/drawing/2014/main" id="{CA1A9126-A5BE-95D5-606C-2DF4D006D0D1}"/>
              </a:ext>
            </a:extLst>
          </p:cNvPr>
          <p:cNvSpPr txBox="1"/>
          <p:nvPr/>
        </p:nvSpPr>
        <p:spPr>
          <a:xfrm>
            <a:off x="7253988" y="6446407"/>
            <a:ext cx="2222220" cy="369332"/>
          </a:xfrm>
          <a:prstGeom prst="rect">
            <a:avLst/>
          </a:prstGeom>
          <a:noFill/>
        </p:spPr>
        <p:txBody>
          <a:bodyPr wrap="square">
            <a:spAutoFit/>
          </a:bodyPr>
          <a:lstStyle/>
          <a:p>
            <a:pPr algn="r"/>
            <a:r>
              <a:rPr lang="el-GR" b="1" dirty="0" err="1">
                <a:solidFill>
                  <a:srgbClr val="202849"/>
                </a:solidFill>
                <a:cs typeface="Times New Roman" panose="02020603050405020304" pitchFamily="18" charset="0"/>
              </a:rPr>
              <a:t>Οκταεδρική</a:t>
            </a:r>
            <a:r>
              <a:rPr lang="el-GR" b="1" dirty="0">
                <a:solidFill>
                  <a:srgbClr val="202849"/>
                </a:solidFill>
                <a:cs typeface="Times New Roman" panose="02020603050405020304" pitchFamily="18" charset="0"/>
              </a:rPr>
              <a:t> Δομή</a:t>
            </a:r>
          </a:p>
        </p:txBody>
      </p:sp>
    </p:spTree>
    <p:extLst>
      <p:ext uri="{BB962C8B-B14F-4D97-AF65-F5344CB8AC3E}">
        <p14:creationId xmlns:p14="http://schemas.microsoft.com/office/powerpoint/2010/main" val="1087915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B999D-0E60-A0D9-C0AF-FA8DBFCA93D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F4003FB-F9CA-3875-3B64-DB15260C2EF9}"/>
              </a:ext>
            </a:extLst>
          </p:cNvPr>
          <p:cNvSpPr/>
          <p:nvPr/>
        </p:nvSpPr>
        <p:spPr>
          <a:xfrm>
            <a:off x="0" y="0"/>
            <a:ext cx="12192000" cy="6858000"/>
          </a:xfrm>
          <a:prstGeom prst="rect">
            <a:avLst/>
          </a:prstGeom>
          <a:solidFill>
            <a:srgbClr val="E7DE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BF0AA19-A220-2859-9407-AC8966B84790}"/>
              </a:ext>
            </a:extLst>
          </p:cNvPr>
          <p:cNvPicPr>
            <a:picLocks noChangeAspect="1"/>
          </p:cNvPicPr>
          <p:nvPr/>
        </p:nvPicPr>
        <p:blipFill>
          <a:blip r:embed="rId3"/>
          <a:stretch>
            <a:fillRect/>
          </a:stretch>
        </p:blipFill>
        <p:spPr>
          <a:xfrm>
            <a:off x="2189103" y="0"/>
            <a:ext cx="7813794" cy="6858000"/>
          </a:xfrm>
          <a:prstGeom prst="rect">
            <a:avLst/>
          </a:prstGeom>
        </p:spPr>
      </p:pic>
    </p:spTree>
    <p:extLst>
      <p:ext uri="{BB962C8B-B14F-4D97-AF65-F5344CB8AC3E}">
        <p14:creationId xmlns:p14="http://schemas.microsoft.com/office/powerpoint/2010/main" val="2234075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3661C-92DE-9CF5-C7AD-A1436CAA82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573059-8EFF-8051-7FDA-44E8491D546A}"/>
              </a:ext>
            </a:extLst>
          </p:cNvPr>
          <p:cNvSpPr>
            <a:spLocks noGrp="1"/>
          </p:cNvSpPr>
          <p:nvPr>
            <p:ph type="title"/>
          </p:nvPr>
        </p:nvSpPr>
        <p:spPr/>
        <p:txBody>
          <a:bodyPr anchor="ctr"/>
          <a:lstStyle/>
          <a:p>
            <a:r>
              <a:rPr lang="el-GR" sz="4800" dirty="0"/>
              <a:t>Θεωρία Μοριακών Τροχιακών</a:t>
            </a:r>
            <a:endParaRPr lang="en-US" sz="4800" dirty="0"/>
          </a:p>
        </p:txBody>
      </p:sp>
    </p:spTree>
    <p:extLst>
      <p:ext uri="{BB962C8B-B14F-4D97-AF65-F5344CB8AC3E}">
        <p14:creationId xmlns:p14="http://schemas.microsoft.com/office/powerpoint/2010/main" val="4018266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71C70-7405-38D1-BE92-FCBAAC0A88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87082-BD7B-E41B-14B7-7FB41C72207C}"/>
              </a:ext>
            </a:extLst>
          </p:cNvPr>
          <p:cNvSpPr>
            <a:spLocks noGrp="1"/>
          </p:cNvSpPr>
          <p:nvPr>
            <p:ph type="title"/>
          </p:nvPr>
        </p:nvSpPr>
        <p:spPr/>
        <p:txBody>
          <a:bodyPr/>
          <a:lstStyle/>
          <a:p>
            <a:r>
              <a:rPr lang="el-GR" dirty="0"/>
              <a:t>Εισαγωγικά Στοιχεία</a:t>
            </a:r>
            <a:endParaRPr lang="en-US" dirty="0"/>
          </a:p>
        </p:txBody>
      </p:sp>
      <p:sp>
        <p:nvSpPr>
          <p:cNvPr id="4" name="Content Placeholder 3">
            <a:extLst>
              <a:ext uri="{FF2B5EF4-FFF2-40B4-BE49-F238E27FC236}">
                <a16:creationId xmlns:a16="http://schemas.microsoft.com/office/drawing/2014/main" id="{07ACC076-062A-B613-E65C-A5BB9BFC184A}"/>
              </a:ext>
            </a:extLst>
          </p:cNvPr>
          <p:cNvSpPr>
            <a:spLocks noGrp="1"/>
          </p:cNvSpPr>
          <p:nvPr>
            <p:ph sz="quarter" idx="13"/>
          </p:nvPr>
        </p:nvSpPr>
        <p:spPr>
          <a:xfrm>
            <a:off x="483870" y="934212"/>
            <a:ext cx="11327130" cy="5542788"/>
          </a:xfrm>
          <a:solidFill>
            <a:schemeClr val="tx2">
              <a:lumMod val="20000"/>
              <a:lumOff val="80000"/>
            </a:schemeClr>
          </a:solidFill>
        </p:spPr>
        <p:txBody>
          <a:bodyPr>
            <a:normAutofit/>
          </a:bodyPr>
          <a:lstStyle/>
          <a:p>
            <a:pPr algn="just">
              <a:lnSpc>
                <a:spcPct val="110000"/>
              </a:lnSpc>
              <a:spcBef>
                <a:spcPts val="0"/>
              </a:spcBef>
              <a:spcAft>
                <a:spcPts val="600"/>
              </a:spcAft>
            </a:pPr>
            <a:r>
              <a:rPr lang="el-GR" dirty="0"/>
              <a:t>Από την περίοδο μετά το 1945, η θεωρία των δεσμών σθένους, ως μέθοδος επίλυσης της εξίσωσης </a:t>
            </a:r>
            <a:r>
              <a:rPr lang="en-US" dirty="0"/>
              <a:t>Schrödinger</a:t>
            </a:r>
            <a:r>
              <a:rPr lang="el-GR" dirty="0"/>
              <a:t> για μοριακές δομές, σταδιακά εγκαταλείφθηκε. Μέχρι και σήμερα η υπολογιστική μέθοδος που έχει επικρατήσει είναι αυτή των Μοριακών Τροχιακών (</a:t>
            </a:r>
            <a:r>
              <a:rPr lang="el-GR" dirty="0" err="1"/>
              <a:t>Molecular</a:t>
            </a:r>
            <a:r>
              <a:rPr lang="el-GR" dirty="0"/>
              <a:t> </a:t>
            </a:r>
            <a:r>
              <a:rPr lang="el-GR" dirty="0" err="1"/>
              <a:t>Orbital</a:t>
            </a:r>
            <a:r>
              <a:rPr lang="el-GR" dirty="0"/>
              <a:t> </a:t>
            </a:r>
            <a:r>
              <a:rPr lang="en-US" dirty="0"/>
              <a:t>Theory</a:t>
            </a:r>
            <a:r>
              <a:rPr lang="el-GR" dirty="0"/>
              <a:t>).</a:t>
            </a:r>
          </a:p>
          <a:p>
            <a:pPr algn="just">
              <a:lnSpc>
                <a:spcPct val="110000"/>
              </a:lnSpc>
              <a:spcBef>
                <a:spcPts val="0"/>
              </a:spcBef>
              <a:spcAft>
                <a:spcPts val="600"/>
              </a:spcAft>
            </a:pPr>
            <a:r>
              <a:rPr lang="el-GR" b="1" dirty="0"/>
              <a:t>Η Μέθοδος Μοριακών Τροχιακών υποθέτει ότι τα ηλεκτρόνια στα μόρια καταλαμβάνουν μοριακά τροχιακά</a:t>
            </a:r>
            <a:r>
              <a:rPr lang="en-US" b="1" dirty="0"/>
              <a:t> (Molecular Orbitals)</a:t>
            </a:r>
            <a:r>
              <a:rPr lang="el-GR" b="1" dirty="0"/>
              <a:t> που καταλαμβάνουν το χώρο όλης της δομής. </a:t>
            </a:r>
          </a:p>
          <a:p>
            <a:pPr algn="just">
              <a:lnSpc>
                <a:spcPct val="110000"/>
              </a:lnSpc>
              <a:spcBef>
                <a:spcPts val="0"/>
              </a:spcBef>
              <a:spcAft>
                <a:spcPts val="600"/>
              </a:spcAft>
            </a:pPr>
            <a:r>
              <a:rPr lang="el-GR" dirty="0"/>
              <a:t>Οι ενέργειες των μοριακών τροχιακών υπολογίζονται από την επίλυση της εξίσωσης </a:t>
            </a:r>
            <a:r>
              <a:rPr lang="en-US" dirty="0"/>
              <a:t>Schrödinger</a:t>
            </a:r>
            <a:r>
              <a:rPr lang="el-GR" dirty="0"/>
              <a:t>. </a:t>
            </a:r>
            <a:r>
              <a:rPr lang="en-US" dirty="0"/>
              <a:t> </a:t>
            </a:r>
            <a:r>
              <a:rPr lang="el-GR" dirty="0"/>
              <a:t>Στη συνέχεια </a:t>
            </a:r>
            <a:r>
              <a:rPr lang="el-GR" b="1" dirty="0"/>
              <a:t>τα ηλεκτρόνια τοποθετούνται στα μοριακά τροχιακά σύμφωνα με την αρχή της ανοικοδόμησης και ακολουθώντας τους ίδιους κανόνες (</a:t>
            </a:r>
            <a:r>
              <a:rPr lang="en-US" b="1" noProof="0" dirty="0"/>
              <a:t>Hund</a:t>
            </a:r>
            <a:r>
              <a:rPr lang="el-GR" b="1" dirty="0"/>
              <a:t>, Απαγορευτική αρχή </a:t>
            </a:r>
            <a:r>
              <a:rPr lang="en-US" b="1" noProof="0" dirty="0"/>
              <a:t>Pauli</a:t>
            </a:r>
            <a:r>
              <a:rPr lang="el-GR" b="1" dirty="0"/>
              <a:t>) που εφαρμόζονται για ατομικά τροχιακά</a:t>
            </a:r>
            <a:r>
              <a:rPr lang="el-GR" dirty="0"/>
              <a:t>. </a:t>
            </a:r>
          </a:p>
          <a:p>
            <a:pPr algn="just">
              <a:lnSpc>
                <a:spcPct val="110000"/>
              </a:lnSpc>
              <a:spcBef>
                <a:spcPts val="0"/>
              </a:spcBef>
              <a:spcAft>
                <a:spcPts val="600"/>
              </a:spcAft>
            </a:pPr>
            <a:r>
              <a:rPr lang="el-GR" dirty="0"/>
              <a:t>Η μέθοδος των ατομικών τροχιακών εξηγεί τα μοριακά φαινόμενα (πχ. ο παραμαγνητισμός του μορίου Ο</a:t>
            </a:r>
            <a:r>
              <a:rPr lang="el-GR" baseline="-25000" dirty="0"/>
              <a:t>2</a:t>
            </a:r>
            <a:r>
              <a:rPr lang="el-GR" dirty="0"/>
              <a:t>) που η θεωρία δεσμών σθένους δύσκολα καταφέρνει. </a:t>
            </a:r>
            <a:endParaRPr lang="en-US" dirty="0"/>
          </a:p>
          <a:p>
            <a:pPr algn="just">
              <a:lnSpc>
                <a:spcPct val="110000"/>
              </a:lnSpc>
              <a:spcBef>
                <a:spcPts val="0"/>
              </a:spcBef>
              <a:spcAft>
                <a:spcPts val="600"/>
              </a:spcAft>
            </a:pPr>
            <a:r>
              <a:rPr lang="el-GR" dirty="0"/>
              <a:t>Η ιδέα της μεσομέρειας δεν μας είναι απαραίτητη πια – με τη μέθοδο μοριακών τροχιακών μια εικόνα επαρκεί για να εξηγήσουμε τη γεωμετρία κάθε μορίου ή </a:t>
            </a:r>
            <a:r>
              <a:rPr lang="el-GR" dirty="0" err="1"/>
              <a:t>πολυατομικού</a:t>
            </a:r>
            <a:r>
              <a:rPr lang="el-GR" dirty="0"/>
              <a:t> ιόντος. Από την άλλη πλευρά, οι δομές που προκύπτουν από τη θεωρία δεσμών σθένους είναι πιο απλές και κατανοητές. </a:t>
            </a:r>
          </a:p>
        </p:txBody>
      </p:sp>
    </p:spTree>
    <p:extLst>
      <p:ext uri="{BB962C8B-B14F-4D97-AF65-F5344CB8AC3E}">
        <p14:creationId xmlns:p14="http://schemas.microsoft.com/office/powerpoint/2010/main" val="1111642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790F1-EE16-965A-C79A-78B7F4371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81BA9-FD62-1645-D1A7-E4B32C1F39AC}"/>
              </a:ext>
            </a:extLst>
          </p:cNvPr>
          <p:cNvSpPr>
            <a:spLocks noGrp="1"/>
          </p:cNvSpPr>
          <p:nvPr>
            <p:ph type="title"/>
          </p:nvPr>
        </p:nvSpPr>
        <p:spPr/>
        <p:txBody>
          <a:bodyPr/>
          <a:lstStyle/>
          <a:p>
            <a:r>
              <a:rPr lang="el-GR" dirty="0"/>
              <a:t>Εισαγωγικά Στοιχεία</a:t>
            </a:r>
            <a:endParaRPr lang="en-US" dirty="0"/>
          </a:p>
        </p:txBody>
      </p:sp>
      <p:sp>
        <p:nvSpPr>
          <p:cNvPr id="11" name="TextBox 10">
            <a:extLst>
              <a:ext uri="{FF2B5EF4-FFF2-40B4-BE49-F238E27FC236}">
                <a16:creationId xmlns:a16="http://schemas.microsoft.com/office/drawing/2014/main" id="{ACF3D6D7-D716-0081-EA6D-F6B150827170}"/>
              </a:ext>
            </a:extLst>
          </p:cNvPr>
          <p:cNvSpPr txBox="1"/>
          <p:nvPr/>
        </p:nvSpPr>
        <p:spPr>
          <a:xfrm>
            <a:off x="300038" y="914150"/>
            <a:ext cx="11563199" cy="1400383"/>
          </a:xfrm>
          <a:prstGeom prst="rect">
            <a:avLst/>
          </a:prstGeom>
          <a:solidFill>
            <a:schemeClr val="tx2">
              <a:lumMod val="20000"/>
              <a:lumOff val="80000"/>
            </a:schemeClr>
          </a:solidFill>
          <a:ln>
            <a:solidFill>
              <a:srgbClr val="202849"/>
            </a:solidFill>
          </a:ln>
        </p:spPr>
        <p:txBody>
          <a:bodyPr wrap="square" rtlCol="0">
            <a:spAutoFit/>
          </a:bodyPr>
          <a:lstStyle/>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b="0" i="0" u="none" strike="noStrike" kern="0" cap="none" spc="0" normalizeH="0" baseline="0" noProof="0" dirty="0">
                <a:ln>
                  <a:noFill/>
                </a:ln>
                <a:solidFill>
                  <a:srgbClr val="202849"/>
                </a:solidFill>
                <a:effectLst/>
                <a:uLnTx/>
                <a:uFillTx/>
              </a:rPr>
              <a:t>Τα μαθηματικά που χρησιμοποιούνται για τον υπολογισμό των μοριακών τροχιακών, παραμένουν εξαιρετικά δύσκολα για το επίπεδο της εισαγωγικής χημείας. </a:t>
            </a:r>
          </a:p>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b="0" i="0" u="none" strike="noStrike" kern="0" cap="none" spc="0" normalizeH="0" baseline="0" noProof="0" dirty="0">
                <a:ln>
                  <a:noFill/>
                </a:ln>
                <a:solidFill>
                  <a:srgbClr val="202849"/>
                </a:solidFill>
                <a:effectLst/>
                <a:uLnTx/>
                <a:uFillTx/>
              </a:rPr>
              <a:t>Τα συγγράμματα χημείας χρησιμοποιούν </a:t>
            </a:r>
            <a:r>
              <a:rPr kumimoji="0" lang="el-GR" sz="2000" b="1" i="0" u="sng" strike="noStrike" kern="0" cap="none" spc="0" normalizeH="0" baseline="0" noProof="0" dirty="0">
                <a:ln>
                  <a:noFill/>
                </a:ln>
                <a:solidFill>
                  <a:srgbClr val="202849"/>
                </a:solidFill>
                <a:effectLst/>
                <a:uLnTx/>
                <a:uFillTx/>
              </a:rPr>
              <a:t>διαγράμματα ενεργειακών επιπέδων</a:t>
            </a:r>
            <a:r>
              <a:rPr kumimoji="0" lang="el-GR" sz="2000" b="0" i="0" u="none" strike="noStrike" kern="0" cap="none" spc="0" normalizeH="0" baseline="0" noProof="0" dirty="0">
                <a:ln>
                  <a:noFill/>
                </a:ln>
                <a:solidFill>
                  <a:srgbClr val="202849"/>
                </a:solidFill>
                <a:effectLst/>
                <a:uLnTx/>
                <a:uFillTx/>
              </a:rPr>
              <a:t> που είναι η αναπαράσταση των αποτελεσμάτων που έχουμε πάρει μετά από τους υπολογισμούς για κάθε μόριο. </a:t>
            </a:r>
          </a:p>
        </p:txBody>
      </p:sp>
      <p:pic>
        <p:nvPicPr>
          <p:cNvPr id="12" name="Picture 2" descr="Molecular Orbitals | Introductory Chemistry">
            <a:extLst>
              <a:ext uri="{FF2B5EF4-FFF2-40B4-BE49-F238E27FC236}">
                <a16:creationId xmlns:a16="http://schemas.microsoft.com/office/drawing/2014/main" id="{2307A6CA-10DA-6FBB-C493-55E82539D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006" y="3232714"/>
            <a:ext cx="4798339" cy="3497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41ABE147-0E05-5EFF-202C-24401C277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83" y="3212348"/>
            <a:ext cx="4808465" cy="35387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1EFD3FD-D475-2570-91B5-2E230A2A02FD}"/>
              </a:ext>
            </a:extLst>
          </p:cNvPr>
          <p:cNvSpPr txBox="1"/>
          <p:nvPr/>
        </p:nvSpPr>
        <p:spPr>
          <a:xfrm>
            <a:off x="1226946" y="2443294"/>
            <a:ext cx="3809938" cy="646331"/>
          </a:xfrm>
          <a:prstGeom prst="rect">
            <a:avLst/>
          </a:prstGeom>
          <a:solidFill>
            <a:srgbClr val="FFFFFF">
              <a:lumMod val="95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1" i="0" u="none" strike="noStrike" kern="0" cap="none" spc="0" normalizeH="0" baseline="0" noProof="0" dirty="0">
                <a:ln>
                  <a:noFill/>
                </a:ln>
                <a:solidFill>
                  <a:srgbClr val="168C75"/>
                </a:solidFill>
                <a:effectLst/>
                <a:uLnTx/>
                <a:uFillTx/>
              </a:rPr>
              <a:t>Διάγραμμα ενεργειακών επιπέδων ατομικών τροχιακών</a:t>
            </a:r>
            <a:endParaRPr kumimoji="0" lang="en-US" sz="1800" b="0" i="0" u="none" strike="noStrike" kern="0" cap="none" spc="0" normalizeH="0" baseline="0" noProof="0" dirty="0">
              <a:ln>
                <a:noFill/>
              </a:ln>
              <a:solidFill>
                <a:srgbClr val="202849"/>
              </a:solidFill>
              <a:effectLst/>
              <a:uLnTx/>
              <a:uFillTx/>
            </a:endParaRPr>
          </a:p>
        </p:txBody>
      </p:sp>
      <p:sp>
        <p:nvSpPr>
          <p:cNvPr id="15" name="TextBox 14">
            <a:extLst>
              <a:ext uri="{FF2B5EF4-FFF2-40B4-BE49-F238E27FC236}">
                <a16:creationId xmlns:a16="http://schemas.microsoft.com/office/drawing/2014/main" id="{E5A9499A-0B1F-6E88-6AD9-26EE1411157E}"/>
              </a:ext>
            </a:extLst>
          </p:cNvPr>
          <p:cNvSpPr txBox="1"/>
          <p:nvPr/>
        </p:nvSpPr>
        <p:spPr>
          <a:xfrm>
            <a:off x="7463206" y="2443294"/>
            <a:ext cx="3809938" cy="646331"/>
          </a:xfrm>
          <a:prstGeom prst="rect">
            <a:avLst/>
          </a:prstGeom>
          <a:solidFill>
            <a:srgbClr val="FFFFFF">
              <a:lumMod val="95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1" i="0" u="none" strike="noStrike" kern="0" cap="none" spc="0" normalizeH="0" baseline="0" noProof="0" dirty="0">
                <a:ln>
                  <a:noFill/>
                </a:ln>
                <a:solidFill>
                  <a:srgbClr val="168C75"/>
                </a:solidFill>
                <a:effectLst/>
                <a:uLnTx/>
                <a:uFillTx/>
              </a:rPr>
              <a:t>Διάγραμμα ενεργειακών επιπέδων μοριακών τροχιακών</a:t>
            </a:r>
            <a:endParaRPr kumimoji="0" lang="en-US" sz="1800" b="0" i="0" u="none" strike="noStrike" kern="0" cap="none" spc="0" normalizeH="0" baseline="0" noProof="0" dirty="0">
              <a:ln>
                <a:noFill/>
              </a:ln>
              <a:solidFill>
                <a:srgbClr val="202849"/>
              </a:solidFill>
              <a:effectLst/>
              <a:uLnTx/>
              <a:uFillTx/>
            </a:endParaRPr>
          </a:p>
        </p:txBody>
      </p:sp>
    </p:spTree>
    <p:extLst>
      <p:ext uri="{BB962C8B-B14F-4D97-AF65-F5344CB8AC3E}">
        <p14:creationId xmlns:p14="http://schemas.microsoft.com/office/powerpoint/2010/main" val="642863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DF5BC-83F4-5AD2-3B62-EECF31C3CD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650D86-9E97-6406-59FE-FBB4C35BBD19}"/>
              </a:ext>
            </a:extLst>
          </p:cNvPr>
          <p:cNvSpPr>
            <a:spLocks noGrp="1"/>
          </p:cNvSpPr>
          <p:nvPr>
            <p:ph type="title"/>
          </p:nvPr>
        </p:nvSpPr>
        <p:spPr/>
        <p:txBody>
          <a:bodyPr/>
          <a:lstStyle/>
          <a:p>
            <a:r>
              <a:rPr lang="el-GR" dirty="0"/>
              <a:t>Η Περίπτωση του </a:t>
            </a:r>
            <a:r>
              <a:rPr lang="en-US" dirty="0"/>
              <a:t>H</a:t>
            </a:r>
            <a:r>
              <a:rPr lang="en-US" baseline="-25000" dirty="0"/>
              <a:t>2</a:t>
            </a:r>
            <a:endParaRPr lang="en-US" dirty="0"/>
          </a:p>
        </p:txBody>
      </p:sp>
      <p:sp>
        <p:nvSpPr>
          <p:cNvPr id="11" name="TextBox 10">
            <a:extLst>
              <a:ext uri="{FF2B5EF4-FFF2-40B4-BE49-F238E27FC236}">
                <a16:creationId xmlns:a16="http://schemas.microsoft.com/office/drawing/2014/main" id="{A0D86FFF-DA3A-83E3-3429-1863B67652EF}"/>
              </a:ext>
            </a:extLst>
          </p:cNvPr>
          <p:cNvSpPr txBox="1"/>
          <p:nvPr/>
        </p:nvSpPr>
        <p:spPr>
          <a:xfrm>
            <a:off x="300038" y="914150"/>
            <a:ext cx="11563199" cy="1400383"/>
          </a:xfrm>
          <a:prstGeom prst="rect">
            <a:avLst/>
          </a:prstGeom>
          <a:solidFill>
            <a:schemeClr val="tx2">
              <a:lumMod val="20000"/>
              <a:lumOff val="80000"/>
            </a:schemeClr>
          </a:solidFill>
          <a:ln>
            <a:solidFill>
              <a:srgbClr val="202849"/>
            </a:solidFill>
          </a:ln>
        </p:spPr>
        <p:txBody>
          <a:bodyPr wrap="square" rtlCol="0">
            <a:spAutoFit/>
          </a:bodyPr>
          <a:lstStyle/>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b="0" i="0" u="none" strike="noStrike" kern="0" cap="none" spc="0" normalizeH="0" baseline="0" noProof="0" dirty="0">
                <a:ln>
                  <a:noFill/>
                </a:ln>
                <a:solidFill>
                  <a:srgbClr val="202849"/>
                </a:solidFill>
                <a:effectLst/>
                <a:uLnTx/>
                <a:uFillTx/>
              </a:rPr>
              <a:t>Όπως πάντα ξεκινάμε με την ερμηνεία του πιο απλού μορίου στη φύση, του μορίου H</a:t>
            </a:r>
            <a:r>
              <a:rPr kumimoji="0" lang="el-GR" sz="2000" b="0" i="0" u="none" strike="noStrike" kern="0" cap="none" spc="0" normalizeH="0" baseline="-25000" noProof="0" dirty="0">
                <a:ln>
                  <a:noFill/>
                </a:ln>
                <a:solidFill>
                  <a:srgbClr val="202849"/>
                </a:solidFill>
                <a:effectLst/>
                <a:uLnTx/>
                <a:uFillTx/>
              </a:rPr>
              <a:t>2</a:t>
            </a:r>
            <a:r>
              <a:rPr kumimoji="0" lang="el-GR" sz="2000" b="0" i="0" u="none" strike="noStrike" kern="0" cap="none" spc="0" normalizeH="0" baseline="0" noProof="0" dirty="0">
                <a:ln>
                  <a:noFill/>
                </a:ln>
                <a:solidFill>
                  <a:srgbClr val="202849"/>
                </a:solidFill>
                <a:effectLst/>
                <a:uLnTx/>
                <a:uFillTx/>
              </a:rPr>
              <a:t>.  </a:t>
            </a:r>
          </a:p>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b="1" i="1" u="none" strike="noStrike" kern="0" cap="none" spc="0" normalizeH="0" baseline="0" noProof="0" dirty="0">
                <a:ln>
                  <a:noFill/>
                </a:ln>
                <a:solidFill>
                  <a:schemeClr val="tx2">
                    <a:lumMod val="50000"/>
                  </a:schemeClr>
                </a:solidFill>
                <a:effectLst/>
                <a:uLnTx/>
                <a:uFillTx/>
              </a:rPr>
              <a:t>Κανόνας 1: Όταν ατομικά τροχιακά συνδυάζονται για να σχηματίσουν μοριακά τροχιακά, ο αριθμός των μοριακών τροχιακών που σχηματίζονται πρέπει να είναι ίσος με τον αριθμό των αρχικών ατομικών τροχιακών  που συνδυάζονται.</a:t>
            </a:r>
          </a:p>
        </p:txBody>
      </p:sp>
      <p:pic>
        <p:nvPicPr>
          <p:cNvPr id="3" name="Picture 2" descr="Molecular Orbitals | Introductory Chemistry">
            <a:extLst>
              <a:ext uri="{FF2B5EF4-FFF2-40B4-BE49-F238E27FC236}">
                <a16:creationId xmlns:a16="http://schemas.microsoft.com/office/drawing/2014/main" id="{E32D5378-EE1A-929D-9D04-A83597FC1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961" y="2794469"/>
            <a:ext cx="4798339" cy="3497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79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71D90-C6FB-0A04-8722-E0F5CBCFB4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22F80-7B59-4935-DBDA-618C4DA98D95}"/>
              </a:ext>
            </a:extLst>
          </p:cNvPr>
          <p:cNvSpPr>
            <a:spLocks noGrp="1"/>
          </p:cNvSpPr>
          <p:nvPr>
            <p:ph type="title"/>
          </p:nvPr>
        </p:nvSpPr>
        <p:spPr/>
        <p:txBody>
          <a:bodyPr/>
          <a:lstStyle/>
          <a:p>
            <a:r>
              <a:rPr lang="el-GR" dirty="0"/>
              <a:t>Κβαντομηχανικές προσεγγίσεις</a:t>
            </a:r>
            <a:endParaRPr lang="en-US" dirty="0"/>
          </a:p>
        </p:txBody>
      </p:sp>
      <p:sp>
        <p:nvSpPr>
          <p:cNvPr id="4" name="Content Placeholder 3">
            <a:extLst>
              <a:ext uri="{FF2B5EF4-FFF2-40B4-BE49-F238E27FC236}">
                <a16:creationId xmlns:a16="http://schemas.microsoft.com/office/drawing/2014/main" id="{247E0120-2A64-8CB2-24FB-7894BAD6AFE3}"/>
              </a:ext>
            </a:extLst>
          </p:cNvPr>
          <p:cNvSpPr>
            <a:spLocks noGrp="1"/>
          </p:cNvSpPr>
          <p:nvPr>
            <p:ph sz="quarter" idx="13"/>
          </p:nvPr>
        </p:nvSpPr>
        <p:spPr/>
        <p:txBody>
          <a:bodyPr>
            <a:normAutofit lnSpcReduction="10000"/>
          </a:bodyPr>
          <a:lstStyle/>
          <a:p>
            <a:pPr algn="just">
              <a:lnSpc>
                <a:spcPct val="110000"/>
              </a:lnSpc>
              <a:spcBef>
                <a:spcPts val="0"/>
              </a:spcBef>
              <a:spcAft>
                <a:spcPts val="600"/>
              </a:spcAft>
            </a:pPr>
            <a:r>
              <a:rPr lang="el-GR" dirty="0"/>
              <a:t>Οι ίδιες αρχές που ίσχυαν στα άτομα, ισχύουν για τα ηλεκτρόνια σε μόρια. </a:t>
            </a:r>
          </a:p>
          <a:p>
            <a:pPr lvl="1" algn="just">
              <a:lnSpc>
                <a:spcPct val="110000"/>
              </a:lnSpc>
              <a:spcBef>
                <a:spcPts val="0"/>
              </a:spcBef>
              <a:spcAft>
                <a:spcPts val="600"/>
              </a:spcAft>
              <a:buFont typeface="Courier New" panose="02070309020205020404" pitchFamily="49" charset="0"/>
              <a:buChar char="o"/>
            </a:pPr>
            <a:r>
              <a:rPr lang="el-GR" dirty="0"/>
              <a:t>Χρησιμοποιείται η εξίσωση </a:t>
            </a:r>
            <a:r>
              <a:rPr lang="en-US" dirty="0"/>
              <a:t>Schrödinger</a:t>
            </a:r>
            <a:r>
              <a:rPr lang="el-GR" dirty="0"/>
              <a:t> για να περιγραφεί η ενεργειακή (δυναμική και κινηματική) συμπεριφορά των ηλεκτρονίων σε μόρια. </a:t>
            </a:r>
          </a:p>
          <a:p>
            <a:pPr lvl="1" algn="just">
              <a:lnSpc>
                <a:spcPct val="110000"/>
              </a:lnSpc>
              <a:spcBef>
                <a:spcPts val="0"/>
              </a:spcBef>
              <a:spcAft>
                <a:spcPts val="600"/>
              </a:spcAft>
              <a:buFont typeface="Courier New" panose="02070309020205020404" pitchFamily="49" charset="0"/>
              <a:buChar char="o"/>
            </a:pPr>
            <a:r>
              <a:rPr lang="el-GR" dirty="0"/>
              <a:t>Η μόνη διαφορά είναι ότι τα ηλεκτρόνια πλέον κατανέμονται σε περισσότερα του ενός άτομα. </a:t>
            </a:r>
          </a:p>
          <a:p>
            <a:pPr algn="just">
              <a:lnSpc>
                <a:spcPct val="110000"/>
              </a:lnSpc>
              <a:spcBef>
                <a:spcPts val="0"/>
              </a:spcBef>
              <a:spcAft>
                <a:spcPts val="600"/>
              </a:spcAft>
            </a:pPr>
            <a:r>
              <a:rPr lang="el-GR" dirty="0"/>
              <a:t>Αν όμως οι υπολογιστικές απαιτήσεις για την επίλυση της εξίσωσης </a:t>
            </a:r>
            <a:r>
              <a:rPr lang="en-US" dirty="0"/>
              <a:t>Schrödinger</a:t>
            </a:r>
            <a:r>
              <a:rPr lang="el-GR" dirty="0"/>
              <a:t> για άτομα είναι υψηλές, στην περίπτωση των μορίων γίνονται ακόμη πιο απαιτητικές. Εξ ου και εφαρμόζονται υπολογιστικές προσεγγίσεις (</a:t>
            </a:r>
            <a:r>
              <a:rPr lang="en-US" noProof="0" dirty="0"/>
              <a:t>computational approximations</a:t>
            </a:r>
            <a:r>
              <a:rPr lang="el-GR" dirty="0"/>
              <a:t>).</a:t>
            </a:r>
          </a:p>
          <a:p>
            <a:pPr algn="just">
              <a:lnSpc>
                <a:spcPct val="110000"/>
              </a:lnSpc>
              <a:spcBef>
                <a:spcPts val="0"/>
              </a:spcBef>
              <a:spcAft>
                <a:spcPts val="600"/>
              </a:spcAft>
            </a:pPr>
            <a:r>
              <a:rPr lang="el-GR" dirty="0"/>
              <a:t>Δύο από αυτές τις προσεγγιστικές μεθόδους θα εξετάσουμε:</a:t>
            </a:r>
          </a:p>
          <a:p>
            <a:pPr lvl="1" algn="just">
              <a:lnSpc>
                <a:spcPct val="110000"/>
              </a:lnSpc>
              <a:spcBef>
                <a:spcPts val="0"/>
              </a:spcBef>
              <a:spcAft>
                <a:spcPts val="600"/>
              </a:spcAft>
              <a:buFont typeface="Courier New" panose="02070309020205020404" pitchFamily="49" charset="0"/>
              <a:buChar char="o"/>
            </a:pPr>
            <a:r>
              <a:rPr lang="el-GR" b="1" dirty="0">
                <a:solidFill>
                  <a:schemeClr val="tx2">
                    <a:lumMod val="75000"/>
                  </a:schemeClr>
                </a:solidFill>
              </a:rPr>
              <a:t>Τη Θεωρία Δεσμών Σθένους (</a:t>
            </a:r>
            <a:r>
              <a:rPr lang="el-GR" b="1" dirty="0" err="1">
                <a:solidFill>
                  <a:schemeClr val="tx2">
                    <a:lumMod val="75000"/>
                  </a:schemeClr>
                </a:solidFill>
              </a:rPr>
              <a:t>Valence</a:t>
            </a:r>
            <a:r>
              <a:rPr lang="el-GR" b="1" dirty="0">
                <a:solidFill>
                  <a:schemeClr val="tx2">
                    <a:lumMod val="75000"/>
                  </a:schemeClr>
                </a:solidFill>
              </a:rPr>
              <a:t> </a:t>
            </a:r>
            <a:r>
              <a:rPr lang="el-GR" b="1" dirty="0" err="1">
                <a:solidFill>
                  <a:schemeClr val="tx2">
                    <a:lumMod val="75000"/>
                  </a:schemeClr>
                </a:solidFill>
              </a:rPr>
              <a:t>Bond</a:t>
            </a:r>
            <a:r>
              <a:rPr lang="el-GR" b="1" dirty="0">
                <a:solidFill>
                  <a:schemeClr val="tx2">
                    <a:lumMod val="75000"/>
                  </a:schemeClr>
                </a:solidFill>
              </a:rPr>
              <a:t> </a:t>
            </a:r>
            <a:r>
              <a:rPr lang="el-GR" b="1" dirty="0" err="1">
                <a:solidFill>
                  <a:schemeClr val="tx2">
                    <a:lumMod val="75000"/>
                  </a:schemeClr>
                </a:solidFill>
              </a:rPr>
              <a:t>Theory</a:t>
            </a:r>
            <a:r>
              <a:rPr lang="el-GR" b="1" dirty="0">
                <a:solidFill>
                  <a:schemeClr val="tx2">
                    <a:lumMod val="75000"/>
                  </a:schemeClr>
                </a:solidFill>
              </a:rPr>
              <a:t>), </a:t>
            </a:r>
            <a:r>
              <a:rPr lang="el-GR" dirty="0"/>
              <a:t>η οποία θεωρεί ότι οι δεσμοί σχηματίζονται από την επικάλυψη (</a:t>
            </a:r>
            <a:r>
              <a:rPr lang="el-GR" dirty="0" err="1"/>
              <a:t>overlapping</a:t>
            </a:r>
            <a:r>
              <a:rPr lang="el-GR" dirty="0"/>
              <a:t>) ατομικών τροχιακών.</a:t>
            </a:r>
          </a:p>
          <a:p>
            <a:pPr lvl="1" algn="just">
              <a:lnSpc>
                <a:spcPct val="110000"/>
              </a:lnSpc>
              <a:spcBef>
                <a:spcPts val="0"/>
              </a:spcBef>
              <a:spcAft>
                <a:spcPts val="600"/>
              </a:spcAft>
              <a:buFont typeface="Courier New" panose="02070309020205020404" pitchFamily="49" charset="0"/>
              <a:buChar char="o"/>
            </a:pPr>
            <a:r>
              <a:rPr lang="el-GR" b="1" dirty="0">
                <a:solidFill>
                  <a:schemeClr val="tx2">
                    <a:lumMod val="75000"/>
                  </a:schemeClr>
                </a:solidFill>
              </a:rPr>
              <a:t>Τη Θεωρία Μοριακών Τροχιακών (</a:t>
            </a:r>
            <a:r>
              <a:rPr lang="el-GR" b="1" dirty="0" err="1">
                <a:solidFill>
                  <a:schemeClr val="tx2">
                    <a:lumMod val="75000"/>
                  </a:schemeClr>
                </a:solidFill>
              </a:rPr>
              <a:t>Molecular</a:t>
            </a:r>
            <a:r>
              <a:rPr lang="el-GR" b="1" dirty="0">
                <a:solidFill>
                  <a:schemeClr val="tx2">
                    <a:lumMod val="75000"/>
                  </a:schemeClr>
                </a:solidFill>
              </a:rPr>
              <a:t> </a:t>
            </a:r>
            <a:r>
              <a:rPr lang="el-GR" b="1" dirty="0" err="1">
                <a:solidFill>
                  <a:schemeClr val="tx2">
                    <a:lumMod val="75000"/>
                  </a:schemeClr>
                </a:solidFill>
              </a:rPr>
              <a:t>Orbital</a:t>
            </a:r>
            <a:r>
              <a:rPr lang="el-GR" b="1" dirty="0">
                <a:solidFill>
                  <a:schemeClr val="tx2">
                    <a:lumMod val="75000"/>
                  </a:schemeClr>
                </a:solidFill>
              </a:rPr>
              <a:t> </a:t>
            </a:r>
            <a:r>
              <a:rPr lang="el-GR" b="1" dirty="0" err="1">
                <a:solidFill>
                  <a:schemeClr val="tx2">
                    <a:lumMod val="75000"/>
                  </a:schemeClr>
                </a:solidFill>
              </a:rPr>
              <a:t>Theory</a:t>
            </a:r>
            <a:r>
              <a:rPr lang="el-GR" b="1" dirty="0">
                <a:solidFill>
                  <a:schemeClr val="tx2">
                    <a:lumMod val="75000"/>
                  </a:schemeClr>
                </a:solidFill>
              </a:rPr>
              <a:t>), </a:t>
            </a:r>
            <a:r>
              <a:rPr lang="el-GR" dirty="0"/>
              <a:t>η οποία θεωρεί ότι όταν τα άτομα σχηματίζουν ενώσεις, τα ατομικά τροχιακά τους συνδυάζονται για να σχηματίσουν νέα τροχιακά, τα λεγόμενα μοριακά τροχιακά.</a:t>
            </a:r>
          </a:p>
        </p:txBody>
      </p:sp>
    </p:spTree>
    <p:extLst>
      <p:ext uri="{BB962C8B-B14F-4D97-AF65-F5344CB8AC3E}">
        <p14:creationId xmlns:p14="http://schemas.microsoft.com/office/powerpoint/2010/main" val="1328030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CAD79-A6B6-FB63-E8CF-5B1A1CC739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C3B4BA-B06E-80D3-3FE9-1552E9F77D9E}"/>
              </a:ext>
            </a:extLst>
          </p:cNvPr>
          <p:cNvSpPr>
            <a:spLocks noGrp="1"/>
          </p:cNvSpPr>
          <p:nvPr>
            <p:ph type="title"/>
          </p:nvPr>
        </p:nvSpPr>
        <p:spPr/>
        <p:txBody>
          <a:bodyPr/>
          <a:lstStyle/>
          <a:p>
            <a:r>
              <a:rPr lang="el-GR" dirty="0"/>
              <a:t>Η Περίπτωση του </a:t>
            </a:r>
            <a:r>
              <a:rPr lang="en-US" dirty="0"/>
              <a:t>H</a:t>
            </a:r>
            <a:r>
              <a:rPr lang="en-US" baseline="-25000" dirty="0"/>
              <a:t>2</a:t>
            </a:r>
            <a:endParaRPr lang="en-US" dirty="0"/>
          </a:p>
        </p:txBody>
      </p:sp>
      <p:sp>
        <p:nvSpPr>
          <p:cNvPr id="11" name="TextBox 10">
            <a:extLst>
              <a:ext uri="{FF2B5EF4-FFF2-40B4-BE49-F238E27FC236}">
                <a16:creationId xmlns:a16="http://schemas.microsoft.com/office/drawing/2014/main" id="{E4ECAA3E-AC0C-B175-C485-C44F443506BD}"/>
              </a:ext>
            </a:extLst>
          </p:cNvPr>
          <p:cNvSpPr txBox="1"/>
          <p:nvPr/>
        </p:nvSpPr>
        <p:spPr>
          <a:xfrm>
            <a:off x="381001" y="905623"/>
            <a:ext cx="11430000" cy="2400657"/>
          </a:xfrm>
          <a:prstGeom prst="rect">
            <a:avLst/>
          </a:prstGeom>
          <a:solidFill>
            <a:schemeClr val="tx2">
              <a:lumMod val="20000"/>
              <a:lumOff val="80000"/>
            </a:schemeClr>
          </a:solidFill>
          <a:ln>
            <a:solidFill>
              <a:srgbClr val="202849"/>
            </a:solidFill>
          </a:ln>
        </p:spPr>
        <p:txBody>
          <a:bodyPr wrap="square" rtlCol="0">
            <a:spAutoFit/>
          </a:bodyPr>
          <a:lstStyle/>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b="1" i="1" u="none" strike="noStrike" kern="0" cap="none" spc="0" normalizeH="0" baseline="0" noProof="0" dirty="0">
                <a:ln>
                  <a:noFill/>
                </a:ln>
                <a:solidFill>
                  <a:schemeClr val="tx2">
                    <a:lumMod val="50000"/>
                  </a:schemeClr>
                </a:solidFill>
                <a:effectLst/>
                <a:uLnTx/>
                <a:uFillTx/>
              </a:rPr>
              <a:t>Κανόνας 2: Όταν δύο ατομικά τροχιακά συνδυάζονται για να σχηματίσουν δύο μοριακά τροχιακά, το ένα μοριακό τροχιακό θα είναι χαμηλότερης ενέργειας από τα συνδυαζόμενα ατομικά τροχιακά. Το δεύτερο θα είναι υψηλότερης ενέργειας σε σχέση με τα ατομικά τροχιακά που συνδυάζονται.</a:t>
            </a:r>
          </a:p>
          <a:p>
            <a:pPr marL="914400" lvl="1" indent="-457200" algn="just">
              <a:spcAft>
                <a:spcPts val="600"/>
              </a:spcAft>
              <a:buFont typeface="Courier New" panose="02070309020205020404" pitchFamily="49" charset="0"/>
              <a:buChar char="o"/>
              <a:defRPr/>
            </a:pPr>
            <a:r>
              <a:rPr kumimoji="0" lang="el-GR" sz="2000" b="1" i="1" u="none" strike="noStrike" kern="0" cap="none" spc="0" normalizeH="0" baseline="0" noProof="0" dirty="0">
                <a:ln>
                  <a:noFill/>
                </a:ln>
                <a:solidFill>
                  <a:schemeClr val="tx2">
                    <a:lumMod val="50000"/>
                  </a:schemeClr>
                </a:solidFill>
                <a:effectLst/>
                <a:uLnTx/>
                <a:uFillTx/>
              </a:rPr>
              <a:t>Το μοριακό τροχιακό χαμηλότερης ενέργειας ονομάζεται δεσμικό μοριακό τροχιακό (</a:t>
            </a:r>
            <a:r>
              <a:rPr kumimoji="0" lang="en-US" sz="2000" b="1" i="1" u="none" strike="noStrike" kern="0" cap="none" spc="0" normalizeH="0" baseline="0" noProof="0" dirty="0">
                <a:ln>
                  <a:noFill/>
                </a:ln>
                <a:solidFill>
                  <a:schemeClr val="tx2">
                    <a:lumMod val="50000"/>
                  </a:schemeClr>
                </a:solidFill>
                <a:effectLst/>
                <a:uLnTx/>
                <a:uFillTx/>
              </a:rPr>
              <a:t>bonding molecular orbital</a:t>
            </a:r>
            <a:r>
              <a:rPr kumimoji="0" lang="el-GR" sz="2000" b="1" i="1" u="none" strike="noStrike" kern="0" cap="none" spc="0" normalizeH="0" baseline="0" noProof="0" dirty="0">
                <a:ln>
                  <a:noFill/>
                </a:ln>
                <a:solidFill>
                  <a:schemeClr val="tx2">
                    <a:lumMod val="50000"/>
                  </a:schemeClr>
                </a:solidFill>
                <a:effectLst/>
                <a:uLnTx/>
                <a:uFillTx/>
              </a:rPr>
              <a:t>).</a:t>
            </a:r>
          </a:p>
          <a:p>
            <a:pPr marL="914400" lvl="1" indent="-457200" algn="just">
              <a:spcAft>
                <a:spcPts val="600"/>
              </a:spcAft>
              <a:buFont typeface="Courier New" panose="02070309020205020404" pitchFamily="49" charset="0"/>
              <a:buChar char="o"/>
              <a:defRPr/>
            </a:pPr>
            <a:r>
              <a:rPr kumimoji="0" lang="el-GR" sz="2000" b="1" i="1" u="none" strike="noStrike" kern="0" cap="none" spc="0" normalizeH="0" baseline="0" noProof="0" dirty="0">
                <a:ln>
                  <a:noFill/>
                </a:ln>
                <a:solidFill>
                  <a:schemeClr val="tx2">
                    <a:lumMod val="50000"/>
                  </a:schemeClr>
                </a:solidFill>
                <a:effectLst/>
                <a:uLnTx/>
                <a:uFillTx/>
              </a:rPr>
              <a:t>Το μοριακό τροχιακό υψηλότερης ενέργειας ονομάζεται αντιδεσμικό μοριακό τροχιακό (</a:t>
            </a:r>
            <a:r>
              <a:rPr kumimoji="0" lang="en-US" sz="2000" b="1" i="1" u="none" strike="noStrike" kern="0" cap="none" spc="0" normalizeH="0" baseline="0" noProof="0" dirty="0">
                <a:ln>
                  <a:noFill/>
                </a:ln>
                <a:solidFill>
                  <a:schemeClr val="tx2">
                    <a:lumMod val="50000"/>
                  </a:schemeClr>
                </a:solidFill>
                <a:effectLst/>
                <a:uLnTx/>
                <a:uFillTx/>
              </a:rPr>
              <a:t>antibonding molecular orbital</a:t>
            </a:r>
            <a:r>
              <a:rPr kumimoji="0" lang="el-GR" sz="2000" b="1" i="1" u="none" strike="noStrike" kern="0" cap="none" spc="0" normalizeH="0" baseline="0" noProof="0" dirty="0">
                <a:ln>
                  <a:noFill/>
                </a:ln>
                <a:solidFill>
                  <a:schemeClr val="tx2">
                    <a:lumMod val="50000"/>
                  </a:schemeClr>
                </a:solidFill>
                <a:effectLst/>
                <a:uLnTx/>
                <a:uFillTx/>
              </a:rPr>
              <a:t>). </a:t>
            </a:r>
          </a:p>
        </p:txBody>
      </p:sp>
      <p:pic>
        <p:nvPicPr>
          <p:cNvPr id="3" name="Picture 2" descr="Molecular Orbitals | Introductory Chemistry">
            <a:extLst>
              <a:ext uri="{FF2B5EF4-FFF2-40B4-BE49-F238E27FC236}">
                <a16:creationId xmlns:a16="http://schemas.microsoft.com/office/drawing/2014/main" id="{3CD5B075-E375-75AA-FE6C-682643419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961" y="3346704"/>
            <a:ext cx="4798339" cy="34979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C670CD0-D807-7546-79DE-9B23DFE87B45}"/>
              </a:ext>
            </a:extLst>
          </p:cNvPr>
          <p:cNvSpPr/>
          <p:nvPr/>
        </p:nvSpPr>
        <p:spPr>
          <a:xfrm>
            <a:off x="5791200" y="5786878"/>
            <a:ext cx="1444752" cy="566928"/>
          </a:xfrm>
          <a:prstGeom prst="rect">
            <a:avLst/>
          </a:prstGeom>
          <a:solidFill>
            <a:srgbClr val="D1F5CB">
              <a:alpha val="20000"/>
            </a:srgbClr>
          </a:solidFill>
          <a:ln w="12700" cap="flat" cmpd="sng" algn="ctr">
            <a:solidFill>
              <a:srgbClr val="FF3B6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a typeface="+mn-ea"/>
              <a:cs typeface="+mn-cs"/>
            </a:endParaRPr>
          </a:p>
        </p:txBody>
      </p:sp>
      <p:sp>
        <p:nvSpPr>
          <p:cNvPr id="9" name="Rectangle 8">
            <a:extLst>
              <a:ext uri="{FF2B5EF4-FFF2-40B4-BE49-F238E27FC236}">
                <a16:creationId xmlns:a16="http://schemas.microsoft.com/office/drawing/2014/main" id="{275C5A79-BDD2-E177-F27F-58FB73E2E29B}"/>
              </a:ext>
            </a:extLst>
          </p:cNvPr>
          <p:cNvSpPr/>
          <p:nvPr/>
        </p:nvSpPr>
        <p:spPr>
          <a:xfrm>
            <a:off x="5791200" y="3673911"/>
            <a:ext cx="1444752" cy="566928"/>
          </a:xfrm>
          <a:prstGeom prst="rect">
            <a:avLst/>
          </a:prstGeom>
          <a:solidFill>
            <a:srgbClr val="D1F5CB">
              <a:alpha val="20000"/>
            </a:srgbClr>
          </a:solidFill>
          <a:ln w="12700" cap="flat" cmpd="sng" algn="ctr">
            <a:solidFill>
              <a:srgbClr val="FF3B6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a typeface="+mn-ea"/>
              <a:cs typeface="+mn-cs"/>
            </a:endParaRPr>
          </a:p>
        </p:txBody>
      </p:sp>
      <p:sp>
        <p:nvSpPr>
          <p:cNvPr id="10" name="TextBox 9">
            <a:extLst>
              <a:ext uri="{FF2B5EF4-FFF2-40B4-BE49-F238E27FC236}">
                <a16:creationId xmlns:a16="http://schemas.microsoft.com/office/drawing/2014/main" id="{EA21EDE7-C076-0283-D838-5DE1DFC174A6}"/>
              </a:ext>
            </a:extLst>
          </p:cNvPr>
          <p:cNvSpPr txBox="1"/>
          <p:nvPr/>
        </p:nvSpPr>
        <p:spPr>
          <a:xfrm>
            <a:off x="7459243" y="3772709"/>
            <a:ext cx="4351757" cy="369332"/>
          </a:xfrm>
          <a:prstGeom prst="rect">
            <a:avLst/>
          </a:prstGeom>
          <a:solidFill>
            <a:srgbClr val="FFFFFF">
              <a:lumMod val="95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1" i="0" u="none" strike="noStrike" kern="0" cap="none" spc="0" normalizeH="0" baseline="0" noProof="0" dirty="0">
                <a:ln>
                  <a:noFill/>
                </a:ln>
                <a:solidFill>
                  <a:srgbClr val="168C75"/>
                </a:solidFill>
                <a:effectLst/>
                <a:uLnTx/>
                <a:uFillTx/>
              </a:rPr>
              <a:t>Μοριακό τροχιακό υψηλότερης ενέργειας</a:t>
            </a:r>
            <a:endParaRPr kumimoji="0" lang="en-US" sz="1800" b="0" i="0" u="none" strike="noStrike" kern="0" cap="none" spc="0" normalizeH="0" baseline="0" noProof="0" dirty="0">
              <a:ln>
                <a:noFill/>
              </a:ln>
              <a:solidFill>
                <a:srgbClr val="202849"/>
              </a:solidFill>
              <a:effectLst/>
              <a:uLnTx/>
              <a:uFillTx/>
            </a:endParaRPr>
          </a:p>
        </p:txBody>
      </p:sp>
      <p:sp>
        <p:nvSpPr>
          <p:cNvPr id="12" name="TextBox 11">
            <a:extLst>
              <a:ext uri="{FF2B5EF4-FFF2-40B4-BE49-F238E27FC236}">
                <a16:creationId xmlns:a16="http://schemas.microsoft.com/office/drawing/2014/main" id="{576DB019-6214-FE89-0019-876E6D789020}"/>
              </a:ext>
            </a:extLst>
          </p:cNvPr>
          <p:cNvSpPr txBox="1"/>
          <p:nvPr/>
        </p:nvSpPr>
        <p:spPr>
          <a:xfrm>
            <a:off x="7559828" y="5885676"/>
            <a:ext cx="4351756" cy="369332"/>
          </a:xfrm>
          <a:prstGeom prst="rect">
            <a:avLst/>
          </a:prstGeom>
          <a:solidFill>
            <a:srgbClr val="FFFFFF">
              <a:lumMod val="95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1" i="0" u="none" strike="noStrike" kern="0" cap="none" spc="0" normalizeH="0" baseline="0" noProof="0" dirty="0">
                <a:ln>
                  <a:noFill/>
                </a:ln>
                <a:solidFill>
                  <a:srgbClr val="168C75"/>
                </a:solidFill>
                <a:effectLst/>
                <a:uLnTx/>
                <a:uFillTx/>
              </a:rPr>
              <a:t>Μοριακό τροχιακό χαμηλότερης ενέργειας</a:t>
            </a:r>
            <a:endParaRPr kumimoji="0" lang="en-US" sz="1800" b="0" i="0" u="none" strike="noStrike" kern="0" cap="none" spc="0" normalizeH="0" baseline="0" noProof="0" dirty="0">
              <a:ln>
                <a:noFill/>
              </a:ln>
              <a:solidFill>
                <a:srgbClr val="202849"/>
              </a:solidFill>
              <a:effectLst/>
              <a:uLnTx/>
              <a:uFillTx/>
            </a:endParaRPr>
          </a:p>
        </p:txBody>
      </p:sp>
    </p:spTree>
    <p:extLst>
      <p:ext uri="{BB962C8B-B14F-4D97-AF65-F5344CB8AC3E}">
        <p14:creationId xmlns:p14="http://schemas.microsoft.com/office/powerpoint/2010/main" val="2858345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E8373-B345-A8F4-C388-E1AE29B436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9BAC07-62EC-9A00-B56B-0DF2CA82B36F}"/>
              </a:ext>
            </a:extLst>
          </p:cNvPr>
          <p:cNvSpPr>
            <a:spLocks noGrp="1"/>
          </p:cNvSpPr>
          <p:nvPr>
            <p:ph type="title"/>
          </p:nvPr>
        </p:nvSpPr>
        <p:spPr/>
        <p:txBody>
          <a:bodyPr/>
          <a:lstStyle/>
          <a:p>
            <a:r>
              <a:rPr lang="el-GR" dirty="0"/>
              <a:t>Η Περίπτωση του </a:t>
            </a:r>
            <a:r>
              <a:rPr lang="en-US" dirty="0"/>
              <a:t>H</a:t>
            </a:r>
            <a:r>
              <a:rPr lang="en-US" baseline="-25000" dirty="0"/>
              <a:t>2</a:t>
            </a:r>
            <a:endParaRPr lang="en-US" dirty="0"/>
          </a:p>
        </p:txBody>
      </p:sp>
      <p:sp>
        <p:nvSpPr>
          <p:cNvPr id="11" name="TextBox 10">
            <a:extLst>
              <a:ext uri="{FF2B5EF4-FFF2-40B4-BE49-F238E27FC236}">
                <a16:creationId xmlns:a16="http://schemas.microsoft.com/office/drawing/2014/main" id="{2314E181-FC0E-FE3C-91AA-B87041F13BB0}"/>
              </a:ext>
            </a:extLst>
          </p:cNvPr>
          <p:cNvSpPr txBox="1"/>
          <p:nvPr/>
        </p:nvSpPr>
        <p:spPr>
          <a:xfrm>
            <a:off x="381000" y="998577"/>
            <a:ext cx="6631661" cy="5478423"/>
          </a:xfrm>
          <a:prstGeom prst="rect">
            <a:avLst/>
          </a:prstGeom>
          <a:solidFill>
            <a:schemeClr val="tx2">
              <a:lumMod val="20000"/>
              <a:lumOff val="80000"/>
            </a:schemeClr>
          </a:solidFill>
          <a:ln>
            <a:solidFill>
              <a:srgbClr val="202849"/>
            </a:solidFill>
          </a:ln>
        </p:spPr>
        <p:txBody>
          <a:bodyPr wrap="square" rtlCol="0">
            <a:spAutoFit/>
          </a:bodyPr>
          <a:lstStyle/>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u="none" strike="noStrike" kern="0" cap="none" spc="0" normalizeH="0" baseline="0" noProof="0" dirty="0">
                <a:ln>
                  <a:noFill/>
                </a:ln>
                <a:solidFill>
                  <a:schemeClr val="bg1"/>
                </a:solidFill>
                <a:effectLst/>
                <a:uLnTx/>
                <a:uFillTx/>
              </a:rPr>
              <a:t>Τα μοριακά τροχιακά του Η</a:t>
            </a:r>
            <a:r>
              <a:rPr kumimoji="0" lang="el-GR" sz="2000" u="none" strike="noStrike" kern="0" cap="none" spc="0" normalizeH="0" baseline="-25000" noProof="0" dirty="0">
                <a:ln>
                  <a:noFill/>
                </a:ln>
                <a:solidFill>
                  <a:schemeClr val="bg1"/>
                </a:solidFill>
                <a:effectLst/>
                <a:uLnTx/>
                <a:uFillTx/>
              </a:rPr>
              <a:t>2</a:t>
            </a:r>
            <a:r>
              <a:rPr kumimoji="0" lang="el-GR" sz="2000" u="none" strike="noStrike" kern="0" cap="none" spc="0" normalizeH="0" baseline="0" noProof="0" dirty="0">
                <a:ln>
                  <a:noFill/>
                </a:ln>
                <a:solidFill>
                  <a:schemeClr val="bg1"/>
                </a:solidFill>
                <a:effectLst/>
                <a:uLnTx/>
                <a:uFillTx/>
              </a:rPr>
              <a:t> είναι συμμετρικά ως προς τον άξονα που ενώνει τους δύο πυρήνες. Ακολουθώντας τη σημειολογία από τη θεωρία δεσμών σθένους, πρόκειται για σ-τροχιακά και γενικά όταν ένα δεσμικό σ-τροχιακό περιέχει ένα ζεύγος ηλεκτρονίων, ένα σ-δεσμός έχει σχηματιστεί.</a:t>
            </a:r>
          </a:p>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u="none" strike="noStrike" kern="0" cap="none" spc="0" normalizeH="0" baseline="0" noProof="0" dirty="0">
                <a:ln>
                  <a:noFill/>
                </a:ln>
                <a:solidFill>
                  <a:schemeClr val="bg1"/>
                </a:solidFill>
                <a:effectLst/>
                <a:uLnTx/>
                <a:uFillTx/>
              </a:rPr>
              <a:t>Ότι έχουμε μάθει για τη γραφή ηλεκτρονιακών δομών για τα άτομα, εφαρμόζεται και στα μόρια:</a:t>
            </a:r>
          </a:p>
          <a:p>
            <a:pPr marL="914400" lvl="1" indent="-457200" algn="just">
              <a:spcAft>
                <a:spcPts val="600"/>
              </a:spcAft>
              <a:buFont typeface="Courier New" panose="02070309020205020404" pitchFamily="49" charset="0"/>
              <a:buChar char="o"/>
              <a:defRPr/>
            </a:pPr>
            <a:r>
              <a:rPr kumimoji="0" lang="el-GR" sz="2000" u="none" strike="noStrike" kern="0" cap="none" spc="0" normalizeH="0" baseline="0" noProof="0" dirty="0">
                <a:ln>
                  <a:noFill/>
                </a:ln>
                <a:solidFill>
                  <a:schemeClr val="bg1"/>
                </a:solidFill>
                <a:effectLst/>
                <a:uLnTx/>
                <a:uFillTx/>
              </a:rPr>
              <a:t>Τα e</a:t>
            </a:r>
            <a:r>
              <a:rPr kumimoji="0" lang="el-GR" sz="2000" u="none" strike="noStrike" kern="0" cap="none" spc="0" normalizeH="0" baseline="30000" noProof="0" dirty="0">
                <a:ln>
                  <a:noFill/>
                </a:ln>
                <a:solidFill>
                  <a:schemeClr val="bg1"/>
                </a:solidFill>
                <a:effectLst/>
                <a:uLnTx/>
                <a:uFillTx/>
              </a:rPr>
              <a:t>-</a:t>
            </a:r>
            <a:r>
              <a:rPr kumimoji="0" lang="el-GR" sz="2000" u="none" strike="noStrike" kern="0" cap="none" spc="0" normalizeH="0" baseline="0" noProof="0" dirty="0">
                <a:ln>
                  <a:noFill/>
                </a:ln>
                <a:solidFill>
                  <a:schemeClr val="bg1"/>
                </a:solidFill>
                <a:effectLst/>
                <a:uLnTx/>
                <a:uFillTx/>
              </a:rPr>
              <a:t> τοποθετούνται στα μοριακά τροχιακά ξεκινώντας από αυτό με τη χαμηλότερη ενέργεια.</a:t>
            </a:r>
          </a:p>
          <a:p>
            <a:pPr marL="914400" lvl="1" indent="-457200" algn="just">
              <a:spcAft>
                <a:spcPts val="600"/>
              </a:spcAft>
              <a:buFont typeface="Courier New" panose="02070309020205020404" pitchFamily="49" charset="0"/>
              <a:buChar char="o"/>
              <a:defRPr/>
            </a:pPr>
            <a:r>
              <a:rPr kumimoji="0" lang="el-GR" sz="2000" u="none" strike="noStrike" kern="0" cap="none" spc="0" normalizeH="0" baseline="0" noProof="0" dirty="0">
                <a:ln>
                  <a:noFill/>
                </a:ln>
                <a:solidFill>
                  <a:schemeClr val="bg1"/>
                </a:solidFill>
                <a:effectLst/>
                <a:uLnTx/>
                <a:uFillTx/>
              </a:rPr>
              <a:t>Ποτέ περισσότερα από δύο e</a:t>
            </a:r>
            <a:r>
              <a:rPr kumimoji="0" lang="el-GR" sz="2000" u="none" strike="noStrike" kern="0" cap="none" spc="0" normalizeH="0" baseline="30000" noProof="0" dirty="0">
                <a:ln>
                  <a:noFill/>
                </a:ln>
                <a:solidFill>
                  <a:schemeClr val="bg1"/>
                </a:solidFill>
                <a:effectLst/>
                <a:uLnTx/>
                <a:uFillTx/>
              </a:rPr>
              <a:t>-</a:t>
            </a:r>
            <a:r>
              <a:rPr kumimoji="0" lang="el-GR" sz="2000" u="none" strike="noStrike" kern="0" cap="none" spc="0" normalizeH="0" baseline="0" noProof="0" dirty="0">
                <a:ln>
                  <a:noFill/>
                </a:ln>
                <a:solidFill>
                  <a:schemeClr val="bg1"/>
                </a:solidFill>
                <a:effectLst/>
                <a:uLnTx/>
                <a:uFillTx/>
              </a:rPr>
              <a:t> σε ένα τροχιακό.</a:t>
            </a:r>
          </a:p>
          <a:p>
            <a:pPr marL="914400" lvl="1" indent="-457200" algn="just">
              <a:spcAft>
                <a:spcPts val="600"/>
              </a:spcAft>
              <a:buFont typeface="Courier New" panose="02070309020205020404" pitchFamily="49" charset="0"/>
              <a:buChar char="o"/>
              <a:defRPr/>
            </a:pPr>
            <a:r>
              <a:rPr kumimoji="0" lang="el-GR" sz="2000" u="none" strike="noStrike" kern="0" cap="none" spc="0" normalizeH="0" baseline="0" noProof="0" dirty="0">
                <a:ln>
                  <a:noFill/>
                </a:ln>
                <a:solidFill>
                  <a:schemeClr val="bg1"/>
                </a:solidFill>
                <a:effectLst/>
                <a:uLnTx/>
                <a:uFillTx/>
              </a:rPr>
              <a:t>Τα ζεύγη e</a:t>
            </a:r>
            <a:r>
              <a:rPr kumimoji="0" lang="el-GR" sz="2000" u="none" strike="noStrike" kern="0" cap="none" spc="0" normalizeH="0" baseline="30000" noProof="0" dirty="0">
                <a:ln>
                  <a:noFill/>
                </a:ln>
                <a:solidFill>
                  <a:schemeClr val="bg1"/>
                </a:solidFill>
                <a:effectLst/>
                <a:uLnTx/>
                <a:uFillTx/>
              </a:rPr>
              <a:t>-</a:t>
            </a:r>
            <a:r>
              <a:rPr kumimoji="0" lang="el-GR" sz="2000" u="none" strike="noStrike" kern="0" cap="none" spc="0" normalizeH="0" baseline="0" noProof="0" dirty="0">
                <a:ln>
                  <a:noFill/>
                </a:ln>
                <a:solidFill>
                  <a:schemeClr val="bg1"/>
                </a:solidFill>
                <a:effectLst/>
                <a:uLnTx/>
                <a:uFillTx/>
              </a:rPr>
              <a:t> πάντα με αντίθετα </a:t>
            </a:r>
            <a:r>
              <a:rPr kumimoji="0" lang="el-GR" sz="2000" u="none" strike="noStrike" kern="0" cap="none" spc="0" normalizeH="0" baseline="0" noProof="0" dirty="0" err="1">
                <a:ln>
                  <a:noFill/>
                </a:ln>
                <a:solidFill>
                  <a:schemeClr val="bg1"/>
                </a:solidFill>
                <a:effectLst/>
                <a:uLnTx/>
                <a:uFillTx/>
              </a:rPr>
              <a:t>spin</a:t>
            </a:r>
            <a:r>
              <a:rPr kumimoji="0" lang="el-GR" sz="2000" u="none" strike="noStrike" kern="0" cap="none" spc="0" normalizeH="0" baseline="0" noProof="0" dirty="0">
                <a:ln>
                  <a:noFill/>
                </a:ln>
                <a:solidFill>
                  <a:schemeClr val="bg1"/>
                </a:solidFill>
                <a:effectLst/>
                <a:uLnTx/>
                <a:uFillTx/>
              </a:rPr>
              <a:t>.</a:t>
            </a:r>
          </a:p>
          <a:p>
            <a:pPr marL="342900" indent="-342900" algn="just">
              <a:spcBef>
                <a:spcPts val="600"/>
              </a:spcBef>
              <a:buFont typeface="Wingdings" panose="05000000000000000000" pitchFamily="2" charset="2"/>
              <a:buChar char="§"/>
            </a:pPr>
            <a:r>
              <a:rPr lang="el-GR" sz="2000" b="1" dirty="0">
                <a:solidFill>
                  <a:schemeClr val="bg1"/>
                </a:solidFill>
              </a:rPr>
              <a:t>Ένα μόριο είναι εξ ορισμού στην θεμελιώδη κατάσταση και διεγείρεται μόνο όταν τα δεσμικά </a:t>
            </a:r>
            <a:r>
              <a:rPr lang="en-US" sz="2000" b="1" dirty="0">
                <a:solidFill>
                  <a:schemeClr val="bg1"/>
                </a:solidFill>
              </a:rPr>
              <a:t>e</a:t>
            </a:r>
            <a:r>
              <a:rPr lang="en-US" sz="2000" b="1" baseline="30000" dirty="0">
                <a:solidFill>
                  <a:schemeClr val="bg1"/>
                </a:solidFill>
              </a:rPr>
              <a:t>-</a:t>
            </a:r>
            <a:r>
              <a:rPr lang="el-GR" sz="2000" b="1" dirty="0">
                <a:solidFill>
                  <a:schemeClr val="bg1"/>
                </a:solidFill>
              </a:rPr>
              <a:t> του διεγερθούν λόγων κρούσεων, θερμικής ενέργειας ή Η/Μ ακτινοβολίας.</a:t>
            </a:r>
          </a:p>
        </p:txBody>
      </p:sp>
      <p:pic>
        <p:nvPicPr>
          <p:cNvPr id="15" name="Picture 14">
            <a:extLst>
              <a:ext uri="{FF2B5EF4-FFF2-40B4-BE49-F238E27FC236}">
                <a16:creationId xmlns:a16="http://schemas.microsoft.com/office/drawing/2014/main" id="{14779E42-A956-1D71-7EB7-FE1E4FFF9C00}"/>
              </a:ext>
            </a:extLst>
          </p:cNvPr>
          <p:cNvPicPr>
            <a:picLocks noChangeAspect="1"/>
          </p:cNvPicPr>
          <p:nvPr/>
        </p:nvPicPr>
        <p:blipFill>
          <a:blip r:embed="rId3"/>
          <a:stretch>
            <a:fillRect/>
          </a:stretch>
        </p:blipFill>
        <p:spPr>
          <a:xfrm>
            <a:off x="7124675" y="54864"/>
            <a:ext cx="4574311" cy="3344534"/>
          </a:xfrm>
          <a:prstGeom prst="rect">
            <a:avLst/>
          </a:prstGeom>
        </p:spPr>
      </p:pic>
      <p:pic>
        <p:nvPicPr>
          <p:cNvPr id="25" name="Picture 24">
            <a:extLst>
              <a:ext uri="{FF2B5EF4-FFF2-40B4-BE49-F238E27FC236}">
                <a16:creationId xmlns:a16="http://schemas.microsoft.com/office/drawing/2014/main" id="{FC11F6E4-10B4-CAAD-9A3A-DD6B1E11E22A}"/>
              </a:ext>
            </a:extLst>
          </p:cNvPr>
          <p:cNvPicPr>
            <a:picLocks noChangeAspect="1"/>
          </p:cNvPicPr>
          <p:nvPr/>
        </p:nvPicPr>
        <p:blipFill>
          <a:blip r:embed="rId4"/>
          <a:stretch>
            <a:fillRect/>
          </a:stretch>
        </p:blipFill>
        <p:spPr>
          <a:xfrm>
            <a:off x="7124675" y="3456432"/>
            <a:ext cx="4574311" cy="3344534"/>
          </a:xfrm>
          <a:prstGeom prst="rect">
            <a:avLst/>
          </a:prstGeom>
        </p:spPr>
      </p:pic>
    </p:spTree>
    <p:extLst>
      <p:ext uri="{BB962C8B-B14F-4D97-AF65-F5344CB8AC3E}">
        <p14:creationId xmlns:p14="http://schemas.microsoft.com/office/powerpoint/2010/main" val="1253899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F41EC-31B1-3F42-BB3B-17AD5DA31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74ABF5-7F7A-5966-9BD4-CE413396C8D2}"/>
              </a:ext>
            </a:extLst>
          </p:cNvPr>
          <p:cNvSpPr>
            <a:spLocks noGrp="1"/>
          </p:cNvSpPr>
          <p:nvPr>
            <p:ph type="title"/>
          </p:nvPr>
        </p:nvSpPr>
        <p:spPr/>
        <p:txBody>
          <a:bodyPr/>
          <a:lstStyle/>
          <a:p>
            <a:r>
              <a:rPr lang="el-GR" dirty="0"/>
              <a:t>Η Περίπτωση του </a:t>
            </a:r>
            <a:r>
              <a:rPr lang="en-US" dirty="0"/>
              <a:t>H</a:t>
            </a:r>
            <a:r>
              <a:rPr lang="en-US" baseline="-25000" dirty="0"/>
              <a:t>2</a:t>
            </a:r>
            <a:endParaRPr lang="en-US" dirty="0"/>
          </a:p>
        </p:txBody>
      </p:sp>
      <p:sp>
        <p:nvSpPr>
          <p:cNvPr id="11" name="TextBox 10">
            <a:extLst>
              <a:ext uri="{FF2B5EF4-FFF2-40B4-BE49-F238E27FC236}">
                <a16:creationId xmlns:a16="http://schemas.microsoft.com/office/drawing/2014/main" id="{8BC376CF-0B60-593B-2A0F-A39AA1A0BBE8}"/>
              </a:ext>
            </a:extLst>
          </p:cNvPr>
          <p:cNvSpPr txBox="1"/>
          <p:nvPr/>
        </p:nvSpPr>
        <p:spPr>
          <a:xfrm>
            <a:off x="381000" y="968926"/>
            <a:ext cx="6631661" cy="5786199"/>
          </a:xfrm>
          <a:prstGeom prst="rect">
            <a:avLst/>
          </a:prstGeom>
          <a:solidFill>
            <a:schemeClr val="tx2">
              <a:lumMod val="20000"/>
              <a:lumOff val="80000"/>
            </a:schemeClr>
          </a:solidFill>
          <a:ln>
            <a:solidFill>
              <a:srgbClr val="202849"/>
            </a:solidFill>
          </a:ln>
        </p:spPr>
        <p:txBody>
          <a:bodyPr wrap="square" rtlCol="0">
            <a:spAutoFit/>
          </a:bodyPr>
          <a:lstStyle/>
          <a:p>
            <a:pPr marL="342900" indent="-342900" algn="just">
              <a:spcBef>
                <a:spcPts val="600"/>
              </a:spcBef>
              <a:buFont typeface="Wingdings" panose="05000000000000000000" pitchFamily="2" charset="2"/>
              <a:buChar char="§"/>
            </a:pPr>
            <a:r>
              <a:rPr lang="el-GR" sz="2000" b="1" dirty="0">
                <a:solidFill>
                  <a:schemeClr val="bg1"/>
                </a:solidFill>
              </a:rPr>
              <a:t>Όταν </a:t>
            </a:r>
            <a:r>
              <a:rPr lang="el-GR" sz="2000" b="1" u="sng" dirty="0">
                <a:solidFill>
                  <a:schemeClr val="bg1"/>
                </a:solidFill>
              </a:rPr>
              <a:t>ένα ηλεκτρόνιο που ανήκει σε δεσμό</a:t>
            </a:r>
            <a:r>
              <a:rPr lang="el-GR" sz="2000" b="1" dirty="0">
                <a:solidFill>
                  <a:schemeClr val="bg1"/>
                </a:solidFill>
              </a:rPr>
              <a:t> διεγείρεται και προωθείται στην </a:t>
            </a:r>
            <a:r>
              <a:rPr lang="el-GR" sz="2000" b="1" dirty="0" err="1">
                <a:solidFill>
                  <a:schemeClr val="bg1"/>
                </a:solidFill>
              </a:rPr>
              <a:t>αντιδεσμική</a:t>
            </a:r>
            <a:r>
              <a:rPr lang="el-GR" sz="2000" b="1" dirty="0">
                <a:solidFill>
                  <a:schemeClr val="bg1"/>
                </a:solidFill>
              </a:rPr>
              <a:t> περιοχή, ο δεσμός καταλύεται. Σε αυτήν την περίπτωση, το μόριο του </a:t>
            </a:r>
            <a:r>
              <a:rPr lang="en-US" sz="2000" b="1" dirty="0">
                <a:solidFill>
                  <a:schemeClr val="bg1"/>
                </a:solidFill>
              </a:rPr>
              <a:t>H</a:t>
            </a:r>
            <a:r>
              <a:rPr lang="en-US" sz="2000" b="1" baseline="-25000" dirty="0">
                <a:solidFill>
                  <a:schemeClr val="bg1"/>
                </a:solidFill>
              </a:rPr>
              <a:t>2</a:t>
            </a:r>
            <a:r>
              <a:rPr lang="el-GR" sz="2000" b="1" dirty="0">
                <a:solidFill>
                  <a:schemeClr val="bg1"/>
                </a:solidFill>
              </a:rPr>
              <a:t> διασπάται και επανερχόμαστε στην κατάσταση του συστήματος με δύο αυτόνομα άτομα </a:t>
            </a:r>
            <a:r>
              <a:rPr lang="en-US" sz="2000" b="1" dirty="0">
                <a:solidFill>
                  <a:schemeClr val="bg1"/>
                </a:solidFill>
              </a:rPr>
              <a:t>H.</a:t>
            </a:r>
            <a:endParaRPr lang="el-GR" sz="2000" b="1" dirty="0">
              <a:solidFill>
                <a:schemeClr val="bg1"/>
              </a:solidFill>
            </a:endParaRPr>
          </a:p>
          <a:p>
            <a:pPr marL="342900" indent="-342900" algn="just">
              <a:spcBef>
                <a:spcPts val="600"/>
              </a:spcBef>
              <a:buFont typeface="Wingdings" panose="05000000000000000000" pitchFamily="2" charset="2"/>
              <a:buChar char="§"/>
            </a:pPr>
            <a:r>
              <a:rPr lang="el-GR" sz="2000" dirty="0">
                <a:solidFill>
                  <a:schemeClr val="bg1"/>
                </a:solidFill>
              </a:rPr>
              <a:t>Τα διαγράμματα μοριακών τροχιακών παρουσιάζουν πάντα τα τροχιακά χαμηλότερης ενέργειας. Μοριακά τροχιακά υψηλότερης ενέργειας μπορούν να σχηματιστούν από συνδυασμό 2s τροχιακών ή 2p</a:t>
            </a:r>
            <a:r>
              <a:rPr lang="el-GR" sz="2000" baseline="-25000" dirty="0">
                <a:solidFill>
                  <a:schemeClr val="bg1"/>
                </a:solidFill>
              </a:rPr>
              <a:t>x</a:t>
            </a:r>
            <a:r>
              <a:rPr lang="el-GR" sz="2000" dirty="0">
                <a:solidFill>
                  <a:schemeClr val="bg1"/>
                </a:solidFill>
              </a:rPr>
              <a:t> τροχιακών κοκ. </a:t>
            </a:r>
            <a:r>
              <a:rPr lang="el-GR" sz="2000" b="1" dirty="0">
                <a:solidFill>
                  <a:schemeClr val="bg1"/>
                </a:solidFill>
              </a:rPr>
              <a:t>Αυτές οι ανώτερες ενεργειακές καταστάσεις, παρότι δεν παρουσιάζονται, είναι σημαντικές για να εξηγήσουμε φάσματα εκπομπής των μορίων στο υπέρυθρο ή στο υπεριώδες. </a:t>
            </a:r>
          </a:p>
          <a:p>
            <a:pPr marL="342900" indent="-342900" algn="just">
              <a:spcBef>
                <a:spcPts val="600"/>
              </a:spcBef>
              <a:buFont typeface="Wingdings" panose="05000000000000000000" pitchFamily="2" charset="2"/>
              <a:buChar char="§"/>
            </a:pPr>
            <a:r>
              <a:rPr lang="el-GR" sz="2000" b="1" i="1" dirty="0">
                <a:solidFill>
                  <a:schemeClr val="tx2">
                    <a:lumMod val="50000"/>
                  </a:schemeClr>
                </a:solidFill>
              </a:rPr>
              <a:t>Κανόνας 3: Τα ατομικά τροχιακά που συνδυάζονται για να σχηματίσουν ένα μοριακό τροχιακό πρέπει να είναι της ίδιας ενέργειας. πχ. ένα 1s τροχιακό από ένα άτομο Η και ένα 2s τροχιακό από ένα άλλο άτομο H δε μπορούν να συνδυαστούν για να φτιάξουν ένα μοριακό τροχιακό.</a:t>
            </a:r>
          </a:p>
        </p:txBody>
      </p:sp>
      <p:pic>
        <p:nvPicPr>
          <p:cNvPr id="3" name="Picture 2" descr="Molecular Orbitals | Introductory Chemistry">
            <a:extLst>
              <a:ext uri="{FF2B5EF4-FFF2-40B4-BE49-F238E27FC236}">
                <a16:creationId xmlns:a16="http://schemas.microsoft.com/office/drawing/2014/main" id="{18B95F2D-C984-02E1-9947-3B9E40EF1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7253" y="1892807"/>
            <a:ext cx="4798339" cy="3497997"/>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368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F4AC1-52D0-5241-6952-40C84AA63C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739B81-E124-F28E-7DAB-0C4164B1C8C4}"/>
              </a:ext>
            </a:extLst>
          </p:cNvPr>
          <p:cNvSpPr>
            <a:spLocks noGrp="1"/>
          </p:cNvSpPr>
          <p:nvPr>
            <p:ph type="title"/>
          </p:nvPr>
        </p:nvSpPr>
        <p:spPr>
          <a:xfrm>
            <a:off x="594360" y="102875"/>
            <a:ext cx="10873740" cy="637789"/>
          </a:xfrm>
        </p:spPr>
        <p:txBody>
          <a:bodyPr/>
          <a:lstStyle/>
          <a:p>
            <a:r>
              <a:rPr lang="el-GR" sz="4000" dirty="0"/>
              <a:t>Ομοπυρηνικά διατομικά μόρια (εκτός του H</a:t>
            </a:r>
            <a:r>
              <a:rPr lang="el-GR" sz="4000" baseline="-25000" dirty="0"/>
              <a:t>2</a:t>
            </a:r>
            <a:r>
              <a:rPr lang="el-GR" sz="4000" dirty="0"/>
              <a:t>)</a:t>
            </a:r>
            <a:endParaRPr lang="en-US" sz="4000" dirty="0"/>
          </a:p>
        </p:txBody>
      </p:sp>
      <p:pic>
        <p:nvPicPr>
          <p:cNvPr id="5" name="Picture 4">
            <a:extLst>
              <a:ext uri="{FF2B5EF4-FFF2-40B4-BE49-F238E27FC236}">
                <a16:creationId xmlns:a16="http://schemas.microsoft.com/office/drawing/2014/main" id="{2CBAB374-21E2-6FF6-4466-57F9DA60A73F}"/>
              </a:ext>
            </a:extLst>
          </p:cNvPr>
          <p:cNvPicPr>
            <a:picLocks noChangeAspect="1"/>
          </p:cNvPicPr>
          <p:nvPr/>
        </p:nvPicPr>
        <p:blipFill>
          <a:blip r:embed="rId2"/>
          <a:stretch>
            <a:fillRect/>
          </a:stretch>
        </p:blipFill>
        <p:spPr>
          <a:xfrm>
            <a:off x="2207096" y="887513"/>
            <a:ext cx="7777807" cy="5970487"/>
          </a:xfrm>
          <a:prstGeom prst="rect">
            <a:avLst/>
          </a:prstGeom>
          <a:ln w="19050">
            <a:solidFill>
              <a:schemeClr val="bg1"/>
            </a:solidFill>
          </a:ln>
        </p:spPr>
      </p:pic>
    </p:spTree>
    <p:extLst>
      <p:ext uri="{BB962C8B-B14F-4D97-AF65-F5344CB8AC3E}">
        <p14:creationId xmlns:p14="http://schemas.microsoft.com/office/powerpoint/2010/main" val="3422509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7BF04-A621-BAD9-A03A-581AAA245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B06FA1-2CEB-76BC-76B5-284716E6923F}"/>
              </a:ext>
            </a:extLst>
          </p:cNvPr>
          <p:cNvSpPr>
            <a:spLocks noGrp="1"/>
          </p:cNvSpPr>
          <p:nvPr>
            <p:ph type="title"/>
          </p:nvPr>
        </p:nvSpPr>
        <p:spPr>
          <a:xfrm>
            <a:off x="594360" y="102875"/>
            <a:ext cx="10873740" cy="637789"/>
          </a:xfrm>
        </p:spPr>
        <p:txBody>
          <a:bodyPr/>
          <a:lstStyle/>
          <a:p>
            <a:r>
              <a:rPr lang="el-GR" sz="4000" dirty="0"/>
              <a:t>Ομοπυρηνικά διατομικά μόρια (εκτός του H</a:t>
            </a:r>
            <a:r>
              <a:rPr lang="el-GR" sz="4000" baseline="-25000" dirty="0"/>
              <a:t>2</a:t>
            </a:r>
            <a:r>
              <a:rPr lang="el-GR" sz="4000" dirty="0"/>
              <a:t>)</a:t>
            </a:r>
            <a:endParaRPr lang="en-US" sz="4000" dirty="0"/>
          </a:p>
        </p:txBody>
      </p:sp>
      <p:pic>
        <p:nvPicPr>
          <p:cNvPr id="3" name="Picture 3">
            <a:extLst>
              <a:ext uri="{FF2B5EF4-FFF2-40B4-BE49-F238E27FC236}">
                <a16:creationId xmlns:a16="http://schemas.microsoft.com/office/drawing/2014/main" id="{F60AB0BF-C34A-C6E7-154C-F104362DF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82" y="1027728"/>
            <a:ext cx="5194300" cy="5562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2CAE098-9F75-7BB2-F74A-AF7CF15B3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7094" y="1027728"/>
            <a:ext cx="5429250" cy="5562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253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35DFF-F9B5-5586-66D7-DBFD4579C6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11DEA9-8ABB-FEC3-60C7-A42F45B31CA2}"/>
              </a:ext>
            </a:extLst>
          </p:cNvPr>
          <p:cNvSpPr>
            <a:spLocks noGrp="1"/>
          </p:cNvSpPr>
          <p:nvPr>
            <p:ph type="title"/>
          </p:nvPr>
        </p:nvSpPr>
        <p:spPr>
          <a:xfrm>
            <a:off x="594360" y="102875"/>
            <a:ext cx="10873740" cy="637789"/>
          </a:xfrm>
        </p:spPr>
        <p:txBody>
          <a:bodyPr/>
          <a:lstStyle/>
          <a:p>
            <a:r>
              <a:rPr lang="el-GR" sz="4000" dirty="0"/>
              <a:t>Ομοπυρηνικά διατομικά μόρια (εκτός του H</a:t>
            </a:r>
            <a:r>
              <a:rPr lang="el-GR" sz="4000" baseline="-25000" dirty="0"/>
              <a:t>2</a:t>
            </a:r>
            <a:r>
              <a:rPr lang="el-GR" sz="4000" dirty="0"/>
              <a:t>)</a:t>
            </a:r>
            <a:endParaRPr lang="en-US" sz="4000" dirty="0"/>
          </a:p>
        </p:txBody>
      </p:sp>
      <p:sp>
        <p:nvSpPr>
          <p:cNvPr id="8" name="TextBox 7">
            <a:extLst>
              <a:ext uri="{FF2B5EF4-FFF2-40B4-BE49-F238E27FC236}">
                <a16:creationId xmlns:a16="http://schemas.microsoft.com/office/drawing/2014/main" id="{90E9D167-62B1-655F-352F-2B0CF2627CB5}"/>
              </a:ext>
            </a:extLst>
          </p:cNvPr>
          <p:cNvSpPr txBox="1"/>
          <p:nvPr/>
        </p:nvSpPr>
        <p:spPr>
          <a:xfrm>
            <a:off x="381000" y="1545110"/>
            <a:ext cx="11430000" cy="3123932"/>
          </a:xfrm>
          <a:prstGeom prst="rect">
            <a:avLst/>
          </a:prstGeom>
          <a:solidFill>
            <a:schemeClr val="tx2">
              <a:lumMod val="20000"/>
              <a:lumOff val="80000"/>
            </a:schemeClr>
          </a:solidFill>
          <a:ln>
            <a:solidFill>
              <a:srgbClr val="202849"/>
            </a:solidFill>
          </a:ln>
        </p:spPr>
        <p:txBody>
          <a:bodyPr wrap="square" rtlCol="0">
            <a:spAutoFit/>
          </a:bodyPr>
          <a:lstStyle/>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1800" b="1" i="0" u="none" strike="noStrike" kern="0" cap="none" spc="0" normalizeH="0" baseline="0" noProof="0" dirty="0">
                <a:ln>
                  <a:noFill/>
                </a:ln>
                <a:solidFill>
                  <a:schemeClr val="tx2">
                    <a:lumMod val="50000"/>
                  </a:schemeClr>
                </a:solidFill>
                <a:effectLst/>
                <a:uLnTx/>
                <a:uFillTx/>
              </a:rPr>
              <a:t>Κανόνας </a:t>
            </a:r>
            <a:r>
              <a:rPr kumimoji="0" lang="en-US" sz="1800" b="1" i="0" u="none" strike="noStrike" kern="0" cap="none" spc="0" normalizeH="0" baseline="0" noProof="0" dirty="0">
                <a:ln>
                  <a:noFill/>
                </a:ln>
                <a:solidFill>
                  <a:schemeClr val="tx2">
                    <a:lumMod val="50000"/>
                  </a:schemeClr>
                </a:solidFill>
                <a:effectLst/>
                <a:uLnTx/>
                <a:uFillTx/>
              </a:rPr>
              <a:t>4</a:t>
            </a:r>
            <a:r>
              <a:rPr kumimoji="0" lang="el-GR" sz="1800" b="1" i="0" u="none" strike="noStrike" kern="0" cap="none" spc="0" normalizeH="0" baseline="0" noProof="0" dirty="0">
                <a:ln>
                  <a:noFill/>
                </a:ln>
                <a:solidFill>
                  <a:schemeClr val="tx2">
                    <a:lumMod val="50000"/>
                  </a:schemeClr>
                </a:solidFill>
                <a:effectLst/>
                <a:uLnTx/>
                <a:uFillTx/>
              </a:rPr>
              <a:t>:</a:t>
            </a:r>
            <a:r>
              <a:rPr kumimoji="0" lang="el-GR" sz="1800" b="0" i="0" u="none" strike="noStrike" kern="0" cap="none" spc="0" normalizeH="0" baseline="0" noProof="0" dirty="0">
                <a:ln>
                  <a:noFill/>
                </a:ln>
                <a:solidFill>
                  <a:schemeClr val="tx2">
                    <a:lumMod val="50000"/>
                  </a:schemeClr>
                </a:solidFill>
                <a:effectLst/>
                <a:uLnTx/>
                <a:uFillTx/>
              </a:rPr>
              <a:t> </a:t>
            </a:r>
            <a:r>
              <a:rPr kumimoji="0" lang="el-GR" sz="1800" b="0" i="1" strike="noStrike" kern="0" cap="none" spc="0" normalizeH="0" baseline="0" noProof="0" dirty="0">
                <a:ln>
                  <a:noFill/>
                </a:ln>
                <a:solidFill>
                  <a:schemeClr val="tx2">
                    <a:lumMod val="50000"/>
                  </a:schemeClr>
                </a:solidFill>
                <a:effectLst/>
                <a:uLnTx/>
                <a:uFillTx/>
              </a:rPr>
              <a:t>Η σειρά συμπλήρωσης των μοριακών τροχιακών για διατομικά μόρια στοιχείων βαρύτερων του </a:t>
            </a:r>
            <a:r>
              <a:rPr kumimoji="0" lang="en-US" sz="1800" b="0" i="1" strike="noStrike" kern="0" cap="none" spc="0" normalizeH="0" baseline="0" noProof="0" dirty="0">
                <a:ln>
                  <a:noFill/>
                </a:ln>
                <a:solidFill>
                  <a:schemeClr val="tx2">
                    <a:lumMod val="50000"/>
                  </a:schemeClr>
                </a:solidFill>
                <a:effectLst/>
                <a:uLnTx/>
                <a:uFillTx/>
              </a:rPr>
              <a:t>O</a:t>
            </a:r>
            <a:r>
              <a:rPr kumimoji="0" lang="el-GR" sz="1800" b="0" i="1" strike="noStrike" kern="0" cap="none" spc="0" normalizeH="0" baseline="0" noProof="0" dirty="0">
                <a:ln>
                  <a:noFill/>
                </a:ln>
                <a:solidFill>
                  <a:schemeClr val="tx2">
                    <a:lumMod val="50000"/>
                  </a:schemeClr>
                </a:solidFill>
                <a:effectLst/>
                <a:uLnTx/>
                <a:uFillTx/>
              </a:rPr>
              <a:t> είναι:</a:t>
            </a:r>
          </a:p>
          <a:p>
            <a:pPr marL="0" marR="0" lvl="0" indent="0" algn="just" defTabSz="914400" eaLnBrk="1" fontAlgn="auto" latinLnBrk="0" hangingPunct="1">
              <a:lnSpc>
                <a:spcPct val="100000"/>
              </a:lnSpc>
              <a:spcBef>
                <a:spcPts val="0"/>
              </a:spcBef>
              <a:spcAft>
                <a:spcPts val="600"/>
              </a:spcAft>
              <a:buClrTx/>
              <a:buSzTx/>
              <a:buFontTx/>
              <a:buNone/>
              <a:tabLst/>
              <a:defRPr/>
            </a:pPr>
            <a:endParaRPr kumimoji="0" lang="el-GR" sz="1800" b="0" i="0" strike="noStrike" kern="0" cap="none" spc="0" normalizeH="0" baseline="0" noProof="0" dirty="0">
              <a:ln>
                <a:noFill/>
              </a:ln>
              <a:solidFill>
                <a:schemeClr val="tx2">
                  <a:lumMod val="50000"/>
                </a:schemeClr>
              </a:solidFill>
              <a:effectLst/>
              <a:uLnTx/>
              <a:uFillTx/>
            </a:endParaRPr>
          </a:p>
          <a:p>
            <a:pPr marL="0" marR="0" lvl="0" indent="0" algn="just" defTabSz="914400" eaLnBrk="1" fontAlgn="auto" latinLnBrk="0" hangingPunct="1">
              <a:lnSpc>
                <a:spcPct val="100000"/>
              </a:lnSpc>
              <a:spcBef>
                <a:spcPts val="0"/>
              </a:spcBef>
              <a:spcAft>
                <a:spcPts val="600"/>
              </a:spcAft>
              <a:buClrTx/>
              <a:buSzTx/>
              <a:buFontTx/>
              <a:buNone/>
              <a:tabLst/>
              <a:defRPr/>
            </a:pPr>
            <a:endParaRPr kumimoji="0" lang="en-US" sz="1800" b="0" i="0" strike="noStrike" kern="0" cap="none" spc="0" normalizeH="0" baseline="0" noProof="0" dirty="0">
              <a:ln>
                <a:noFill/>
              </a:ln>
              <a:solidFill>
                <a:schemeClr val="tx2">
                  <a:lumMod val="50000"/>
                </a:schemeClr>
              </a:solidFill>
              <a:effectLst/>
              <a:uLnTx/>
              <a:uFillTx/>
            </a:endParaRPr>
          </a:p>
          <a:p>
            <a:pPr marL="0" marR="0" lvl="0" indent="0" algn="just" defTabSz="914400" eaLnBrk="1" fontAlgn="auto" latinLnBrk="0" hangingPunct="1">
              <a:lnSpc>
                <a:spcPct val="100000"/>
              </a:lnSpc>
              <a:spcBef>
                <a:spcPts val="0"/>
              </a:spcBef>
              <a:spcAft>
                <a:spcPts val="600"/>
              </a:spcAft>
              <a:buClrTx/>
              <a:buSzTx/>
              <a:buFontTx/>
              <a:buNone/>
              <a:tabLst/>
              <a:defRPr/>
            </a:pPr>
            <a:endParaRPr kumimoji="0" lang="en-US" sz="1800" b="0" i="0" strike="noStrike" kern="0" cap="none" spc="0" normalizeH="0" baseline="0" noProof="0" dirty="0">
              <a:ln>
                <a:noFill/>
              </a:ln>
              <a:solidFill>
                <a:schemeClr val="tx2">
                  <a:lumMod val="50000"/>
                </a:schemeClr>
              </a:solidFill>
              <a:effectLst/>
              <a:uLnTx/>
              <a:uFillTx/>
            </a:endParaRPr>
          </a:p>
          <a:p>
            <a:pPr marL="457200" marR="0" lvl="0" indent="-457200" algn="just" defTabSz="914400" eaLnBrk="1" fontAlgn="auto" latinLnBrk="0" hangingPunct="1">
              <a:lnSpc>
                <a:spcPct val="100000"/>
              </a:lnSpc>
              <a:spcBef>
                <a:spcPts val="0"/>
              </a:spcBef>
              <a:spcAft>
                <a:spcPts val="600"/>
              </a:spcAft>
              <a:buClrTx/>
              <a:buSzTx/>
              <a:buFontTx/>
              <a:buNone/>
              <a:tabLst/>
              <a:defRPr/>
            </a:pPr>
            <a:r>
              <a:rPr kumimoji="0" lang="el-GR" sz="1800" b="0" i="0" strike="noStrike" kern="0" cap="none" spc="0" normalizeH="0" baseline="0" noProof="0" dirty="0">
                <a:ln>
                  <a:noFill/>
                </a:ln>
                <a:solidFill>
                  <a:schemeClr val="tx2">
                    <a:lumMod val="50000"/>
                  </a:schemeClr>
                </a:solidFill>
                <a:effectLst/>
                <a:uLnTx/>
                <a:uFillTx/>
              </a:rPr>
              <a:t>	</a:t>
            </a:r>
            <a:r>
              <a:rPr kumimoji="0" lang="el-GR" sz="1800" b="0" i="1" strike="noStrike" kern="0" cap="none" spc="0" normalizeH="0" baseline="0" noProof="0" dirty="0">
                <a:ln>
                  <a:noFill/>
                </a:ln>
                <a:solidFill>
                  <a:schemeClr val="tx2">
                    <a:lumMod val="50000"/>
                  </a:schemeClr>
                </a:solidFill>
                <a:effectLst/>
                <a:uLnTx/>
                <a:uFillTx/>
              </a:rPr>
              <a:t>Η σειρά συμπλήρωσης των μοριακών τροχιακών για διατομικά μόρια στοιχείων ελαφρύτερων του </a:t>
            </a:r>
            <a:r>
              <a:rPr kumimoji="0" lang="en-US" sz="1800" b="0" i="1" strike="noStrike" kern="0" cap="none" spc="0" normalizeH="0" baseline="0" noProof="0" dirty="0">
                <a:ln>
                  <a:noFill/>
                </a:ln>
                <a:solidFill>
                  <a:schemeClr val="tx2">
                    <a:lumMod val="50000"/>
                  </a:schemeClr>
                </a:solidFill>
                <a:effectLst/>
                <a:uLnTx/>
                <a:uFillTx/>
              </a:rPr>
              <a:t>O </a:t>
            </a:r>
            <a:r>
              <a:rPr kumimoji="0" lang="el-GR" sz="1800" b="0" i="1" strike="noStrike" kern="0" cap="none" spc="0" normalizeH="0" baseline="0" noProof="0" dirty="0">
                <a:ln>
                  <a:noFill/>
                </a:ln>
                <a:solidFill>
                  <a:schemeClr val="tx2">
                    <a:lumMod val="50000"/>
                  </a:schemeClr>
                </a:solidFill>
                <a:effectLst/>
                <a:uLnTx/>
                <a:uFillTx/>
              </a:rPr>
              <a:t>είναι:</a:t>
            </a:r>
          </a:p>
          <a:p>
            <a:pPr marL="457200" marR="0" lvl="0" indent="-457200" algn="just" defTabSz="914400" eaLnBrk="1" fontAlgn="auto" latinLnBrk="0" hangingPunct="1">
              <a:lnSpc>
                <a:spcPct val="100000"/>
              </a:lnSpc>
              <a:spcBef>
                <a:spcPts val="0"/>
              </a:spcBef>
              <a:spcAft>
                <a:spcPts val="600"/>
              </a:spcAft>
              <a:buClrTx/>
              <a:buSzTx/>
              <a:buFontTx/>
              <a:buNone/>
              <a:tabLst/>
              <a:defRPr/>
            </a:pPr>
            <a:endParaRPr kumimoji="0" lang="el-GR" sz="1800" b="0" i="1" strike="noStrike" kern="0" cap="none" spc="0" normalizeH="0" baseline="0" noProof="0" dirty="0">
              <a:ln>
                <a:noFill/>
              </a:ln>
              <a:solidFill>
                <a:schemeClr val="tx2">
                  <a:lumMod val="50000"/>
                </a:schemeClr>
              </a:solidFill>
              <a:effectLst/>
              <a:uLnTx/>
              <a:uFillTx/>
            </a:endParaRPr>
          </a:p>
          <a:p>
            <a:pPr marL="457200" marR="0" lvl="0" indent="-457200" algn="just" defTabSz="914400" eaLnBrk="1" fontAlgn="auto" latinLnBrk="0" hangingPunct="1">
              <a:lnSpc>
                <a:spcPct val="100000"/>
              </a:lnSpc>
              <a:spcBef>
                <a:spcPts val="0"/>
              </a:spcBef>
              <a:spcAft>
                <a:spcPts val="600"/>
              </a:spcAft>
              <a:buClrTx/>
              <a:buSzTx/>
              <a:buFontTx/>
              <a:buNone/>
              <a:tabLst/>
              <a:defRPr/>
            </a:pPr>
            <a:endParaRPr kumimoji="0" lang="el-GR" sz="1800" b="0" i="0" u="none" strike="noStrike" kern="0" cap="none" spc="0" normalizeH="0" baseline="0" noProof="0" dirty="0">
              <a:ln>
                <a:noFill/>
              </a:ln>
              <a:solidFill>
                <a:schemeClr val="bg1"/>
              </a:solidFill>
              <a:effectLst/>
              <a:uLnTx/>
              <a:uFillTx/>
              <a:latin typeface="Minion Pro" panose="02040503050306020203"/>
            </a:endParaRPr>
          </a:p>
          <a:p>
            <a:pPr marL="457200" marR="0" lvl="0" indent="-457200" algn="just" defTabSz="914400" eaLnBrk="1" fontAlgn="auto" latinLnBrk="0" hangingPunct="1">
              <a:lnSpc>
                <a:spcPct val="100000"/>
              </a:lnSpc>
              <a:spcBef>
                <a:spcPts val="0"/>
              </a:spcBef>
              <a:spcAft>
                <a:spcPts val="600"/>
              </a:spcAft>
              <a:buClrTx/>
              <a:buSzTx/>
              <a:buFontTx/>
              <a:buNone/>
              <a:tabLst/>
              <a:defRPr/>
            </a:pPr>
            <a:endParaRPr kumimoji="0" lang="el-GR" sz="1800" b="0" i="0" u="none" strike="noStrike" kern="0" cap="none" spc="0" normalizeH="0" baseline="0" noProof="0" dirty="0">
              <a:ln>
                <a:noFill/>
              </a:ln>
              <a:solidFill>
                <a:schemeClr val="bg1"/>
              </a:solidFill>
              <a:effectLst/>
              <a:uLnTx/>
              <a:uFillTx/>
              <a:latin typeface="Minion Pro" panose="02040503050306020203"/>
            </a:endParaRPr>
          </a:p>
        </p:txBody>
      </p:sp>
      <p:pic>
        <p:nvPicPr>
          <p:cNvPr id="9" name="Picture 6">
            <a:extLst>
              <a:ext uri="{FF2B5EF4-FFF2-40B4-BE49-F238E27FC236}">
                <a16:creationId xmlns:a16="http://schemas.microsoft.com/office/drawing/2014/main" id="{5CB827B7-2ACD-AD91-8C1F-E9EFDD294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86000"/>
            <a:ext cx="7543800" cy="690563"/>
          </a:xfrm>
          <a:prstGeom prst="rect">
            <a:avLst/>
          </a:prstGeom>
          <a:solidFill>
            <a:schemeClr val="bg1"/>
          </a:solidFill>
          <a:ln>
            <a:noFill/>
          </a:ln>
        </p:spPr>
      </p:pic>
      <p:pic>
        <p:nvPicPr>
          <p:cNvPr id="10" name="Picture 7">
            <a:extLst>
              <a:ext uri="{FF2B5EF4-FFF2-40B4-BE49-F238E27FC236}">
                <a16:creationId xmlns:a16="http://schemas.microsoft.com/office/drawing/2014/main" id="{ED7C1B6B-8B5D-5717-09F3-A78729BC1C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694402"/>
            <a:ext cx="7315200" cy="669925"/>
          </a:xfrm>
          <a:prstGeom prst="rect">
            <a:avLst/>
          </a:prstGeom>
          <a:solidFill>
            <a:schemeClr val="bg1"/>
          </a:solidFill>
          <a:ln>
            <a:noFill/>
          </a:ln>
        </p:spPr>
      </p:pic>
    </p:spTree>
    <p:extLst>
      <p:ext uri="{BB962C8B-B14F-4D97-AF65-F5344CB8AC3E}">
        <p14:creationId xmlns:p14="http://schemas.microsoft.com/office/powerpoint/2010/main" val="1836075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40972-434E-5202-8B9C-A813F294A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7A7BC8-BB0F-B48E-7D04-9F8E1690C8E2}"/>
              </a:ext>
            </a:extLst>
          </p:cNvPr>
          <p:cNvSpPr>
            <a:spLocks noGrp="1"/>
          </p:cNvSpPr>
          <p:nvPr>
            <p:ph type="title"/>
          </p:nvPr>
        </p:nvSpPr>
        <p:spPr>
          <a:xfrm>
            <a:off x="594360" y="102875"/>
            <a:ext cx="10873740" cy="637789"/>
          </a:xfrm>
        </p:spPr>
        <p:txBody>
          <a:bodyPr/>
          <a:lstStyle/>
          <a:p>
            <a:r>
              <a:rPr lang="el-GR" sz="4000" dirty="0"/>
              <a:t>Γεωμετρία Μοριακών Τροχιακών</a:t>
            </a:r>
            <a:endParaRPr lang="en-US" sz="4000" dirty="0"/>
          </a:p>
        </p:txBody>
      </p:sp>
      <p:pic>
        <p:nvPicPr>
          <p:cNvPr id="7" name="Picture 3">
            <a:extLst>
              <a:ext uri="{FF2B5EF4-FFF2-40B4-BE49-F238E27FC236}">
                <a16:creationId xmlns:a16="http://schemas.microsoft.com/office/drawing/2014/main" id="{9AFB2DE1-AC48-B73B-B0F9-6AC67DB5B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38" y="990600"/>
            <a:ext cx="5638800" cy="2381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5">
            <a:extLst>
              <a:ext uri="{FF2B5EF4-FFF2-40B4-BE49-F238E27FC236}">
                <a16:creationId xmlns:a16="http://schemas.microsoft.com/office/drawing/2014/main" id="{CB5E2A4B-ED7F-348F-2710-BC5FC7AA07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657600"/>
            <a:ext cx="5638800"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84BB6F7-2F91-F453-DD0E-D3B4FABBF0F4}"/>
              </a:ext>
            </a:extLst>
          </p:cNvPr>
          <p:cNvSpPr txBox="1"/>
          <p:nvPr/>
        </p:nvSpPr>
        <p:spPr>
          <a:xfrm>
            <a:off x="6420000" y="1913077"/>
            <a:ext cx="5467200" cy="369332"/>
          </a:xfrm>
          <a:prstGeom prst="rect">
            <a:avLst/>
          </a:prstGeom>
          <a:solidFill>
            <a:srgbClr val="FFFFFF">
              <a:lumMod val="95000"/>
            </a:srgbClr>
          </a:solidFill>
          <a:ln>
            <a:solidFill>
              <a:srgbClr val="168C75"/>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1" i="0" u="none" strike="noStrike" kern="0" cap="none" spc="0" normalizeH="0" baseline="0" noProof="0" dirty="0">
                <a:ln>
                  <a:noFill/>
                </a:ln>
                <a:solidFill>
                  <a:srgbClr val="168C75"/>
                </a:solidFill>
                <a:effectLst/>
                <a:uLnTx/>
                <a:uFillTx/>
              </a:rPr>
              <a:t>Αλληλεπίδραση </a:t>
            </a:r>
            <a:r>
              <a:rPr kumimoji="0" lang="en-US" sz="1800" b="1" i="0" u="none" strike="noStrike" kern="0" cap="none" spc="0" normalizeH="0" baseline="0" noProof="0" dirty="0">
                <a:ln>
                  <a:noFill/>
                </a:ln>
                <a:solidFill>
                  <a:srgbClr val="168C75"/>
                </a:solidFill>
                <a:effectLst/>
                <a:uLnTx/>
                <a:uFillTx/>
              </a:rPr>
              <a:t>s-s</a:t>
            </a:r>
            <a:endParaRPr kumimoji="0" lang="en-US" sz="1800" b="0" i="0" u="none" strike="noStrike" kern="0" cap="none" spc="0" normalizeH="0" baseline="0" noProof="0" dirty="0">
              <a:ln>
                <a:noFill/>
              </a:ln>
              <a:solidFill>
                <a:srgbClr val="202849"/>
              </a:solidFill>
              <a:effectLst/>
              <a:uLnTx/>
              <a:uFillTx/>
            </a:endParaRPr>
          </a:p>
        </p:txBody>
      </p:sp>
      <p:sp>
        <p:nvSpPr>
          <p:cNvPr id="13" name="TextBox 12">
            <a:extLst>
              <a:ext uri="{FF2B5EF4-FFF2-40B4-BE49-F238E27FC236}">
                <a16:creationId xmlns:a16="http://schemas.microsoft.com/office/drawing/2014/main" id="{70E87616-51E7-0083-B49C-ACB21A8E9D0F}"/>
              </a:ext>
            </a:extLst>
          </p:cNvPr>
          <p:cNvSpPr txBox="1"/>
          <p:nvPr/>
        </p:nvSpPr>
        <p:spPr>
          <a:xfrm>
            <a:off x="6396038" y="4747696"/>
            <a:ext cx="5467200" cy="369332"/>
          </a:xfrm>
          <a:prstGeom prst="rect">
            <a:avLst/>
          </a:prstGeom>
          <a:solidFill>
            <a:srgbClr val="FFFFFF">
              <a:lumMod val="95000"/>
            </a:srgbClr>
          </a:solidFill>
          <a:ln>
            <a:solidFill>
              <a:srgbClr val="168C75"/>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1" i="0" u="none" strike="noStrike" kern="0" cap="none" spc="0" normalizeH="0" baseline="0" noProof="0" dirty="0">
                <a:ln>
                  <a:noFill/>
                </a:ln>
                <a:solidFill>
                  <a:srgbClr val="168C75"/>
                </a:solidFill>
                <a:effectLst/>
                <a:uLnTx/>
                <a:uFillTx/>
              </a:rPr>
              <a:t>Αλληλεπίδραση </a:t>
            </a:r>
            <a:r>
              <a:rPr kumimoji="0" lang="en-US" sz="1800" b="1" i="0" u="none" strike="noStrike" kern="0" cap="none" spc="0" normalizeH="0" baseline="0" noProof="0" dirty="0">
                <a:ln>
                  <a:noFill/>
                </a:ln>
                <a:solidFill>
                  <a:srgbClr val="168C75"/>
                </a:solidFill>
                <a:effectLst/>
                <a:uLnTx/>
                <a:uFillTx/>
              </a:rPr>
              <a:t>s-p</a:t>
            </a:r>
            <a:endParaRPr kumimoji="0" lang="en-US" sz="1800" b="0" i="0" u="none" strike="noStrike" kern="0" cap="none" spc="0" normalizeH="0" baseline="0" noProof="0" dirty="0">
              <a:ln>
                <a:noFill/>
              </a:ln>
              <a:solidFill>
                <a:srgbClr val="202849"/>
              </a:solidFill>
              <a:effectLst/>
              <a:uLnTx/>
              <a:uFillTx/>
            </a:endParaRPr>
          </a:p>
        </p:txBody>
      </p:sp>
    </p:spTree>
    <p:extLst>
      <p:ext uri="{BB962C8B-B14F-4D97-AF65-F5344CB8AC3E}">
        <p14:creationId xmlns:p14="http://schemas.microsoft.com/office/powerpoint/2010/main" val="1046261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3FC32-1DAF-4DD8-DDD6-8AFBAEE37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6CE3F9-B8DF-2BE5-06C4-2A63353D0694}"/>
              </a:ext>
            </a:extLst>
          </p:cNvPr>
          <p:cNvSpPr>
            <a:spLocks noGrp="1"/>
          </p:cNvSpPr>
          <p:nvPr>
            <p:ph type="title"/>
          </p:nvPr>
        </p:nvSpPr>
        <p:spPr>
          <a:xfrm>
            <a:off x="594360" y="102875"/>
            <a:ext cx="10873740" cy="637789"/>
          </a:xfrm>
        </p:spPr>
        <p:txBody>
          <a:bodyPr/>
          <a:lstStyle/>
          <a:p>
            <a:r>
              <a:rPr lang="el-GR" sz="4000" dirty="0"/>
              <a:t>Γεωμετρία Μοριακών Τροχιακών</a:t>
            </a:r>
            <a:endParaRPr lang="en-US" sz="4000" dirty="0"/>
          </a:p>
        </p:txBody>
      </p:sp>
      <p:sp>
        <p:nvSpPr>
          <p:cNvPr id="5" name="TextBox 4">
            <a:extLst>
              <a:ext uri="{FF2B5EF4-FFF2-40B4-BE49-F238E27FC236}">
                <a16:creationId xmlns:a16="http://schemas.microsoft.com/office/drawing/2014/main" id="{26DA977B-2999-4D34-F940-3C0C3FF31FF3}"/>
              </a:ext>
            </a:extLst>
          </p:cNvPr>
          <p:cNvSpPr txBox="1"/>
          <p:nvPr/>
        </p:nvSpPr>
        <p:spPr>
          <a:xfrm>
            <a:off x="6396038" y="3256178"/>
            <a:ext cx="5467200" cy="369332"/>
          </a:xfrm>
          <a:prstGeom prst="rect">
            <a:avLst/>
          </a:prstGeom>
          <a:solidFill>
            <a:srgbClr val="FFFFFF">
              <a:lumMod val="95000"/>
            </a:srgbClr>
          </a:solidFill>
          <a:ln>
            <a:solidFill>
              <a:srgbClr val="168C75"/>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1" i="0" u="none" strike="noStrike" kern="0" cap="none" spc="0" normalizeH="0" baseline="0" noProof="0" dirty="0">
                <a:ln>
                  <a:noFill/>
                </a:ln>
                <a:solidFill>
                  <a:srgbClr val="168C75"/>
                </a:solidFill>
                <a:effectLst/>
                <a:uLnTx/>
                <a:uFillTx/>
              </a:rPr>
              <a:t>Αλληλεπίδραση </a:t>
            </a:r>
            <a:r>
              <a:rPr kumimoji="0" lang="en-US" sz="1800" b="1" i="0" u="none" strike="noStrike" kern="0" cap="none" spc="0" normalizeH="0" baseline="0" noProof="0" dirty="0">
                <a:ln>
                  <a:noFill/>
                </a:ln>
                <a:solidFill>
                  <a:srgbClr val="168C75"/>
                </a:solidFill>
                <a:effectLst/>
                <a:uLnTx/>
                <a:uFillTx/>
              </a:rPr>
              <a:t>p-p</a:t>
            </a:r>
            <a:endParaRPr kumimoji="0" lang="en-US" sz="1800" b="0" i="0" u="none" strike="noStrike" kern="0" cap="none" spc="0" normalizeH="0" baseline="0" noProof="0" dirty="0">
              <a:ln>
                <a:noFill/>
              </a:ln>
              <a:solidFill>
                <a:srgbClr val="202849"/>
              </a:solidFill>
              <a:effectLst/>
              <a:uLnTx/>
              <a:uFillTx/>
            </a:endParaRPr>
          </a:p>
        </p:txBody>
      </p:sp>
      <p:pic>
        <p:nvPicPr>
          <p:cNvPr id="6" name="Picture 4">
            <a:extLst>
              <a:ext uri="{FF2B5EF4-FFF2-40B4-BE49-F238E27FC236}">
                <a16:creationId xmlns:a16="http://schemas.microsoft.com/office/drawing/2014/main" id="{89D94CAB-0F5C-F276-1BFF-03C3755E8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1304344"/>
            <a:ext cx="5927026" cy="4249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007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67B8D-5972-BDAB-D2EC-794C95725C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C5C9B-B225-8B99-7778-6E8980DF21E9}"/>
              </a:ext>
            </a:extLst>
          </p:cNvPr>
          <p:cNvSpPr>
            <a:spLocks noGrp="1"/>
          </p:cNvSpPr>
          <p:nvPr>
            <p:ph type="title"/>
          </p:nvPr>
        </p:nvSpPr>
        <p:spPr>
          <a:xfrm>
            <a:off x="594360" y="102875"/>
            <a:ext cx="11216640" cy="637789"/>
          </a:xfrm>
        </p:spPr>
        <p:txBody>
          <a:bodyPr/>
          <a:lstStyle/>
          <a:p>
            <a:r>
              <a:rPr lang="el-GR" sz="4000" dirty="0"/>
              <a:t>Τάξη Δεσμού στη Θεωρία Μοριακών Τροχιακών</a:t>
            </a:r>
            <a:endParaRPr lang="en-US" sz="4000"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BD9F6DB6-083C-EE1E-78D4-EC9DA008F46F}"/>
                  </a:ext>
                </a:extLst>
              </p:cNvPr>
              <p:cNvSpPr txBox="1"/>
              <p:nvPr/>
            </p:nvSpPr>
            <p:spPr>
              <a:xfrm>
                <a:off x="295290" y="855988"/>
                <a:ext cx="11567948" cy="1130181"/>
              </a:xfrm>
              <a:prstGeom prst="rect">
                <a:avLst/>
              </a:prstGeom>
              <a:solidFill>
                <a:srgbClr val="202849">
                  <a:lumMod val="20000"/>
                  <a:lumOff val="80000"/>
                </a:srgbClr>
              </a:solidFill>
              <a:ln>
                <a:solidFill>
                  <a:srgbClr val="202849"/>
                </a:solidFill>
              </a:ln>
            </p:spPr>
            <p:txBody>
              <a:bodyPr wrap="square" rtlCol="0">
                <a:spAutoFit/>
              </a:bodyPr>
              <a:lstStyle/>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b="0" i="0" u="none" strike="noStrike" kern="0" cap="none" spc="0" normalizeH="0" baseline="0" noProof="0" dirty="0">
                    <a:ln>
                      <a:noFill/>
                    </a:ln>
                    <a:solidFill>
                      <a:srgbClr val="202849"/>
                    </a:solidFill>
                    <a:effectLst/>
                    <a:uLnTx/>
                    <a:uFillTx/>
                  </a:rPr>
                  <a:t>Η Τάξη Δεσμού (</a:t>
                </a:r>
                <a:r>
                  <a:rPr kumimoji="0" lang="en-US" sz="2000" b="0" i="0" u="none" strike="noStrike" kern="0" cap="none" spc="0" normalizeH="0" baseline="0" noProof="0" dirty="0">
                    <a:ln>
                      <a:noFill/>
                    </a:ln>
                    <a:solidFill>
                      <a:srgbClr val="202849"/>
                    </a:solidFill>
                    <a:effectLst/>
                    <a:uLnTx/>
                    <a:uFillTx/>
                  </a:rPr>
                  <a:t>Bond Order)</a:t>
                </a:r>
                <a:r>
                  <a:rPr kumimoji="0" lang="el-GR" sz="2000" b="0" i="0" u="none" strike="noStrike" kern="0" cap="none" spc="0" normalizeH="0" baseline="0" noProof="0" dirty="0">
                    <a:ln>
                      <a:noFill/>
                    </a:ln>
                    <a:solidFill>
                      <a:srgbClr val="202849"/>
                    </a:solidFill>
                    <a:effectLst/>
                    <a:uLnTx/>
                    <a:uFillTx/>
                  </a:rPr>
                  <a:t> ορίζεται ως:</a:t>
                </a:r>
              </a:p>
              <a:p>
                <a:pPr marL="0" marR="0" lvl="0" indent="0" algn="just" defTabSz="914400" eaLnBrk="1" fontAlgn="auto" latinLnBrk="0" hangingPunct="1">
                  <a:lnSpc>
                    <a:spcPct val="100000"/>
                  </a:lnSpc>
                  <a:spcBef>
                    <a:spcPts val="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l-GR" sz="2000" b="0" i="0" u="none" strike="noStrike" kern="0" cap="none" spc="0" normalizeH="0" baseline="0" noProof="0" smtClean="0">
                          <a:ln>
                            <a:noFill/>
                          </a:ln>
                          <a:solidFill>
                            <a:srgbClr val="202849"/>
                          </a:solidFill>
                          <a:effectLst/>
                          <a:uLnTx/>
                          <a:uFillTx/>
                        </a:rPr>
                        <m:t>Ταξη</m:t>
                      </m:r>
                      <m:r>
                        <a:rPr kumimoji="0" lang="el-GR" sz="2000" b="0" i="0" u="none" strike="noStrike" kern="0" cap="none" spc="0" normalizeH="0" baseline="0" noProof="0" smtClean="0">
                          <a:ln>
                            <a:noFill/>
                          </a:ln>
                          <a:solidFill>
                            <a:srgbClr val="202849"/>
                          </a:solidFill>
                          <a:effectLst/>
                          <a:uLnTx/>
                          <a:uFillTx/>
                        </a:rPr>
                        <m:t> </m:t>
                      </m:r>
                      <m:r>
                        <m:rPr>
                          <m:sty m:val="p"/>
                        </m:rPr>
                        <a:rPr kumimoji="0" lang="el-GR" sz="2000" b="0" i="0" u="none" strike="noStrike" kern="0" cap="none" spc="0" normalizeH="0" baseline="0" noProof="0" smtClean="0">
                          <a:ln>
                            <a:noFill/>
                          </a:ln>
                          <a:solidFill>
                            <a:srgbClr val="202849"/>
                          </a:solidFill>
                          <a:effectLst/>
                          <a:uLnTx/>
                          <a:uFillTx/>
                        </a:rPr>
                        <m:t>Δεσμού</m:t>
                      </m:r>
                      <m:r>
                        <a:rPr kumimoji="0" lang="el-GR" sz="2000" b="0" i="0" u="none" strike="noStrike" kern="0" cap="none" spc="0" normalizeH="0" baseline="0" noProof="0" smtClean="0">
                          <a:ln>
                            <a:noFill/>
                          </a:ln>
                          <a:solidFill>
                            <a:srgbClr val="202849"/>
                          </a:solidFill>
                          <a:effectLst/>
                          <a:uLnTx/>
                          <a:uFillTx/>
                        </a:rPr>
                        <m:t>=</m:t>
                      </m:r>
                      <m:f>
                        <m:fPr>
                          <m:ctrlPr>
                            <a:rPr kumimoji="0" lang="el-GR" sz="2000" b="0" i="1" u="none" strike="noStrike" kern="0" cap="none" spc="0" normalizeH="0" baseline="0" noProof="0" smtClean="0">
                              <a:ln>
                                <a:noFill/>
                              </a:ln>
                              <a:solidFill>
                                <a:srgbClr val="202849"/>
                              </a:solidFill>
                              <a:effectLst/>
                              <a:uLnTx/>
                              <a:uFillTx/>
                            </a:rPr>
                          </m:ctrlPr>
                        </m:fPr>
                        <m:num>
                          <m:r>
                            <a:rPr kumimoji="0" lang="el-GR" sz="2000" b="0" i="0" u="none" strike="noStrike" kern="0" cap="none" spc="0" normalizeH="0" baseline="0" noProof="0" smtClean="0">
                              <a:ln>
                                <a:noFill/>
                              </a:ln>
                              <a:solidFill>
                                <a:srgbClr val="202849"/>
                              </a:solidFill>
                              <a:effectLst/>
                              <a:uLnTx/>
                              <a:uFillTx/>
                            </a:rPr>
                            <m:t>1</m:t>
                          </m:r>
                        </m:num>
                        <m:den>
                          <m:r>
                            <a:rPr kumimoji="0" lang="el-GR" sz="2000" b="0" i="0" u="none" strike="noStrike" kern="0" cap="none" spc="0" normalizeH="0" baseline="0" noProof="0" smtClean="0">
                              <a:ln>
                                <a:noFill/>
                              </a:ln>
                              <a:solidFill>
                                <a:srgbClr val="202849"/>
                              </a:solidFill>
                              <a:effectLst/>
                              <a:uLnTx/>
                              <a:uFillTx/>
                            </a:rPr>
                            <m:t>2</m:t>
                          </m:r>
                        </m:den>
                      </m:f>
                      <m:r>
                        <a:rPr kumimoji="0" lang="el-GR" sz="2000" b="0" i="0" u="none" strike="noStrike" kern="0" cap="none" spc="0" normalizeH="0" baseline="0" noProof="0" smtClean="0">
                          <a:ln>
                            <a:noFill/>
                          </a:ln>
                          <a:solidFill>
                            <a:srgbClr val="202849"/>
                          </a:solidFill>
                          <a:effectLst/>
                          <a:uLnTx/>
                          <a:uFillTx/>
                        </a:rPr>
                        <m:t>(</m:t>
                      </m:r>
                      <m:r>
                        <m:rPr>
                          <m:sty m:val="p"/>
                        </m:rPr>
                        <a:rPr kumimoji="0" lang="el-GR" sz="2000" b="0" i="0" u="none" strike="noStrike" kern="0" cap="none" spc="0" normalizeH="0" baseline="0" noProof="0" smtClean="0">
                          <a:ln>
                            <a:noFill/>
                          </a:ln>
                          <a:solidFill>
                            <a:srgbClr val="202849"/>
                          </a:solidFill>
                          <a:effectLst/>
                          <a:uLnTx/>
                          <a:uFillTx/>
                        </a:rPr>
                        <m:t>αριθμός</m:t>
                      </m:r>
                      <m:r>
                        <a:rPr kumimoji="0" lang="el-GR" sz="2000" b="0" i="0" u="none" strike="noStrike" kern="0" cap="none" spc="0" normalizeH="0" baseline="0" noProof="0" smtClean="0">
                          <a:ln>
                            <a:noFill/>
                          </a:ln>
                          <a:solidFill>
                            <a:srgbClr val="202849"/>
                          </a:solidFill>
                          <a:effectLst/>
                          <a:uLnTx/>
                          <a:uFillTx/>
                        </a:rPr>
                        <m:t> </m:t>
                      </m:r>
                      <m:sSup>
                        <m:sSupPr>
                          <m:ctrlPr>
                            <a:rPr kumimoji="0" lang="el-GR" sz="2000" b="0" i="1" u="none" strike="noStrike" kern="0" cap="none" spc="0" normalizeH="0" baseline="0" noProof="0" smtClean="0">
                              <a:ln>
                                <a:noFill/>
                              </a:ln>
                              <a:solidFill>
                                <a:srgbClr val="202849"/>
                              </a:solidFill>
                              <a:effectLst/>
                              <a:uLnTx/>
                              <a:uFillTx/>
                            </a:rPr>
                          </m:ctrlPr>
                        </m:sSupPr>
                        <m:e>
                          <m:r>
                            <m:rPr>
                              <m:sty m:val="p"/>
                            </m:rPr>
                            <a:rPr kumimoji="0" lang="en-US" sz="2000" b="0" i="0" u="none" strike="noStrike" kern="0" cap="none" spc="0" normalizeH="0" baseline="0" noProof="0" smtClean="0">
                              <a:ln>
                                <a:noFill/>
                              </a:ln>
                              <a:solidFill>
                                <a:srgbClr val="202849"/>
                              </a:solidFill>
                              <a:effectLst/>
                              <a:uLnTx/>
                              <a:uFillTx/>
                            </a:rPr>
                            <m:t>e</m:t>
                          </m:r>
                        </m:e>
                        <m:sup>
                          <m:r>
                            <a:rPr kumimoji="0" lang="en-US" sz="2000" b="0" i="0" u="none" strike="noStrike" kern="0" cap="none" spc="0" normalizeH="0" baseline="0" noProof="0" smtClean="0">
                              <a:ln>
                                <a:noFill/>
                              </a:ln>
                              <a:solidFill>
                                <a:srgbClr val="202849"/>
                              </a:solidFill>
                              <a:effectLst/>
                              <a:uLnTx/>
                              <a:uFillTx/>
                            </a:rPr>
                            <m:t>−</m:t>
                          </m:r>
                        </m:sup>
                      </m:sSup>
                      <m:r>
                        <a:rPr kumimoji="0" lang="el-GR" sz="2000" b="0" i="0" u="none" strike="noStrike" kern="0" cap="none" spc="0" normalizeH="0" baseline="0" noProof="0" smtClean="0">
                          <a:ln>
                            <a:noFill/>
                          </a:ln>
                          <a:solidFill>
                            <a:srgbClr val="202849"/>
                          </a:solidFill>
                          <a:effectLst/>
                          <a:uLnTx/>
                          <a:uFillTx/>
                        </a:rPr>
                        <m:t> </m:t>
                      </m:r>
                      <m:r>
                        <m:rPr>
                          <m:sty m:val="p"/>
                        </m:rPr>
                        <a:rPr kumimoji="0" lang="el-GR" sz="2000" b="0" i="0" u="none" strike="noStrike" kern="0" cap="none" spc="0" normalizeH="0" baseline="0" noProof="0" smtClean="0">
                          <a:ln>
                            <a:noFill/>
                          </a:ln>
                          <a:solidFill>
                            <a:srgbClr val="202849"/>
                          </a:solidFill>
                          <a:effectLst/>
                          <a:uLnTx/>
                          <a:uFillTx/>
                        </a:rPr>
                        <m:t>σε</m:t>
                      </m:r>
                      <m:r>
                        <a:rPr kumimoji="0" lang="el-GR" sz="2000" b="0" i="0" u="none" strike="noStrike" kern="0" cap="none" spc="0" normalizeH="0" baseline="0" noProof="0" smtClean="0">
                          <a:ln>
                            <a:noFill/>
                          </a:ln>
                          <a:solidFill>
                            <a:srgbClr val="202849"/>
                          </a:solidFill>
                          <a:effectLst/>
                          <a:uLnTx/>
                          <a:uFillTx/>
                        </a:rPr>
                        <m:t> </m:t>
                      </m:r>
                      <m:r>
                        <m:rPr>
                          <m:sty m:val="p"/>
                        </m:rPr>
                        <a:rPr kumimoji="0" lang="el-GR" sz="2000" b="0" i="0" u="none" strike="noStrike" kern="0" cap="none" spc="0" normalizeH="0" baseline="0" noProof="0" smtClean="0">
                          <a:ln>
                            <a:noFill/>
                          </a:ln>
                          <a:solidFill>
                            <a:srgbClr val="202849"/>
                          </a:solidFill>
                          <a:effectLst/>
                          <a:uLnTx/>
                          <a:uFillTx/>
                        </a:rPr>
                        <m:t>δεσμικα</m:t>
                      </m:r>
                      <m:r>
                        <a:rPr kumimoji="0" lang="el-GR" sz="2000" b="0" i="0" u="none" strike="noStrike" kern="0" cap="none" spc="0" normalizeH="0" baseline="0" noProof="0" smtClean="0">
                          <a:ln>
                            <a:noFill/>
                          </a:ln>
                          <a:solidFill>
                            <a:srgbClr val="202849"/>
                          </a:solidFill>
                          <a:effectLst/>
                          <a:uLnTx/>
                          <a:uFillTx/>
                        </a:rPr>
                        <m:t> </m:t>
                      </m:r>
                      <m:r>
                        <m:rPr>
                          <m:sty m:val="p"/>
                        </m:rPr>
                        <a:rPr kumimoji="0" lang="el-GR" sz="2000" b="0" i="0" u="none" strike="noStrike" kern="0" cap="none" spc="0" normalizeH="0" baseline="0" noProof="0" smtClean="0">
                          <a:ln>
                            <a:noFill/>
                          </a:ln>
                          <a:solidFill>
                            <a:srgbClr val="202849"/>
                          </a:solidFill>
                          <a:effectLst/>
                          <a:uLnTx/>
                          <a:uFillTx/>
                        </a:rPr>
                        <m:t>τροχιακα</m:t>
                      </m:r>
                      <m:r>
                        <a:rPr kumimoji="0" lang="el-GR" sz="2000" b="0" i="0" u="none" strike="noStrike" kern="0" cap="none" spc="0" normalizeH="0" baseline="0" noProof="0" smtClean="0">
                          <a:ln>
                            <a:noFill/>
                          </a:ln>
                          <a:solidFill>
                            <a:srgbClr val="202849"/>
                          </a:solidFill>
                          <a:effectLst/>
                          <a:uLnTx/>
                          <a:uFillTx/>
                        </a:rPr>
                        <m:t> −</m:t>
                      </m:r>
                      <m:r>
                        <m:rPr>
                          <m:sty m:val="p"/>
                        </m:rPr>
                        <a:rPr kumimoji="0" lang="el-GR" sz="2000" b="0" i="0" u="none" strike="noStrike" kern="0" cap="none" spc="0" normalizeH="0" baseline="0" noProof="0" smtClean="0">
                          <a:ln>
                            <a:noFill/>
                          </a:ln>
                          <a:solidFill>
                            <a:srgbClr val="202849"/>
                          </a:solidFill>
                          <a:effectLst/>
                          <a:uLnTx/>
                          <a:uFillTx/>
                        </a:rPr>
                        <m:t>αριθμός</m:t>
                      </m:r>
                      <m:r>
                        <a:rPr kumimoji="0" lang="el-GR" sz="2000" b="0" i="0" u="none" strike="noStrike" kern="0" cap="none" spc="0" normalizeH="0" baseline="0" noProof="0" smtClean="0">
                          <a:ln>
                            <a:noFill/>
                          </a:ln>
                          <a:solidFill>
                            <a:srgbClr val="202849"/>
                          </a:solidFill>
                          <a:effectLst/>
                          <a:uLnTx/>
                          <a:uFillTx/>
                        </a:rPr>
                        <m:t> </m:t>
                      </m:r>
                      <m:sSup>
                        <m:sSupPr>
                          <m:ctrlPr>
                            <a:rPr kumimoji="0" lang="el-GR" sz="2000" b="0" i="1" u="none" strike="noStrike" kern="0" cap="none" spc="0" normalizeH="0" baseline="0" noProof="0" smtClean="0">
                              <a:ln>
                                <a:noFill/>
                              </a:ln>
                              <a:solidFill>
                                <a:srgbClr val="202849"/>
                              </a:solidFill>
                              <a:effectLst/>
                              <a:uLnTx/>
                              <a:uFillTx/>
                            </a:rPr>
                          </m:ctrlPr>
                        </m:sSupPr>
                        <m:e>
                          <m:r>
                            <m:rPr>
                              <m:sty m:val="p"/>
                            </m:rPr>
                            <a:rPr kumimoji="0" lang="en-US" sz="2000" b="0" i="0" u="none" strike="noStrike" kern="0" cap="none" spc="0" normalizeH="0" baseline="0" noProof="0" smtClean="0">
                              <a:ln>
                                <a:noFill/>
                              </a:ln>
                              <a:solidFill>
                                <a:srgbClr val="202849"/>
                              </a:solidFill>
                              <a:effectLst/>
                              <a:uLnTx/>
                              <a:uFillTx/>
                            </a:rPr>
                            <m:t>e</m:t>
                          </m:r>
                        </m:e>
                        <m:sup>
                          <m:r>
                            <a:rPr kumimoji="0" lang="en-US" sz="2000" b="0" i="0" u="none" strike="noStrike" kern="0" cap="none" spc="0" normalizeH="0" baseline="0" noProof="0" smtClean="0">
                              <a:ln>
                                <a:noFill/>
                              </a:ln>
                              <a:solidFill>
                                <a:srgbClr val="202849"/>
                              </a:solidFill>
                              <a:effectLst/>
                              <a:uLnTx/>
                              <a:uFillTx/>
                            </a:rPr>
                            <m:t>−</m:t>
                          </m:r>
                        </m:sup>
                      </m:sSup>
                      <m:r>
                        <a:rPr kumimoji="0" lang="el-GR" sz="2000" b="0" i="0" u="none" strike="noStrike" kern="0" cap="none" spc="0" normalizeH="0" baseline="0" noProof="0" smtClean="0">
                          <a:ln>
                            <a:noFill/>
                          </a:ln>
                          <a:solidFill>
                            <a:srgbClr val="202849"/>
                          </a:solidFill>
                          <a:effectLst/>
                          <a:uLnTx/>
                          <a:uFillTx/>
                        </a:rPr>
                        <m:t> </m:t>
                      </m:r>
                      <m:r>
                        <m:rPr>
                          <m:sty m:val="p"/>
                        </m:rPr>
                        <a:rPr kumimoji="0" lang="el-GR" sz="2000" b="0" i="0" u="none" strike="noStrike" kern="0" cap="none" spc="0" normalizeH="0" baseline="0" noProof="0" smtClean="0">
                          <a:ln>
                            <a:noFill/>
                          </a:ln>
                          <a:solidFill>
                            <a:srgbClr val="202849"/>
                          </a:solidFill>
                          <a:effectLst/>
                          <a:uLnTx/>
                          <a:uFillTx/>
                        </a:rPr>
                        <m:t>σε</m:t>
                      </m:r>
                      <m:r>
                        <a:rPr kumimoji="0" lang="el-GR" sz="2000" b="0" i="0" u="none" strike="noStrike" kern="0" cap="none" spc="0" normalizeH="0" baseline="0" noProof="0" smtClean="0">
                          <a:ln>
                            <a:noFill/>
                          </a:ln>
                          <a:solidFill>
                            <a:srgbClr val="202849"/>
                          </a:solidFill>
                          <a:effectLst/>
                          <a:uLnTx/>
                          <a:uFillTx/>
                        </a:rPr>
                        <m:t> </m:t>
                      </m:r>
                      <m:r>
                        <m:rPr>
                          <m:sty m:val="p"/>
                        </m:rPr>
                        <a:rPr kumimoji="0" lang="el-GR" sz="2000" b="0" i="0" u="none" strike="noStrike" kern="0" cap="none" spc="0" normalizeH="0" baseline="0" noProof="0" smtClean="0">
                          <a:ln>
                            <a:noFill/>
                          </a:ln>
                          <a:solidFill>
                            <a:srgbClr val="202849"/>
                          </a:solidFill>
                          <a:effectLst/>
                          <a:uLnTx/>
                          <a:uFillTx/>
                        </a:rPr>
                        <m:t>αντιδεσμικα</m:t>
                      </m:r>
                      <m:r>
                        <a:rPr kumimoji="0" lang="el-GR" sz="2000" b="0" i="0" u="none" strike="noStrike" kern="0" cap="none" spc="0" normalizeH="0" baseline="0" noProof="0" smtClean="0">
                          <a:ln>
                            <a:noFill/>
                          </a:ln>
                          <a:solidFill>
                            <a:srgbClr val="202849"/>
                          </a:solidFill>
                          <a:effectLst/>
                          <a:uLnTx/>
                          <a:uFillTx/>
                        </a:rPr>
                        <m:t> </m:t>
                      </m:r>
                      <m:r>
                        <m:rPr>
                          <m:sty m:val="p"/>
                        </m:rPr>
                        <a:rPr kumimoji="0" lang="el-GR" sz="2000" b="0" i="0" u="none" strike="noStrike" kern="0" cap="none" spc="0" normalizeH="0" baseline="0" noProof="0" smtClean="0">
                          <a:ln>
                            <a:noFill/>
                          </a:ln>
                          <a:solidFill>
                            <a:srgbClr val="202849"/>
                          </a:solidFill>
                          <a:effectLst/>
                          <a:uLnTx/>
                          <a:uFillTx/>
                        </a:rPr>
                        <m:t>τροχιακα</m:t>
                      </m:r>
                      <m:r>
                        <a:rPr kumimoji="0" lang="el-GR" sz="2000" b="0" i="0" u="none" strike="noStrike" kern="0" cap="none" spc="0" normalizeH="0" baseline="0" noProof="0" smtClean="0">
                          <a:ln>
                            <a:noFill/>
                          </a:ln>
                          <a:solidFill>
                            <a:srgbClr val="202849"/>
                          </a:solidFill>
                          <a:effectLst/>
                          <a:uLnTx/>
                          <a:uFillTx/>
                        </a:rPr>
                        <m:t>)</m:t>
                      </m:r>
                    </m:oMath>
                  </m:oMathPara>
                </a14:m>
                <a:endParaRPr kumimoji="0" lang="el-GR" sz="2000" b="0" i="0" u="none" strike="noStrike" kern="0" cap="none" spc="0" normalizeH="0" baseline="0" noProof="0" dirty="0">
                  <a:ln>
                    <a:noFill/>
                  </a:ln>
                  <a:solidFill>
                    <a:srgbClr val="202849"/>
                  </a:solidFill>
                  <a:effectLst/>
                  <a:uLnTx/>
                  <a:uFillTx/>
                </a:endParaRPr>
              </a:p>
            </p:txBody>
          </p:sp>
        </mc:Choice>
        <mc:Fallback>
          <p:sp>
            <p:nvSpPr>
              <p:cNvPr id="9" name="TextBox 8">
                <a:extLst>
                  <a:ext uri="{FF2B5EF4-FFF2-40B4-BE49-F238E27FC236}">
                    <a16:creationId xmlns:a16="http://schemas.microsoft.com/office/drawing/2014/main" id="{BD9F6DB6-083C-EE1E-78D4-EC9DA008F46F}"/>
                  </a:ext>
                </a:extLst>
              </p:cNvPr>
              <p:cNvSpPr txBox="1">
                <a:spLocks noRot="1" noChangeAspect="1" noMove="1" noResize="1" noEditPoints="1" noAdjustHandles="1" noChangeArrowheads="1" noChangeShapeType="1" noTextEdit="1"/>
              </p:cNvSpPr>
              <p:nvPr/>
            </p:nvSpPr>
            <p:spPr>
              <a:xfrm>
                <a:off x="295290" y="855988"/>
                <a:ext cx="11567948" cy="1130181"/>
              </a:xfrm>
              <a:prstGeom prst="rect">
                <a:avLst/>
              </a:prstGeom>
              <a:blipFill>
                <a:blip r:embed="rId3"/>
                <a:stretch>
                  <a:fillRect l="-421" t="-2128"/>
                </a:stretch>
              </a:blipFill>
              <a:ln>
                <a:solidFill>
                  <a:srgbClr val="202849"/>
                </a:solidFill>
              </a:ln>
            </p:spPr>
            <p:txBody>
              <a:bodyPr/>
              <a:lstStyle/>
              <a:p>
                <a:r>
                  <a:rPr lang="en-US">
                    <a:noFill/>
                  </a:rPr>
                  <a:t> </a:t>
                </a:r>
              </a:p>
            </p:txBody>
          </p:sp>
        </mc:Fallback>
      </mc:AlternateContent>
      <p:pic>
        <p:nvPicPr>
          <p:cNvPr id="10" name="Picture 2" descr="Molecular Orbitals | Introductory Chemistry">
            <a:extLst>
              <a:ext uri="{FF2B5EF4-FFF2-40B4-BE49-F238E27FC236}">
                <a16:creationId xmlns:a16="http://schemas.microsoft.com/office/drawing/2014/main" id="{B0C16AC4-EC08-043E-6EBF-5E55EC60D4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8" y="2141772"/>
            <a:ext cx="4961401" cy="3616869"/>
          </a:xfrm>
          <a:prstGeom prst="rect">
            <a:avLst/>
          </a:prstGeom>
          <a:noFill/>
          <a:ln>
            <a:solidFill>
              <a:srgbClr val="168C75"/>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C09F577-B244-0D7B-6AD7-58AEB3A24725}"/>
              </a:ext>
            </a:extLst>
          </p:cNvPr>
          <p:cNvSpPr txBox="1"/>
          <p:nvPr/>
        </p:nvSpPr>
        <p:spPr>
          <a:xfrm>
            <a:off x="295290" y="5896308"/>
            <a:ext cx="4961401" cy="369332"/>
          </a:xfrm>
          <a:prstGeom prst="rect">
            <a:avLst/>
          </a:prstGeom>
          <a:solidFill>
            <a:srgbClr val="FFFFFF">
              <a:lumMod val="95000"/>
            </a:srgbClr>
          </a:solidFill>
          <a:ln>
            <a:solidFill>
              <a:srgbClr val="168C75"/>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800" b="1" i="0" u="none" strike="noStrike" kern="0" cap="none" spc="0" normalizeH="0" baseline="0" noProof="0" dirty="0">
                <a:ln>
                  <a:noFill/>
                </a:ln>
                <a:solidFill>
                  <a:srgbClr val="168C75"/>
                </a:solidFill>
                <a:effectLst/>
                <a:uLnTx/>
                <a:uFillTx/>
              </a:rPr>
              <a:t>Τάξη Δεσμού=1/2 (2-0) =1</a:t>
            </a:r>
            <a:endParaRPr kumimoji="0" lang="en-US" sz="1800" b="0" i="0" u="none" strike="noStrike" kern="0" cap="none" spc="0" normalizeH="0" baseline="0" noProof="0" dirty="0">
              <a:ln>
                <a:noFill/>
              </a:ln>
              <a:solidFill>
                <a:srgbClr val="202849"/>
              </a:solidFill>
              <a:effectLst/>
              <a:uLnTx/>
              <a:uFillTx/>
            </a:endParaRPr>
          </a:p>
        </p:txBody>
      </p:sp>
      <p:sp>
        <p:nvSpPr>
          <p:cNvPr id="12" name="TextBox 11">
            <a:extLst>
              <a:ext uri="{FF2B5EF4-FFF2-40B4-BE49-F238E27FC236}">
                <a16:creationId xmlns:a16="http://schemas.microsoft.com/office/drawing/2014/main" id="{9BA1995C-C26B-0393-B09D-6132E12DC45F}"/>
              </a:ext>
            </a:extLst>
          </p:cNvPr>
          <p:cNvSpPr txBox="1"/>
          <p:nvPr/>
        </p:nvSpPr>
        <p:spPr>
          <a:xfrm>
            <a:off x="5387571" y="3429000"/>
            <a:ext cx="6475667" cy="1708160"/>
          </a:xfrm>
          <a:prstGeom prst="rect">
            <a:avLst/>
          </a:prstGeom>
          <a:solidFill>
            <a:srgbClr val="FFFFFF">
              <a:lumMod val="95000"/>
            </a:srgbClr>
          </a:solidFill>
          <a:ln>
            <a:solidFill>
              <a:srgbClr val="168C75"/>
            </a:solidFill>
          </a:ln>
        </p:spPr>
        <p:txBody>
          <a:bodyPr wrap="square">
            <a:spAutoFit/>
          </a:bodyPr>
          <a:lstStyle/>
          <a:p>
            <a:pPr marL="285750" marR="0" lvl="0" indent="-285750" algn="just"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l-GR" sz="1800" b="1" i="0" u="none" strike="noStrike" kern="0" cap="none" spc="0" normalizeH="0" baseline="0" noProof="0" dirty="0">
                <a:ln>
                  <a:noFill/>
                </a:ln>
                <a:solidFill>
                  <a:srgbClr val="168C75"/>
                </a:solidFill>
                <a:effectLst/>
                <a:uLnTx/>
                <a:uFillTx/>
              </a:rPr>
              <a:t>Για την τάξη δεσμού ισχύει ότι είχαμε αναφέρει και στη θεωρία </a:t>
            </a:r>
            <a:r>
              <a:rPr kumimoji="0" lang="en-US" sz="1800" b="1" i="0" u="none" strike="noStrike" kern="0" cap="none" spc="0" normalizeH="0" baseline="0" noProof="0" dirty="0">
                <a:ln>
                  <a:noFill/>
                </a:ln>
                <a:solidFill>
                  <a:srgbClr val="168C75"/>
                </a:solidFill>
                <a:effectLst/>
                <a:uLnTx/>
                <a:uFillTx/>
              </a:rPr>
              <a:t>Lewis:</a:t>
            </a:r>
            <a:endParaRPr kumimoji="0" lang="el-GR" sz="1800" b="1" i="0" u="none" strike="noStrike" kern="0" cap="none" spc="0" normalizeH="0" baseline="0" noProof="0" dirty="0">
              <a:ln>
                <a:noFill/>
              </a:ln>
              <a:solidFill>
                <a:srgbClr val="168C75"/>
              </a:solidFill>
              <a:effectLst/>
              <a:uLnTx/>
              <a:uFillTx/>
            </a:endParaRPr>
          </a:p>
          <a:p>
            <a:pPr marL="742950" marR="0" lvl="1" indent="-285750" algn="just" defTabSz="91440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l-GR" sz="1800" b="1" i="0" u="none" strike="noStrike" kern="0" cap="none" spc="0" normalizeH="0" baseline="0" noProof="0" dirty="0">
                <a:ln>
                  <a:noFill/>
                </a:ln>
                <a:solidFill>
                  <a:srgbClr val="168C75"/>
                </a:solidFill>
                <a:effectLst/>
                <a:uLnTx/>
                <a:uFillTx/>
              </a:rPr>
              <a:t>Τάξη Δεσμού 1 – Μονός Δεσμός</a:t>
            </a:r>
          </a:p>
          <a:p>
            <a:pPr marL="742950" marR="0" lvl="1" indent="-285750" algn="just" defTabSz="91440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l-GR" sz="1800" b="1" i="0" u="none" strike="noStrike" kern="0" cap="none" spc="0" normalizeH="0" baseline="0" noProof="0" dirty="0">
                <a:ln>
                  <a:noFill/>
                </a:ln>
                <a:solidFill>
                  <a:srgbClr val="168C75"/>
                </a:solidFill>
                <a:effectLst/>
                <a:uLnTx/>
                <a:uFillTx/>
              </a:rPr>
              <a:t>Τάξη Δεσμού 2 – Διπλός Δεσμός</a:t>
            </a:r>
          </a:p>
          <a:p>
            <a:pPr marL="742950" marR="0" lvl="1" indent="-285750" algn="just" defTabSz="91440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l-GR" sz="1800" b="1" i="0" u="none" strike="noStrike" kern="0" cap="none" spc="0" normalizeH="0" baseline="0" noProof="0" dirty="0">
                <a:ln>
                  <a:noFill/>
                </a:ln>
                <a:solidFill>
                  <a:srgbClr val="168C75"/>
                </a:solidFill>
                <a:effectLst/>
                <a:uLnTx/>
                <a:uFillTx/>
              </a:rPr>
              <a:t>Τάξη Δεσμού 3 – Τριπλός Δεσμός</a:t>
            </a:r>
          </a:p>
        </p:txBody>
      </p:sp>
    </p:spTree>
    <p:extLst>
      <p:ext uri="{BB962C8B-B14F-4D97-AF65-F5344CB8AC3E}">
        <p14:creationId xmlns:p14="http://schemas.microsoft.com/office/powerpoint/2010/main" val="2883413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924B2-6103-FC5B-316F-D87BE1AF08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A6C56D-33A4-0E14-8753-83A1BE6FF1CE}"/>
              </a:ext>
            </a:extLst>
          </p:cNvPr>
          <p:cNvSpPr>
            <a:spLocks noGrp="1"/>
          </p:cNvSpPr>
          <p:nvPr>
            <p:ph type="title"/>
          </p:nvPr>
        </p:nvSpPr>
        <p:spPr>
          <a:xfrm>
            <a:off x="594360" y="102875"/>
            <a:ext cx="11216640" cy="637789"/>
          </a:xfrm>
        </p:spPr>
        <p:txBody>
          <a:bodyPr/>
          <a:lstStyle/>
          <a:p>
            <a:r>
              <a:rPr lang="el-GR" sz="4000" dirty="0"/>
              <a:t>Τάξη Δεσμού στη Θεωρία Μοριακών Τροχιακών</a:t>
            </a:r>
            <a:endParaRPr lang="en-US" sz="4000" dirty="0"/>
          </a:p>
        </p:txBody>
      </p:sp>
      <p:pic>
        <p:nvPicPr>
          <p:cNvPr id="5" name="Picture 3">
            <a:extLst>
              <a:ext uri="{FF2B5EF4-FFF2-40B4-BE49-F238E27FC236}">
                <a16:creationId xmlns:a16="http://schemas.microsoft.com/office/drawing/2014/main" id="{DF96D10B-C05C-11CF-B3FC-7D9507366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905256"/>
            <a:ext cx="47259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CBDDF8B-502B-53BE-43A1-AA88EB0D73CE}"/>
              </a:ext>
            </a:extLst>
          </p:cNvPr>
          <p:cNvSpPr txBox="1"/>
          <p:nvPr/>
        </p:nvSpPr>
        <p:spPr>
          <a:xfrm>
            <a:off x="5258466" y="1063433"/>
            <a:ext cx="6475667" cy="4939814"/>
          </a:xfrm>
          <a:prstGeom prst="rect">
            <a:avLst/>
          </a:prstGeom>
          <a:solidFill>
            <a:srgbClr val="FFFFFF">
              <a:lumMod val="95000"/>
            </a:srgbClr>
          </a:solidFill>
          <a:ln>
            <a:solidFill>
              <a:srgbClr val="168C75"/>
            </a:solidFill>
          </a:ln>
        </p:spPr>
        <p:txBody>
          <a:bodyPr wrap="square">
            <a:spAutoFit/>
          </a:bodyPr>
          <a:lstStyle/>
          <a:p>
            <a:pPr marL="285750" marR="0" lvl="0" indent="-285750" algn="just"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l-GR" sz="2000" i="0" u="none" strike="noStrike" kern="0" cap="none" spc="0" normalizeH="0" baseline="0" noProof="0" dirty="0">
                <a:ln>
                  <a:noFill/>
                </a:ln>
                <a:solidFill>
                  <a:schemeClr val="bg1"/>
                </a:solidFill>
                <a:effectLst/>
                <a:uLnTx/>
                <a:uFillTx/>
              </a:rPr>
              <a:t>Η σημαντικότερη διαφορά μεταξύ μορίων των ίδιων στοιχείων και μορίων διαφορετικών στοιχείων είναι ότι οι μοριακοί δεσμοί στα δεύτερα είναι πιο </a:t>
            </a:r>
            <a:r>
              <a:rPr kumimoji="0" lang="el-GR" sz="2000" i="0" u="sng" strike="noStrike" kern="0" cap="none" spc="0" normalizeH="0" baseline="0" noProof="0" dirty="0">
                <a:ln>
                  <a:noFill/>
                </a:ln>
                <a:solidFill>
                  <a:schemeClr val="bg1"/>
                </a:solidFill>
                <a:effectLst/>
                <a:uLnTx/>
                <a:uFillTx/>
              </a:rPr>
              <a:t>πολικοί</a:t>
            </a:r>
            <a:r>
              <a:rPr kumimoji="0" lang="el-GR" sz="2000" i="0" u="none" strike="noStrike" kern="0" cap="none" spc="0" normalizeH="0" baseline="0" noProof="0" dirty="0">
                <a:ln>
                  <a:noFill/>
                </a:ln>
                <a:solidFill>
                  <a:schemeClr val="bg1"/>
                </a:solidFill>
                <a:effectLst/>
                <a:uLnTx/>
                <a:uFillTx/>
              </a:rPr>
              <a:t>.</a:t>
            </a:r>
            <a:endParaRPr kumimoji="0" lang="en-US" sz="2000" i="0" u="none" strike="noStrike" kern="0" cap="none" spc="0" normalizeH="0" baseline="0" noProof="0" dirty="0">
              <a:ln>
                <a:noFill/>
              </a:ln>
              <a:solidFill>
                <a:schemeClr val="bg1"/>
              </a:solidFill>
              <a:effectLst/>
              <a:uLnTx/>
              <a:uFillTx/>
            </a:endParaRPr>
          </a:p>
          <a:p>
            <a:pPr marL="285750" marR="0" lvl="0" indent="-285750" algn="just"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l-GR" sz="2000" i="0" u="none" strike="noStrike" kern="0" cap="none" spc="0" normalizeH="0" baseline="0" noProof="0" dirty="0">
                <a:ln>
                  <a:noFill/>
                </a:ln>
                <a:solidFill>
                  <a:schemeClr val="bg1"/>
                </a:solidFill>
                <a:effectLst/>
                <a:uLnTx/>
                <a:uFillTx/>
              </a:rPr>
              <a:t>Τα δεσμικά μοριακά τροχιακά του μορίου </a:t>
            </a:r>
            <a:r>
              <a:rPr kumimoji="0" lang="en-US" sz="2000" i="0" u="none" strike="noStrike" kern="0" cap="none" spc="0" normalizeH="0" baseline="0" noProof="0" dirty="0">
                <a:ln>
                  <a:noFill/>
                </a:ln>
                <a:solidFill>
                  <a:schemeClr val="bg1"/>
                </a:solidFill>
                <a:effectLst/>
                <a:uLnTx/>
                <a:uFillTx/>
              </a:rPr>
              <a:t>NO</a:t>
            </a:r>
            <a:r>
              <a:rPr kumimoji="0" lang="el-GR" sz="2000" i="0" u="none" strike="noStrike" kern="0" cap="none" spc="0" normalizeH="0" baseline="0" noProof="0" dirty="0">
                <a:ln>
                  <a:noFill/>
                </a:ln>
                <a:solidFill>
                  <a:schemeClr val="bg1"/>
                </a:solidFill>
                <a:effectLst/>
                <a:uLnTx/>
                <a:uFillTx/>
              </a:rPr>
              <a:t> είναι ενεργειακά πιο κοντά με τα ατομικά τροχιακά του πιο </a:t>
            </a:r>
            <a:r>
              <a:rPr kumimoji="0" lang="el-GR" sz="2000" i="0" u="none" strike="noStrike" kern="0" cap="none" spc="0" normalizeH="0" baseline="0" noProof="0" dirty="0" err="1">
                <a:ln>
                  <a:noFill/>
                </a:ln>
                <a:solidFill>
                  <a:schemeClr val="bg1"/>
                </a:solidFill>
                <a:effectLst/>
                <a:uLnTx/>
                <a:uFillTx/>
              </a:rPr>
              <a:t>ηλεκτραρνητικού</a:t>
            </a:r>
            <a:r>
              <a:rPr kumimoji="0" lang="el-GR" sz="2000" i="0" u="none" strike="noStrike" kern="0" cap="none" spc="0" normalizeH="0" baseline="0" noProof="0" dirty="0">
                <a:ln>
                  <a:noFill/>
                </a:ln>
                <a:solidFill>
                  <a:schemeClr val="bg1"/>
                </a:solidFill>
                <a:effectLst/>
                <a:uLnTx/>
                <a:uFillTx/>
              </a:rPr>
              <a:t> ατόμου, του </a:t>
            </a:r>
            <a:r>
              <a:rPr kumimoji="0" lang="en-US" sz="2000" i="0" u="none" strike="noStrike" kern="0" cap="none" spc="0" normalizeH="0" baseline="0" noProof="0" dirty="0">
                <a:ln>
                  <a:noFill/>
                </a:ln>
                <a:solidFill>
                  <a:schemeClr val="bg1"/>
                </a:solidFill>
                <a:effectLst/>
                <a:uLnTx/>
                <a:uFillTx/>
              </a:rPr>
              <a:t>O.</a:t>
            </a:r>
            <a:endParaRPr kumimoji="0" lang="el-GR" sz="2000" i="0" u="none" strike="noStrike" kern="0" cap="none" spc="0" normalizeH="0" baseline="0" noProof="0" dirty="0">
              <a:ln>
                <a:noFill/>
              </a:ln>
              <a:solidFill>
                <a:schemeClr val="bg1"/>
              </a:solidFill>
              <a:effectLst/>
              <a:uLnTx/>
              <a:uFillTx/>
            </a:endParaRPr>
          </a:p>
          <a:p>
            <a:pPr marL="285750" marR="0" lvl="0" indent="-285750" algn="just"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l-GR" sz="2000" i="0" u="none" strike="noStrike" kern="0" cap="none" spc="0" normalizeH="0" baseline="0" noProof="0" dirty="0">
                <a:ln>
                  <a:noFill/>
                </a:ln>
                <a:solidFill>
                  <a:schemeClr val="bg1"/>
                </a:solidFill>
                <a:effectLst/>
                <a:uLnTx/>
                <a:uFillTx/>
              </a:rPr>
              <a:t>Τα αντιδεσμικά μοριακά τροχιακά είναι ενεργειακά πιο κοντά στα ατομικά τροχιακά του λιγότερο </a:t>
            </a:r>
            <a:r>
              <a:rPr kumimoji="0" lang="el-GR" sz="2000" i="0" u="none" strike="noStrike" kern="0" cap="none" spc="0" normalizeH="0" baseline="0" noProof="0" dirty="0" err="1">
                <a:ln>
                  <a:noFill/>
                </a:ln>
                <a:solidFill>
                  <a:schemeClr val="bg1"/>
                </a:solidFill>
                <a:effectLst/>
                <a:uLnTx/>
                <a:uFillTx/>
              </a:rPr>
              <a:t>ηλεκτραρνητικού</a:t>
            </a:r>
            <a:r>
              <a:rPr kumimoji="0" lang="el-GR" sz="2000" i="0" u="none" strike="noStrike" kern="0" cap="none" spc="0" normalizeH="0" baseline="0" noProof="0" dirty="0">
                <a:ln>
                  <a:noFill/>
                </a:ln>
                <a:solidFill>
                  <a:schemeClr val="bg1"/>
                </a:solidFill>
                <a:effectLst/>
                <a:uLnTx/>
                <a:uFillTx/>
              </a:rPr>
              <a:t> ατόμου, του </a:t>
            </a:r>
            <a:r>
              <a:rPr kumimoji="0" lang="en-US" sz="2000" i="0" u="none" strike="noStrike" kern="0" cap="none" spc="0" normalizeH="0" baseline="0" noProof="0" dirty="0">
                <a:ln>
                  <a:noFill/>
                </a:ln>
                <a:solidFill>
                  <a:schemeClr val="bg1"/>
                </a:solidFill>
                <a:effectLst/>
                <a:uLnTx/>
                <a:uFillTx/>
              </a:rPr>
              <a:t>N. </a:t>
            </a:r>
          </a:p>
          <a:p>
            <a:pPr marL="285750" marR="0" lvl="0" indent="-285750" algn="just"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l-GR" sz="2000" i="0" u="none" strike="noStrike" kern="0" cap="none" spc="0" normalizeH="0" baseline="0" noProof="0" dirty="0">
                <a:ln>
                  <a:noFill/>
                </a:ln>
                <a:solidFill>
                  <a:schemeClr val="bg1"/>
                </a:solidFill>
                <a:effectLst/>
                <a:uLnTx/>
                <a:uFillTx/>
              </a:rPr>
              <a:t>Αν οι ενέργειες των ατομικών τροχιακών από τα οποία σχηματίζονται τα μοριακά τροχιακά έχουν μεγάλες διαφορές, το διάγραμμα ενεργειακών επιπέδων δε θα μοιάζει σαν αυτά των </a:t>
            </a:r>
            <a:r>
              <a:rPr kumimoji="0" lang="el-GR" sz="2000" i="0" u="none" strike="noStrike" kern="0" cap="none" spc="0" normalizeH="0" baseline="0" noProof="0" dirty="0" err="1">
                <a:ln>
                  <a:noFill/>
                </a:ln>
                <a:solidFill>
                  <a:schemeClr val="bg1"/>
                </a:solidFill>
                <a:effectLst/>
                <a:uLnTx/>
                <a:uFillTx/>
              </a:rPr>
              <a:t>ομοπυρηνικών</a:t>
            </a:r>
            <a:r>
              <a:rPr kumimoji="0" lang="el-GR" sz="2000" i="0" u="none" strike="noStrike" kern="0" cap="none" spc="0" normalizeH="0" baseline="0" noProof="0" dirty="0">
                <a:ln>
                  <a:noFill/>
                </a:ln>
                <a:solidFill>
                  <a:schemeClr val="bg1"/>
                </a:solidFill>
                <a:effectLst/>
                <a:uLnTx/>
                <a:uFillTx/>
              </a:rPr>
              <a:t> ατόμων. Γι’ αυτό και σπάνια θα δείτε σε συγγράμματα χημείας διαγράμματα πιο πολύπλοκων μορίων.</a:t>
            </a:r>
          </a:p>
        </p:txBody>
      </p:sp>
    </p:spTree>
    <p:extLst>
      <p:ext uri="{BB962C8B-B14F-4D97-AF65-F5344CB8AC3E}">
        <p14:creationId xmlns:p14="http://schemas.microsoft.com/office/powerpoint/2010/main" val="487880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8EC642-BA1C-DA43-4CC1-A8587862406B}"/>
              </a:ext>
            </a:extLst>
          </p:cNvPr>
          <p:cNvSpPr>
            <a:spLocks noGrp="1"/>
          </p:cNvSpPr>
          <p:nvPr>
            <p:ph type="title"/>
          </p:nvPr>
        </p:nvSpPr>
        <p:spPr/>
        <p:txBody>
          <a:bodyPr anchor="ctr"/>
          <a:lstStyle/>
          <a:p>
            <a:r>
              <a:rPr lang="el-GR" sz="4800" dirty="0"/>
              <a:t>Γιατί τα άτομα να σχηματίζουν μόρια;</a:t>
            </a:r>
            <a:endParaRPr lang="en-US" sz="4800" dirty="0"/>
          </a:p>
        </p:txBody>
      </p:sp>
    </p:spTree>
    <p:extLst>
      <p:ext uri="{BB962C8B-B14F-4D97-AF65-F5344CB8AC3E}">
        <p14:creationId xmlns:p14="http://schemas.microsoft.com/office/powerpoint/2010/main" val="2722730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9E3E3-6131-7A01-A0FA-BCD3F7B0DA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1D7590-17B7-4562-EC94-C13CBEC2AD27}"/>
              </a:ext>
            </a:extLst>
          </p:cNvPr>
          <p:cNvSpPr>
            <a:spLocks noGrp="1"/>
          </p:cNvSpPr>
          <p:nvPr>
            <p:ph type="title"/>
          </p:nvPr>
        </p:nvSpPr>
        <p:spPr/>
        <p:txBody>
          <a:bodyPr anchor="ctr"/>
          <a:lstStyle/>
          <a:p>
            <a:r>
              <a:rPr lang="el-GR" sz="4800" dirty="0"/>
              <a:t>Μεταλλικός Δεσμός</a:t>
            </a:r>
            <a:endParaRPr lang="en-US" sz="4800" dirty="0"/>
          </a:p>
        </p:txBody>
      </p:sp>
    </p:spTree>
    <p:extLst>
      <p:ext uri="{BB962C8B-B14F-4D97-AF65-F5344CB8AC3E}">
        <p14:creationId xmlns:p14="http://schemas.microsoft.com/office/powerpoint/2010/main" val="1593083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C13B0-8122-55D5-CF2D-2B64902E64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A34C2D-EAC8-0AE0-2AB2-BE4A5106A3EA}"/>
              </a:ext>
            </a:extLst>
          </p:cNvPr>
          <p:cNvSpPr>
            <a:spLocks noGrp="1"/>
          </p:cNvSpPr>
          <p:nvPr>
            <p:ph type="title"/>
          </p:nvPr>
        </p:nvSpPr>
        <p:spPr>
          <a:xfrm>
            <a:off x="594360" y="102875"/>
            <a:ext cx="11216640" cy="637789"/>
          </a:xfrm>
        </p:spPr>
        <p:txBody>
          <a:bodyPr/>
          <a:lstStyle/>
          <a:p>
            <a:r>
              <a:rPr lang="el-GR" sz="4000" dirty="0"/>
              <a:t>Μεταλλικός Δεσμός – Παραδοσιακή Θεώρηση</a:t>
            </a:r>
            <a:endParaRPr lang="en-US" sz="4000" dirty="0"/>
          </a:p>
        </p:txBody>
      </p:sp>
      <p:sp>
        <p:nvSpPr>
          <p:cNvPr id="3" name="TextBox 2">
            <a:extLst>
              <a:ext uri="{FF2B5EF4-FFF2-40B4-BE49-F238E27FC236}">
                <a16:creationId xmlns:a16="http://schemas.microsoft.com/office/drawing/2014/main" id="{57C568D3-DFD5-9DE6-9370-95291EE79CA4}"/>
              </a:ext>
            </a:extLst>
          </p:cNvPr>
          <p:cNvSpPr txBox="1"/>
          <p:nvPr/>
        </p:nvSpPr>
        <p:spPr>
          <a:xfrm>
            <a:off x="300038" y="914150"/>
            <a:ext cx="11776632" cy="1785104"/>
          </a:xfrm>
          <a:prstGeom prst="rect">
            <a:avLst/>
          </a:prstGeom>
          <a:solidFill>
            <a:srgbClr val="202849">
              <a:lumMod val="20000"/>
              <a:lumOff val="80000"/>
            </a:srgbClr>
          </a:solidFill>
          <a:ln>
            <a:solidFill>
              <a:srgbClr val="202849"/>
            </a:solidFill>
          </a:ln>
        </p:spPr>
        <p:txBody>
          <a:bodyPr wrap="square" rtlCol="0">
            <a:spAutoFit/>
          </a:bodyPr>
          <a:lstStyle/>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b="0" i="0" u="none" strike="noStrike" kern="0" cap="none" spc="0" normalizeH="0" baseline="0" noProof="0" dirty="0">
                <a:ln>
                  <a:noFill/>
                </a:ln>
                <a:solidFill>
                  <a:schemeClr val="bg1"/>
                </a:solidFill>
                <a:effectLst/>
                <a:uLnTx/>
                <a:uFillTx/>
              </a:rPr>
              <a:t>Ο δεσμός που αναπτύσσεται μεταξύ μεταλλικών στοιχείων ονομάζεται μεταλλικός δεσμός.</a:t>
            </a:r>
          </a:p>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b="0" i="0" u="none" strike="noStrike" kern="0" cap="none" spc="0" normalizeH="0" baseline="0" noProof="0" dirty="0">
                <a:ln>
                  <a:noFill/>
                </a:ln>
                <a:solidFill>
                  <a:schemeClr val="bg1"/>
                </a:solidFill>
                <a:effectLst/>
                <a:uLnTx/>
                <a:uFillTx/>
              </a:rPr>
              <a:t>Ήδη έχουμε σημειώσει ότι τα μέταλλα έχουν την τάση να χάνουν ηλεκτρόνια, πράγμα που σημαίνει ότι έχουν σχετικά χαμηλές ενέργειες ιονισμού.</a:t>
            </a:r>
          </a:p>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b="0" i="0" u="none" strike="noStrike" kern="0" cap="none" spc="0" normalizeH="0" baseline="0" noProof="0" dirty="0">
                <a:ln>
                  <a:noFill/>
                </a:ln>
                <a:solidFill>
                  <a:schemeClr val="bg1"/>
                </a:solidFill>
                <a:effectLst/>
                <a:uLnTx/>
                <a:uFillTx/>
              </a:rPr>
              <a:t>Επίσης, τα περισσότερα μέταλλα σε κανονικές συνθήκες είναι στερεά, συνεπώς αναμένουμε ότι τα άτομα των μετάλλων διατάσσονται σε ένα κρυσταλλικό πλέγμα. </a:t>
            </a:r>
          </a:p>
        </p:txBody>
      </p:sp>
      <p:pic>
        <p:nvPicPr>
          <p:cNvPr id="4" name="Picture 2">
            <a:extLst>
              <a:ext uri="{FF2B5EF4-FFF2-40B4-BE49-F238E27FC236}">
                <a16:creationId xmlns:a16="http://schemas.microsoft.com/office/drawing/2014/main" id="{23B17080-6D29-D8C3-4747-10B4F8A41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4" y="2987108"/>
            <a:ext cx="8394356" cy="3139139"/>
          </a:xfrm>
          <a:prstGeom prst="rect">
            <a:avLst/>
          </a:prstGeom>
          <a:solidFill>
            <a:schemeClr val="tx1"/>
          </a:solidFill>
        </p:spPr>
      </p:pic>
      <p:sp>
        <p:nvSpPr>
          <p:cNvPr id="7" name="Rectangle 6">
            <a:extLst>
              <a:ext uri="{FF2B5EF4-FFF2-40B4-BE49-F238E27FC236}">
                <a16:creationId xmlns:a16="http://schemas.microsoft.com/office/drawing/2014/main" id="{77A67957-2637-5B5A-E0C3-7F66DADE0E77}"/>
              </a:ext>
            </a:extLst>
          </p:cNvPr>
          <p:cNvSpPr/>
          <p:nvPr/>
        </p:nvSpPr>
        <p:spPr>
          <a:xfrm>
            <a:off x="5784852" y="3618441"/>
            <a:ext cx="3599935" cy="2848298"/>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a typeface="+mn-ea"/>
              <a:cs typeface="+mn-cs"/>
            </a:endParaRPr>
          </a:p>
        </p:txBody>
      </p:sp>
      <p:sp>
        <p:nvSpPr>
          <p:cNvPr id="8" name="TextBox 7">
            <a:extLst>
              <a:ext uri="{FF2B5EF4-FFF2-40B4-BE49-F238E27FC236}">
                <a16:creationId xmlns:a16="http://schemas.microsoft.com/office/drawing/2014/main" id="{B88B2A03-5A08-FE5D-05F4-0781F567BF10}"/>
              </a:ext>
            </a:extLst>
          </p:cNvPr>
          <p:cNvSpPr txBox="1"/>
          <p:nvPr/>
        </p:nvSpPr>
        <p:spPr>
          <a:xfrm>
            <a:off x="5514680" y="2855660"/>
            <a:ext cx="6617706" cy="3939540"/>
          </a:xfrm>
          <a:prstGeom prst="rect">
            <a:avLst/>
          </a:prstGeom>
          <a:solidFill>
            <a:srgbClr val="FFFFFF">
              <a:lumMod val="95000"/>
            </a:srgbClr>
          </a:solidFill>
        </p:spPr>
        <p:txBody>
          <a:bodyPr wrap="square">
            <a:spAutoFit/>
          </a:bodyPr>
          <a:lstStyle/>
          <a:p>
            <a:pPr marL="285750" marR="0" lvl="0" indent="-28575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i="0" u="none" strike="noStrike" kern="0" cap="none" spc="0" normalizeH="0" baseline="0" noProof="0" dirty="0">
                <a:ln>
                  <a:noFill/>
                </a:ln>
                <a:solidFill>
                  <a:schemeClr val="bg1"/>
                </a:solidFill>
                <a:effectLst/>
                <a:uLnTx/>
                <a:uFillTx/>
              </a:rPr>
              <a:t>Η παραδοσιακή θεώρηση του μεταλλικού δεσμού που εξηγεί τη συμπεριφορά των μεταλλικών στερεών είναι το μοντέλο της «Θάλασσας Ηλεκτρονίων» (</a:t>
            </a:r>
            <a:r>
              <a:rPr kumimoji="0" lang="en-US" sz="2000" i="0" u="none" strike="noStrike" kern="0" cap="none" spc="0" normalizeH="0" baseline="0" noProof="0" dirty="0">
                <a:ln>
                  <a:noFill/>
                </a:ln>
                <a:solidFill>
                  <a:schemeClr val="bg1"/>
                </a:solidFill>
                <a:effectLst/>
                <a:uLnTx/>
                <a:uFillTx/>
              </a:rPr>
              <a:t>Electron Sea Model).</a:t>
            </a:r>
            <a:endParaRPr kumimoji="0" lang="el-GR" sz="2000" i="0" u="none" strike="noStrike" kern="0" cap="none" spc="0" normalizeH="0" baseline="0" noProof="0" dirty="0">
              <a:ln>
                <a:noFill/>
              </a:ln>
              <a:solidFill>
                <a:schemeClr val="bg1"/>
              </a:solidFill>
              <a:effectLst/>
              <a:uLnTx/>
              <a:uFillTx/>
            </a:endParaRPr>
          </a:p>
          <a:p>
            <a:pPr marL="285750" marR="0" lvl="0" indent="-28575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i="0" u="none" strike="noStrike" kern="0" cap="none" spc="0" normalizeH="0" baseline="0" noProof="0" dirty="0">
                <a:ln>
                  <a:noFill/>
                </a:ln>
                <a:solidFill>
                  <a:schemeClr val="bg1"/>
                </a:solidFill>
                <a:effectLst/>
                <a:uLnTx/>
                <a:uFillTx/>
              </a:rPr>
              <a:t>Σύμφωνα με αυτό όταν άτομα μετάλλου συνδέονται μεταξύ τους για να σχηματίσουν ένα στερεό πλέγμα, κάθε άτομο «δωρίζει» ένα ή περισσότερα ηλεκτρόνια σε μια θάλασσα ηλεκτρονίων. Τα ηλεκτρόνια αυτά λέγονται </a:t>
            </a:r>
            <a:r>
              <a:rPr kumimoji="0" lang="el-GR" sz="2000" i="0" u="none" strike="noStrike" kern="0" cap="none" spc="0" normalizeH="0" baseline="0" noProof="0" dirty="0" err="1">
                <a:ln>
                  <a:noFill/>
                </a:ln>
                <a:solidFill>
                  <a:schemeClr val="bg1"/>
                </a:solidFill>
                <a:effectLst/>
                <a:uLnTx/>
                <a:uFillTx/>
              </a:rPr>
              <a:t>απεντοπισμένα</a:t>
            </a:r>
            <a:r>
              <a:rPr kumimoji="0" lang="el-GR" sz="2000" i="0" u="none" strike="noStrike" kern="0" cap="none" spc="0" normalizeH="0" baseline="0" noProof="0" dirty="0">
                <a:ln>
                  <a:noFill/>
                </a:ln>
                <a:solidFill>
                  <a:schemeClr val="bg1"/>
                </a:solidFill>
                <a:effectLst/>
                <a:uLnTx/>
                <a:uFillTx/>
              </a:rPr>
              <a:t> (</a:t>
            </a:r>
            <a:r>
              <a:rPr kumimoji="0" lang="en-US" sz="2000" i="0" u="none" strike="noStrike" kern="0" cap="none" spc="0" normalizeH="0" baseline="0" noProof="0" dirty="0">
                <a:ln>
                  <a:noFill/>
                </a:ln>
                <a:solidFill>
                  <a:schemeClr val="bg1"/>
                </a:solidFill>
                <a:effectLst/>
                <a:uLnTx/>
                <a:uFillTx/>
              </a:rPr>
              <a:t>delocalized)</a:t>
            </a:r>
            <a:r>
              <a:rPr kumimoji="0" lang="el-GR" sz="2000" i="0" u="none" strike="noStrike" kern="0" cap="none" spc="0" normalizeH="0" baseline="0" noProof="0" dirty="0">
                <a:ln>
                  <a:noFill/>
                </a:ln>
                <a:solidFill>
                  <a:schemeClr val="bg1"/>
                </a:solidFill>
                <a:effectLst/>
                <a:uLnTx/>
                <a:uFillTx/>
              </a:rPr>
              <a:t>.</a:t>
            </a:r>
          </a:p>
          <a:p>
            <a:pPr marL="285750" marR="0" lvl="0" indent="-28575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i="0" u="none" strike="noStrike" kern="0" cap="none" spc="0" normalizeH="0" baseline="0" noProof="0" dirty="0">
                <a:ln>
                  <a:noFill/>
                </a:ln>
                <a:solidFill>
                  <a:schemeClr val="bg1"/>
                </a:solidFill>
                <a:effectLst/>
                <a:uLnTx/>
                <a:uFillTx/>
              </a:rPr>
              <a:t>Στο παράδειγμα κάθε άτομο </a:t>
            </a:r>
            <a:r>
              <a:rPr kumimoji="0" lang="en-US" sz="2000" i="0" u="none" strike="noStrike" kern="0" cap="none" spc="0" normalizeH="0" baseline="0" noProof="0" dirty="0">
                <a:ln>
                  <a:noFill/>
                </a:ln>
                <a:solidFill>
                  <a:schemeClr val="bg1"/>
                </a:solidFill>
                <a:effectLst/>
                <a:uLnTx/>
                <a:uFillTx/>
              </a:rPr>
              <a:t>Na</a:t>
            </a:r>
            <a:r>
              <a:rPr kumimoji="0" lang="el-GR" sz="2000" i="0" u="none" strike="noStrike" kern="0" cap="none" spc="0" normalizeH="0" baseline="0" noProof="0" dirty="0">
                <a:ln>
                  <a:noFill/>
                </a:ln>
                <a:solidFill>
                  <a:schemeClr val="bg1"/>
                </a:solidFill>
                <a:effectLst/>
                <a:uLnTx/>
                <a:uFillTx/>
              </a:rPr>
              <a:t> δίνει ένα </a:t>
            </a:r>
            <a:r>
              <a:rPr kumimoji="0" lang="en-US" sz="2000" i="0" u="none" strike="noStrike" kern="0" cap="none" spc="0" normalizeH="0" baseline="0" noProof="0" dirty="0">
                <a:ln>
                  <a:noFill/>
                </a:ln>
                <a:solidFill>
                  <a:schemeClr val="bg1"/>
                </a:solidFill>
                <a:effectLst/>
                <a:uLnTx/>
                <a:uFillTx/>
              </a:rPr>
              <a:t>e</a:t>
            </a:r>
            <a:r>
              <a:rPr kumimoji="0" lang="en-US" sz="2000" i="0" u="none" strike="noStrike" kern="0" cap="none" spc="0" normalizeH="0" baseline="30000" noProof="0" dirty="0">
                <a:ln>
                  <a:noFill/>
                </a:ln>
                <a:solidFill>
                  <a:schemeClr val="bg1"/>
                </a:solidFill>
                <a:effectLst/>
                <a:uLnTx/>
                <a:uFillTx/>
              </a:rPr>
              <a:t>-</a:t>
            </a:r>
            <a:r>
              <a:rPr kumimoji="0" lang="el-GR" sz="2000" i="0" u="none" strike="noStrike" kern="0" cap="none" spc="0" normalizeH="0" baseline="0" noProof="0" dirty="0">
                <a:ln>
                  <a:noFill/>
                </a:ln>
                <a:solidFill>
                  <a:schemeClr val="bg1"/>
                </a:solidFill>
                <a:effectLst/>
                <a:uLnTx/>
                <a:uFillTx/>
              </a:rPr>
              <a:t> σθένους στη «θάλασσα» και γίνεται ιόν Να</a:t>
            </a:r>
            <a:r>
              <a:rPr kumimoji="0" lang="el-GR" sz="2000" i="0" u="none" strike="noStrike" kern="0" cap="none" spc="0" normalizeH="0" baseline="30000" noProof="0" dirty="0">
                <a:ln>
                  <a:noFill/>
                </a:ln>
                <a:solidFill>
                  <a:schemeClr val="bg1"/>
                </a:solidFill>
                <a:effectLst/>
                <a:uLnTx/>
                <a:uFillTx/>
              </a:rPr>
              <a:t>+</a:t>
            </a:r>
            <a:r>
              <a:rPr kumimoji="0" lang="el-GR" sz="2000" i="0" u="none" strike="noStrike" kern="0" cap="none" spc="0" normalizeH="0" baseline="0" noProof="0" dirty="0">
                <a:ln>
                  <a:noFill/>
                </a:ln>
                <a:solidFill>
                  <a:schemeClr val="bg1"/>
                </a:solidFill>
                <a:effectLst/>
                <a:uLnTx/>
                <a:uFillTx/>
              </a:rPr>
              <a:t>. Τα κατιόντα συγκρατούνται από την έλξη τους με τη θάλασσα των ηλεκτρονίων.</a:t>
            </a:r>
          </a:p>
        </p:txBody>
      </p:sp>
    </p:spTree>
    <p:extLst>
      <p:ext uri="{BB962C8B-B14F-4D97-AF65-F5344CB8AC3E}">
        <p14:creationId xmlns:p14="http://schemas.microsoft.com/office/powerpoint/2010/main" val="3369345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5EDF-B238-1DE4-2026-9E1D918BF0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0958C-5360-14BE-3F88-D138098EB76F}"/>
              </a:ext>
            </a:extLst>
          </p:cNvPr>
          <p:cNvSpPr>
            <a:spLocks noGrp="1"/>
          </p:cNvSpPr>
          <p:nvPr>
            <p:ph type="title"/>
          </p:nvPr>
        </p:nvSpPr>
        <p:spPr>
          <a:xfrm>
            <a:off x="594360" y="102875"/>
            <a:ext cx="11216640" cy="637789"/>
          </a:xfrm>
        </p:spPr>
        <p:txBody>
          <a:bodyPr/>
          <a:lstStyle/>
          <a:p>
            <a:r>
              <a:rPr lang="el-GR" sz="4000" dirty="0"/>
              <a:t>Μεταλλικός Δεσμός – Παραδοσιακή Θεώρηση</a:t>
            </a:r>
            <a:endParaRPr lang="en-US" sz="4000" dirty="0"/>
          </a:p>
        </p:txBody>
      </p:sp>
      <p:sp>
        <p:nvSpPr>
          <p:cNvPr id="5" name="TextBox 4">
            <a:extLst>
              <a:ext uri="{FF2B5EF4-FFF2-40B4-BE49-F238E27FC236}">
                <a16:creationId xmlns:a16="http://schemas.microsoft.com/office/drawing/2014/main" id="{AA9E06FA-DDD2-ECBD-69AB-66268752BE1D}"/>
              </a:ext>
            </a:extLst>
          </p:cNvPr>
          <p:cNvSpPr txBox="1"/>
          <p:nvPr/>
        </p:nvSpPr>
        <p:spPr>
          <a:xfrm>
            <a:off x="381000" y="1337357"/>
            <a:ext cx="11430000" cy="4324261"/>
          </a:xfrm>
          <a:prstGeom prst="rect">
            <a:avLst/>
          </a:prstGeom>
          <a:solidFill>
            <a:srgbClr val="202849">
              <a:lumMod val="20000"/>
              <a:lumOff val="80000"/>
            </a:srgbClr>
          </a:solidFill>
          <a:ln>
            <a:solidFill>
              <a:srgbClr val="202849"/>
            </a:solidFill>
          </a:ln>
        </p:spPr>
        <p:txBody>
          <a:bodyPr wrap="square" rtlCol="0">
            <a:spAutoFit/>
          </a:bodyPr>
          <a:lstStyle/>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b="0" i="0" u="none" strike="noStrike" kern="0" cap="none" spc="0" normalizeH="0" baseline="0" noProof="0" dirty="0">
                <a:ln>
                  <a:noFill/>
                </a:ln>
                <a:solidFill>
                  <a:srgbClr val="202849"/>
                </a:solidFill>
                <a:effectLst/>
                <a:uLnTx/>
                <a:uFillTx/>
              </a:rPr>
              <a:t>Αν και το μοντέλο της θάλασσας ηλεκτρονίων είναι απλό, ερμηνεύει πολλές από τις ιδιότητες των μετάλλων. </a:t>
            </a:r>
          </a:p>
          <a:p>
            <a:pPr marL="914400" marR="0" lvl="1" indent="-457200" algn="just" defTabSz="91440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l-GR" sz="2000" b="1" i="0" u="none" strike="noStrike" kern="0" cap="none" spc="0" normalizeH="0" baseline="0" noProof="0" dirty="0">
                <a:ln>
                  <a:noFill/>
                </a:ln>
                <a:solidFill>
                  <a:srgbClr val="202849"/>
                </a:solidFill>
                <a:effectLst/>
                <a:uLnTx/>
                <a:uFillTx/>
              </a:rPr>
              <a:t>Τα μέταλλα φέρουν ηλεκτρισμό</a:t>
            </a:r>
            <a:r>
              <a:rPr kumimoji="0" lang="el-GR" sz="2000" b="0" i="0" u="none" strike="noStrike" kern="0" cap="none" spc="0" normalizeH="0" baseline="0" noProof="0" dirty="0">
                <a:ln>
                  <a:noFill/>
                </a:ln>
                <a:solidFill>
                  <a:srgbClr val="202849"/>
                </a:solidFill>
                <a:effectLst/>
                <a:uLnTx/>
                <a:uFillTx/>
              </a:rPr>
              <a:t> επειδή —σε αντίθεση με τα ιοντικά στερεά, στα οποία τα ηλεκτρόνια εντοπίζονται σε ένα ιόν— τα ηλεκτρόνια σε ένα μέταλλο είναι ελεύθερα να κινούνται. Η κίνηση ή η ροή των ηλεκτρονίων ως απόκριση σε ένα ηλεκτρικό δυναμικό (ή τάση) είναι ένα ηλεκτρικό ρεύμα. </a:t>
            </a:r>
          </a:p>
          <a:p>
            <a:pPr marL="914400" marR="0" lvl="1" indent="-457200" algn="just" defTabSz="91440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l-GR" sz="2000" b="1" i="0" u="none" strike="noStrike" kern="0" cap="none" spc="0" normalizeH="0" baseline="0" noProof="0" dirty="0">
                <a:ln>
                  <a:noFill/>
                </a:ln>
                <a:solidFill>
                  <a:srgbClr val="202849"/>
                </a:solidFill>
                <a:effectLst/>
                <a:uLnTx/>
                <a:uFillTx/>
              </a:rPr>
              <a:t>Τα μέταλλα είναι επίσης εξαιρετικοί αγωγοί της θερμότητας</a:t>
            </a:r>
            <a:r>
              <a:rPr kumimoji="0" lang="el-GR" sz="2000" b="0" i="0" u="none" strike="noStrike" kern="0" cap="none" spc="0" normalizeH="0" baseline="0" noProof="0" dirty="0">
                <a:ln>
                  <a:noFill/>
                </a:ln>
                <a:solidFill>
                  <a:srgbClr val="202849"/>
                </a:solidFill>
                <a:effectLst/>
                <a:uLnTx/>
                <a:uFillTx/>
              </a:rPr>
              <a:t>, και πάλι λόγω των υψηλής κινητικότητας ηλεκτρονίων, τα οποία βοηθούν στη διασπορά της θερμικής ενέργειας σε όλο το μέταλλο.</a:t>
            </a:r>
          </a:p>
          <a:p>
            <a:pPr marL="914400" marR="0" lvl="1" indent="-457200" algn="just" defTabSz="91440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l-GR" sz="2000" b="1" i="0" u="none" strike="noStrike" kern="0" cap="none" spc="0" normalizeH="0" baseline="0" noProof="0" dirty="0">
                <a:ln>
                  <a:noFill/>
                </a:ln>
                <a:solidFill>
                  <a:srgbClr val="202849"/>
                </a:solidFill>
                <a:effectLst/>
                <a:uLnTx/>
                <a:uFillTx/>
              </a:rPr>
              <a:t>Το μοντέλο της θάλασσας ηλεκτρονίων λαμβάνει ερμηνεύει την </a:t>
            </a:r>
            <a:r>
              <a:rPr kumimoji="0" lang="el-GR" sz="2000" b="1" i="0" u="none" strike="noStrike" kern="0" cap="none" spc="0" normalizeH="0" baseline="0" noProof="0" dirty="0" err="1">
                <a:ln>
                  <a:noFill/>
                </a:ln>
                <a:solidFill>
                  <a:srgbClr val="202849"/>
                </a:solidFill>
                <a:effectLst/>
                <a:uLnTx/>
                <a:uFillTx/>
              </a:rPr>
              <a:t>ελασιμότητα</a:t>
            </a:r>
            <a:r>
              <a:rPr kumimoji="0" lang="el-GR" sz="2000" b="1" i="0" u="none" strike="noStrike" kern="0" cap="none" spc="0" normalizeH="0" baseline="0" noProof="0" dirty="0">
                <a:ln>
                  <a:noFill/>
                </a:ln>
                <a:solidFill>
                  <a:srgbClr val="202849"/>
                </a:solidFill>
                <a:effectLst/>
                <a:uLnTx/>
                <a:uFillTx/>
              </a:rPr>
              <a:t> και την ολκιμότητα των μετάλλων. </a:t>
            </a:r>
            <a:r>
              <a:rPr kumimoji="0" lang="el-GR" sz="2000" b="0" i="0" u="none" strike="noStrike" kern="0" cap="none" spc="0" normalizeH="0" baseline="0" noProof="0" dirty="0">
                <a:ln>
                  <a:noFill/>
                </a:ln>
                <a:solidFill>
                  <a:srgbClr val="202849"/>
                </a:solidFill>
                <a:effectLst/>
                <a:uLnTx/>
                <a:uFillTx/>
              </a:rPr>
              <a:t>Δεδομένου ότι δεν υπάρχουν συγκεκριμένοι «δεσμοί» σε ένα μέταλλο, μπορούμε να το παραμορφώσουμε σχετικά εύκολα αναγκάζοντας τα μεταλλικά ιόντα να γλιστρήσουν το ένα δίπλα στο άλλο. Η θάλασσα ηλεκτρονίων δέχεται εύκολα παραμορφώσεις ρέοντας στο νέο σχήμα.</a:t>
            </a:r>
          </a:p>
        </p:txBody>
      </p:sp>
    </p:spTree>
    <p:extLst>
      <p:ext uri="{BB962C8B-B14F-4D97-AF65-F5344CB8AC3E}">
        <p14:creationId xmlns:p14="http://schemas.microsoft.com/office/powerpoint/2010/main" val="2958161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2441D-DBB8-AF53-DF94-110D4F3EEE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65DBB7-834C-A334-D7D7-EF57994EF3A8}"/>
              </a:ext>
            </a:extLst>
          </p:cNvPr>
          <p:cNvSpPr>
            <a:spLocks noGrp="1"/>
          </p:cNvSpPr>
          <p:nvPr>
            <p:ph type="title"/>
          </p:nvPr>
        </p:nvSpPr>
        <p:spPr>
          <a:xfrm>
            <a:off x="594360" y="102875"/>
            <a:ext cx="11216640" cy="637789"/>
          </a:xfrm>
        </p:spPr>
        <p:txBody>
          <a:bodyPr/>
          <a:lstStyle/>
          <a:p>
            <a:r>
              <a:rPr lang="el-GR" sz="4000" dirty="0"/>
              <a:t>Σύγχρονη Θεώρηση – Θεωρία Ζωνών</a:t>
            </a:r>
            <a:endParaRPr lang="en-US" sz="4000" dirty="0"/>
          </a:p>
        </p:txBody>
      </p:sp>
      <p:pic>
        <p:nvPicPr>
          <p:cNvPr id="3" name="Picture 2">
            <a:extLst>
              <a:ext uri="{FF2B5EF4-FFF2-40B4-BE49-F238E27FC236}">
                <a16:creationId xmlns:a16="http://schemas.microsoft.com/office/drawing/2014/main" id="{85E8EB05-8242-504D-092F-874F7F1FF1C4}"/>
              </a:ext>
            </a:extLst>
          </p:cNvPr>
          <p:cNvPicPr>
            <a:picLocks noChangeAspect="1"/>
          </p:cNvPicPr>
          <p:nvPr/>
        </p:nvPicPr>
        <p:blipFill>
          <a:blip r:embed="rId3"/>
          <a:stretch>
            <a:fillRect/>
          </a:stretch>
        </p:blipFill>
        <p:spPr>
          <a:xfrm>
            <a:off x="3042811" y="893064"/>
            <a:ext cx="6106377" cy="3429479"/>
          </a:xfrm>
          <a:prstGeom prst="rect">
            <a:avLst/>
          </a:prstGeom>
          <a:ln>
            <a:solidFill>
              <a:srgbClr val="202849"/>
            </a:solidFill>
          </a:ln>
        </p:spPr>
      </p:pic>
      <p:sp>
        <p:nvSpPr>
          <p:cNvPr id="4" name="TextBox 3">
            <a:extLst>
              <a:ext uri="{FF2B5EF4-FFF2-40B4-BE49-F238E27FC236}">
                <a16:creationId xmlns:a16="http://schemas.microsoft.com/office/drawing/2014/main" id="{68DECB41-307F-35A6-6B1B-E0509C2076A4}"/>
              </a:ext>
            </a:extLst>
          </p:cNvPr>
          <p:cNvSpPr txBox="1"/>
          <p:nvPr/>
        </p:nvSpPr>
        <p:spPr>
          <a:xfrm>
            <a:off x="302419" y="4536851"/>
            <a:ext cx="11587162" cy="1015663"/>
          </a:xfrm>
          <a:prstGeom prst="rect">
            <a:avLst/>
          </a:prstGeom>
          <a:solidFill>
            <a:srgbClr val="202849">
              <a:lumMod val="20000"/>
              <a:lumOff val="80000"/>
            </a:srgbClr>
          </a:solidFill>
          <a:ln>
            <a:solidFill>
              <a:srgbClr val="202849"/>
            </a:solidFill>
          </a:ln>
        </p:spPr>
        <p:txBody>
          <a:bodyPr wrap="square" rtlCol="0">
            <a:spAutoFit/>
          </a:bodyPr>
          <a:lstStyle/>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b="0" i="0" u="none" strike="noStrike" kern="0" cap="none" spc="0" normalizeH="0" baseline="0" noProof="0" dirty="0">
                <a:ln>
                  <a:noFill/>
                </a:ln>
                <a:solidFill>
                  <a:srgbClr val="202849"/>
                </a:solidFill>
                <a:effectLst/>
                <a:uLnTx/>
                <a:uFillTx/>
              </a:rPr>
              <a:t>Εξετάστε μια σειρά μορίων που κατασκευάζονται από μεμονωμένα άτομα </a:t>
            </a:r>
            <a:r>
              <a:rPr kumimoji="0" lang="en-US" sz="2000" b="0" i="0" u="none" strike="noStrike" kern="0" cap="none" spc="0" normalizeH="0" baseline="0" noProof="0" dirty="0">
                <a:ln>
                  <a:noFill/>
                </a:ln>
                <a:solidFill>
                  <a:srgbClr val="202849"/>
                </a:solidFill>
                <a:effectLst/>
                <a:uLnTx/>
                <a:uFillTx/>
              </a:rPr>
              <a:t>Li</a:t>
            </a:r>
            <a:r>
              <a:rPr kumimoji="0" lang="el-GR" sz="2000" b="0" i="0" u="none" strike="noStrike" kern="0" cap="none" spc="0" normalizeH="0" baseline="0" noProof="0" dirty="0">
                <a:ln>
                  <a:noFill/>
                </a:ln>
                <a:solidFill>
                  <a:srgbClr val="202849"/>
                </a:solidFill>
                <a:effectLst/>
                <a:uLnTx/>
                <a:uFillTx/>
              </a:rPr>
              <a:t>. Τα επίπεδα ενέργειας των ατομικών τροχιακών και τα μοριακά τροχιακά που προκύπτουν για τα </a:t>
            </a:r>
            <a:r>
              <a:rPr kumimoji="0" lang="el-GR" sz="2000" b="0" i="0" u="none" strike="noStrike" kern="0" cap="none" spc="0" normalizeH="0" baseline="0" noProof="0" dirty="0" err="1">
                <a:ln>
                  <a:noFill/>
                </a:ln>
                <a:solidFill>
                  <a:srgbClr val="202849"/>
                </a:solidFill>
                <a:effectLst/>
                <a:uLnTx/>
                <a:uFillTx/>
              </a:rPr>
              <a:t>Li</a:t>
            </a:r>
            <a:r>
              <a:rPr kumimoji="0" lang="el-GR" sz="2000" b="0" i="0" u="none" strike="noStrike" kern="0" cap="none" spc="0" normalizeH="0" baseline="0" noProof="0" dirty="0">
                <a:ln>
                  <a:noFill/>
                </a:ln>
                <a:solidFill>
                  <a:srgbClr val="202849"/>
                </a:solidFill>
                <a:effectLst/>
                <a:uLnTx/>
                <a:uFillTx/>
              </a:rPr>
              <a:t>, Li</a:t>
            </a:r>
            <a:r>
              <a:rPr kumimoji="0" lang="el-GR" sz="2000" b="0" i="0" u="none" strike="noStrike" kern="0" cap="none" spc="0" normalizeH="0" baseline="-25000" noProof="0" dirty="0">
                <a:ln>
                  <a:noFill/>
                </a:ln>
                <a:solidFill>
                  <a:srgbClr val="202849"/>
                </a:solidFill>
                <a:effectLst/>
                <a:uLnTx/>
                <a:uFillTx/>
              </a:rPr>
              <a:t>2</a:t>
            </a:r>
            <a:r>
              <a:rPr kumimoji="0" lang="el-GR" sz="2000" b="0" i="0" u="none" strike="noStrike" kern="0" cap="none" spc="0" normalizeH="0" baseline="0" noProof="0" dirty="0">
                <a:ln>
                  <a:noFill/>
                </a:ln>
                <a:solidFill>
                  <a:srgbClr val="202849"/>
                </a:solidFill>
                <a:effectLst/>
                <a:uLnTx/>
                <a:uFillTx/>
              </a:rPr>
              <a:t>, Li</a:t>
            </a:r>
            <a:r>
              <a:rPr kumimoji="0" lang="el-GR" sz="2000" b="0" i="0" u="none" strike="noStrike" kern="0" cap="none" spc="0" normalizeH="0" baseline="-25000" noProof="0" dirty="0">
                <a:ln>
                  <a:noFill/>
                </a:ln>
                <a:solidFill>
                  <a:srgbClr val="202849"/>
                </a:solidFill>
                <a:effectLst/>
                <a:uLnTx/>
                <a:uFillTx/>
              </a:rPr>
              <a:t>3</a:t>
            </a:r>
            <a:r>
              <a:rPr kumimoji="0" lang="el-GR" sz="2000" b="0" i="0" u="none" strike="noStrike" kern="0" cap="none" spc="0" normalizeH="0" baseline="0" noProof="0" dirty="0">
                <a:ln>
                  <a:noFill/>
                </a:ln>
                <a:solidFill>
                  <a:srgbClr val="202849"/>
                </a:solidFill>
                <a:effectLst/>
                <a:uLnTx/>
                <a:uFillTx/>
              </a:rPr>
              <a:t>, Li</a:t>
            </a:r>
            <a:r>
              <a:rPr kumimoji="0" lang="el-GR" sz="2000" b="0" i="0" u="none" strike="noStrike" kern="0" cap="none" spc="0" normalizeH="0" baseline="-25000" noProof="0" dirty="0">
                <a:ln>
                  <a:noFill/>
                </a:ln>
                <a:solidFill>
                  <a:srgbClr val="202849"/>
                </a:solidFill>
                <a:effectLst/>
                <a:uLnTx/>
                <a:uFillTx/>
              </a:rPr>
              <a:t>4</a:t>
            </a:r>
            <a:r>
              <a:rPr kumimoji="0" lang="el-GR" sz="2000" b="0" i="0" u="none" strike="noStrike" kern="0" cap="none" spc="0" normalizeH="0" baseline="0" noProof="0" dirty="0">
                <a:ln>
                  <a:noFill/>
                </a:ln>
                <a:solidFill>
                  <a:srgbClr val="202849"/>
                </a:solidFill>
                <a:effectLst/>
                <a:uLnTx/>
                <a:uFillTx/>
              </a:rPr>
              <a:t> και </a:t>
            </a:r>
            <a:r>
              <a:rPr kumimoji="0" lang="el-GR" sz="2000" b="0" i="0" u="none" strike="noStrike" kern="0" cap="none" spc="0" normalizeH="0" baseline="0" noProof="0" dirty="0" err="1">
                <a:ln>
                  <a:noFill/>
                </a:ln>
                <a:solidFill>
                  <a:srgbClr val="202849"/>
                </a:solidFill>
                <a:effectLst/>
                <a:uLnTx/>
                <a:uFillTx/>
              </a:rPr>
              <a:t>Li</a:t>
            </a:r>
            <a:r>
              <a:rPr kumimoji="0" lang="el-GR" sz="2000" b="0" i="0" u="none" strike="noStrike" kern="0" cap="none" spc="0" normalizeH="0" baseline="-25000" noProof="0" dirty="0" err="1">
                <a:ln>
                  <a:noFill/>
                </a:ln>
                <a:solidFill>
                  <a:srgbClr val="202849"/>
                </a:solidFill>
                <a:effectLst/>
                <a:uLnTx/>
                <a:uFillTx/>
              </a:rPr>
              <a:t>N</a:t>
            </a:r>
            <a:r>
              <a:rPr kumimoji="0" lang="el-GR" sz="2000" b="0" i="0" u="none" strike="noStrike" kern="0" cap="none" spc="0" normalizeH="0" baseline="0" noProof="0" dirty="0">
                <a:ln>
                  <a:noFill/>
                </a:ln>
                <a:solidFill>
                  <a:srgbClr val="202849"/>
                </a:solidFill>
                <a:effectLst/>
                <a:uLnTx/>
                <a:uFillTx/>
              </a:rPr>
              <a:t> είναι όπως στην εικόνα. </a:t>
            </a:r>
            <a:r>
              <a:rPr kumimoji="0" lang="el-GR" sz="2000" b="1" i="0" u="none" strike="noStrike" kern="0" cap="none" spc="0" normalizeH="0" baseline="0" noProof="0" dirty="0">
                <a:ln>
                  <a:noFill/>
                </a:ln>
                <a:solidFill>
                  <a:srgbClr val="202849"/>
                </a:solidFill>
                <a:effectLst/>
                <a:uLnTx/>
                <a:uFillTx/>
              </a:rPr>
              <a:t>Τι παρατηρείτε;</a:t>
            </a:r>
          </a:p>
        </p:txBody>
      </p:sp>
      <p:sp>
        <p:nvSpPr>
          <p:cNvPr id="6" name="TextBox 5">
            <a:extLst>
              <a:ext uri="{FF2B5EF4-FFF2-40B4-BE49-F238E27FC236}">
                <a16:creationId xmlns:a16="http://schemas.microsoft.com/office/drawing/2014/main" id="{0ABAEE29-A0E5-A95B-D77A-53792AE10B51}"/>
              </a:ext>
            </a:extLst>
          </p:cNvPr>
          <p:cNvSpPr txBox="1"/>
          <p:nvPr/>
        </p:nvSpPr>
        <p:spPr>
          <a:xfrm>
            <a:off x="302418" y="5682505"/>
            <a:ext cx="11560819" cy="707886"/>
          </a:xfrm>
          <a:prstGeom prst="rect">
            <a:avLst/>
          </a:prstGeom>
          <a:solidFill>
            <a:srgbClr val="FFFFFF">
              <a:lumMod val="95000"/>
            </a:srgbClr>
          </a:solidFill>
        </p:spPr>
        <p:txBody>
          <a:bodyPr wrap="square">
            <a:spAutoFit/>
          </a:bodyP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1" i="0" u="none" strike="noStrike" kern="0" cap="none" spc="0" normalizeH="0" baseline="0" noProof="0" dirty="0">
                <a:ln>
                  <a:noFill/>
                </a:ln>
                <a:solidFill>
                  <a:srgbClr val="168C75"/>
                </a:solidFill>
                <a:effectLst/>
                <a:uLnTx/>
                <a:uFillTx/>
              </a:rPr>
              <a:t>Τα ηλεκτρόνια καταλαμβάνουν συνεχώς τα δεσμικά τροχιακά χαμηλότερης ενέργειας – τα </a:t>
            </a:r>
            <a:r>
              <a:rPr kumimoji="0" lang="el-GR" sz="2000" b="1" i="0" u="none" strike="noStrike" kern="0" cap="none" spc="0" normalizeH="0" baseline="0" noProof="0" dirty="0" err="1">
                <a:ln>
                  <a:noFill/>
                </a:ln>
                <a:solidFill>
                  <a:srgbClr val="168C75"/>
                </a:solidFill>
                <a:effectLst/>
                <a:uLnTx/>
                <a:uFillTx/>
              </a:rPr>
              <a:t>αντιδεσμικά</a:t>
            </a:r>
            <a:r>
              <a:rPr kumimoji="0" lang="el-GR" sz="2000" b="1" i="0" u="none" strike="noStrike" kern="0" cap="none" spc="0" normalizeH="0" baseline="0" noProof="0" dirty="0">
                <a:ln>
                  <a:noFill/>
                </a:ln>
                <a:solidFill>
                  <a:srgbClr val="168C75"/>
                </a:solidFill>
                <a:effectLst/>
                <a:uLnTx/>
                <a:uFillTx/>
              </a:rPr>
              <a:t> μοριακά τροχιακά υψηλότερης ενέργειας μένουν κενά.</a:t>
            </a:r>
          </a:p>
        </p:txBody>
      </p:sp>
    </p:spTree>
    <p:extLst>
      <p:ext uri="{BB962C8B-B14F-4D97-AF65-F5344CB8AC3E}">
        <p14:creationId xmlns:p14="http://schemas.microsoft.com/office/powerpoint/2010/main" val="364231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CA0FE-D637-7603-56AA-751AB3E59E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C70B8-C33F-E8B2-73E9-709FDDAF8FCF}"/>
              </a:ext>
            </a:extLst>
          </p:cNvPr>
          <p:cNvSpPr>
            <a:spLocks noGrp="1"/>
          </p:cNvSpPr>
          <p:nvPr>
            <p:ph type="title"/>
          </p:nvPr>
        </p:nvSpPr>
        <p:spPr>
          <a:xfrm>
            <a:off x="594360" y="102875"/>
            <a:ext cx="11216640" cy="637789"/>
          </a:xfrm>
        </p:spPr>
        <p:txBody>
          <a:bodyPr/>
          <a:lstStyle/>
          <a:p>
            <a:r>
              <a:rPr lang="el-GR" sz="4000" dirty="0"/>
              <a:t>Σύγχρονη Θεώρηση – Θεωρία Ζωνών</a:t>
            </a:r>
            <a:endParaRPr lang="en-US" sz="4000" dirty="0"/>
          </a:p>
        </p:txBody>
      </p:sp>
      <p:sp>
        <p:nvSpPr>
          <p:cNvPr id="8" name="TextBox 7">
            <a:extLst>
              <a:ext uri="{FF2B5EF4-FFF2-40B4-BE49-F238E27FC236}">
                <a16:creationId xmlns:a16="http://schemas.microsoft.com/office/drawing/2014/main" id="{EA0F3C84-EB03-A4AB-D972-6BAD64480628}"/>
              </a:ext>
            </a:extLst>
          </p:cNvPr>
          <p:cNvSpPr txBox="1"/>
          <p:nvPr/>
        </p:nvSpPr>
        <p:spPr>
          <a:xfrm>
            <a:off x="276076" y="4366727"/>
            <a:ext cx="11587162" cy="2400657"/>
          </a:xfrm>
          <a:prstGeom prst="rect">
            <a:avLst/>
          </a:prstGeom>
          <a:solidFill>
            <a:srgbClr val="202849">
              <a:lumMod val="20000"/>
              <a:lumOff val="80000"/>
            </a:srgbClr>
          </a:solidFill>
          <a:ln>
            <a:solidFill>
              <a:srgbClr val="202849"/>
            </a:solidFill>
          </a:ln>
        </p:spPr>
        <p:txBody>
          <a:bodyPr wrap="square" rtlCol="0">
            <a:spAutoFit/>
          </a:bodyPr>
          <a:lstStyle/>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b="0" i="0" u="none" strike="noStrike" kern="0" cap="none" spc="0" normalizeH="0" baseline="0" noProof="0" dirty="0">
                <a:ln>
                  <a:noFill/>
                </a:ln>
                <a:solidFill>
                  <a:schemeClr val="bg1"/>
                </a:solidFill>
                <a:effectLst/>
                <a:uLnTx/>
                <a:uFillTx/>
              </a:rPr>
              <a:t>Το μόριο </a:t>
            </a:r>
            <a:r>
              <a:rPr kumimoji="0" lang="el-GR" sz="2000" b="0" i="0" u="none" strike="noStrike" kern="0" cap="none" spc="0" normalizeH="0" baseline="0" noProof="0" dirty="0" err="1">
                <a:ln>
                  <a:noFill/>
                </a:ln>
                <a:solidFill>
                  <a:schemeClr val="bg1"/>
                </a:solidFill>
                <a:effectLst/>
                <a:uLnTx/>
                <a:uFillTx/>
              </a:rPr>
              <a:t>Li</a:t>
            </a:r>
            <a:r>
              <a:rPr kumimoji="0" lang="el-GR" sz="2000" b="0" i="0" u="none" strike="noStrike" kern="0" cap="none" spc="0" normalizeH="0" baseline="-25000" noProof="0" dirty="0" err="1">
                <a:ln>
                  <a:noFill/>
                </a:ln>
                <a:solidFill>
                  <a:schemeClr val="bg1"/>
                </a:solidFill>
                <a:effectLst/>
                <a:uLnTx/>
                <a:uFillTx/>
              </a:rPr>
              <a:t>N</a:t>
            </a:r>
            <a:r>
              <a:rPr kumimoji="0" lang="el-GR" sz="2000" b="0" i="0" u="none" strike="noStrike" kern="0" cap="none" spc="0" normalizeH="0" baseline="0" noProof="0" dirty="0">
                <a:ln>
                  <a:noFill/>
                </a:ln>
                <a:solidFill>
                  <a:schemeClr val="bg1"/>
                </a:solidFill>
                <a:effectLst/>
                <a:uLnTx/>
                <a:uFillTx/>
              </a:rPr>
              <a:t> (μεταλλικό </a:t>
            </a:r>
            <a:r>
              <a:rPr kumimoji="0" lang="en-US" sz="2000" b="0" i="0" u="none" strike="noStrike" kern="0" cap="none" spc="0" normalizeH="0" baseline="0" noProof="0" dirty="0">
                <a:ln>
                  <a:noFill/>
                </a:ln>
                <a:solidFill>
                  <a:schemeClr val="bg1"/>
                </a:solidFill>
                <a:effectLst/>
                <a:uLnTx/>
                <a:uFillTx/>
              </a:rPr>
              <a:t>Li) </a:t>
            </a:r>
            <a:r>
              <a:rPr kumimoji="0" lang="el-GR" sz="2000" b="0" i="0" u="none" strike="noStrike" kern="0" cap="none" spc="0" normalizeH="0" baseline="0" noProof="0" dirty="0">
                <a:ln>
                  <a:noFill/>
                </a:ln>
                <a:solidFill>
                  <a:schemeClr val="bg1"/>
                </a:solidFill>
                <a:effectLst/>
                <a:uLnTx/>
                <a:uFillTx/>
              </a:rPr>
              <a:t>περιέχει N ηλεκτρόνια και N μοριακά τροχιακά. Ωστόσο, επειδή υπάρχουν τόσα πολλά μοριακά τροχιακά, οι ενεργειακές αποστάσεις μεταξύ τους είναι απειροελάχιστα μικρές. </a:t>
            </a:r>
            <a:r>
              <a:rPr kumimoji="0" lang="el-GR" sz="2000" b="1" i="0" u="none" strike="noStrike" kern="0" cap="none" spc="0" normalizeH="0" baseline="0" noProof="0" dirty="0">
                <a:ln>
                  <a:noFill/>
                </a:ln>
                <a:solidFill>
                  <a:schemeClr val="bg1"/>
                </a:solidFill>
                <a:effectLst/>
                <a:uLnTx/>
                <a:uFillTx/>
              </a:rPr>
              <a:t>Δεν είναι πλέον διακριτά ενεργειακά επίπεδα, αλλά μάλλον αποτελούν μια ζώνη ενεργειακών επιπέδων.</a:t>
            </a:r>
            <a:endParaRPr kumimoji="0" lang="en-US" sz="2000" b="1" i="0" u="none" strike="noStrike" kern="0" cap="none" spc="0" normalizeH="0" baseline="0" noProof="0" dirty="0">
              <a:ln>
                <a:noFill/>
              </a:ln>
              <a:solidFill>
                <a:schemeClr val="bg1"/>
              </a:solidFill>
              <a:effectLst/>
              <a:uLnTx/>
              <a:uFillTx/>
            </a:endParaRPr>
          </a:p>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b="0" i="0" u="none" strike="noStrike" kern="0" cap="none" spc="0" normalizeH="0" baseline="0" noProof="0" dirty="0">
                <a:ln>
                  <a:noFill/>
                </a:ln>
                <a:solidFill>
                  <a:schemeClr val="bg1"/>
                </a:solidFill>
                <a:effectLst/>
                <a:uLnTx/>
                <a:uFillTx/>
              </a:rPr>
              <a:t>Τα μισά από τα τροχιακά στη ζώνη (N/2) είναι δεσμικά μοριακά τροχιακά και (στους 0 K) αυτά τα τροχιακά περιέχουν τα ηλεκτρόνια σθένους Ν. </a:t>
            </a:r>
            <a:r>
              <a:rPr kumimoji="0" lang="el-GR" sz="2000" b="1" i="0" u="none" strike="noStrike" kern="0" cap="none" spc="0" normalizeH="0" baseline="0" noProof="0" dirty="0">
                <a:ln>
                  <a:noFill/>
                </a:ln>
                <a:solidFill>
                  <a:schemeClr val="bg1"/>
                </a:solidFill>
                <a:effectLst/>
                <a:uLnTx/>
                <a:uFillTx/>
              </a:rPr>
              <a:t>Αυτή η ζώνη ονομάζεται ζώνη σθένους</a:t>
            </a:r>
            <a:r>
              <a:rPr kumimoji="0" lang="el-GR" sz="2000" b="0" i="0" u="none" strike="noStrike" kern="0" cap="none" spc="0" normalizeH="0" baseline="0" noProof="0" dirty="0">
                <a:ln>
                  <a:noFill/>
                </a:ln>
                <a:solidFill>
                  <a:schemeClr val="bg1"/>
                </a:solidFill>
                <a:effectLst/>
                <a:uLnTx/>
                <a:uFillTx/>
              </a:rPr>
              <a:t> </a:t>
            </a:r>
            <a:r>
              <a:rPr kumimoji="0" lang="el-GR" sz="2000" b="1" i="0" u="none" strike="noStrike" kern="0" cap="none" spc="0" normalizeH="0" baseline="0" noProof="0" dirty="0">
                <a:ln>
                  <a:noFill/>
                </a:ln>
                <a:solidFill>
                  <a:schemeClr val="bg1"/>
                </a:solidFill>
                <a:effectLst/>
                <a:uLnTx/>
                <a:uFillTx/>
              </a:rPr>
              <a:t>(</a:t>
            </a:r>
            <a:r>
              <a:rPr kumimoji="0" lang="en-US" sz="2000" b="1" i="0" u="none" strike="noStrike" kern="0" cap="none" spc="0" normalizeH="0" baseline="0" noProof="0" dirty="0">
                <a:ln>
                  <a:noFill/>
                </a:ln>
                <a:solidFill>
                  <a:schemeClr val="bg1"/>
                </a:solidFill>
                <a:effectLst/>
                <a:uLnTx/>
                <a:uFillTx/>
              </a:rPr>
              <a:t>Valence Band)</a:t>
            </a:r>
            <a:r>
              <a:rPr kumimoji="0" lang="en-US" sz="2000" b="0" i="0" u="none" strike="noStrike" kern="0" cap="none" spc="0" normalizeH="0" baseline="0" noProof="0" dirty="0">
                <a:ln>
                  <a:noFill/>
                </a:ln>
                <a:solidFill>
                  <a:schemeClr val="bg1"/>
                </a:solidFill>
                <a:effectLst/>
                <a:uLnTx/>
                <a:uFillTx/>
              </a:rPr>
              <a:t>.</a:t>
            </a:r>
            <a:endParaRPr kumimoji="0" lang="el-GR" sz="2000" b="0" i="0" u="none" strike="noStrike" kern="0" cap="none" spc="0" normalizeH="0" baseline="0" noProof="0" dirty="0">
              <a:ln>
                <a:noFill/>
              </a:ln>
              <a:solidFill>
                <a:schemeClr val="bg1"/>
              </a:solidFill>
              <a:effectLst/>
              <a:uLnTx/>
              <a:uFillTx/>
            </a:endParaRPr>
          </a:p>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b="0" i="0" u="none" strike="noStrike" kern="0" cap="none" spc="0" normalizeH="0" baseline="0" noProof="0" dirty="0">
                <a:ln>
                  <a:noFill/>
                </a:ln>
                <a:solidFill>
                  <a:schemeClr val="bg1"/>
                </a:solidFill>
                <a:effectLst/>
                <a:uLnTx/>
                <a:uFillTx/>
              </a:rPr>
              <a:t>Τα άλλα N</a:t>
            </a:r>
            <a:r>
              <a:rPr kumimoji="0" lang="en-US" sz="2000" b="0" i="0" u="none" strike="noStrike" kern="0" cap="none" spc="0" normalizeH="0" baseline="0" noProof="0" dirty="0">
                <a:ln>
                  <a:noFill/>
                </a:ln>
                <a:solidFill>
                  <a:schemeClr val="bg1"/>
                </a:solidFill>
                <a:effectLst/>
                <a:uLnTx/>
                <a:uFillTx/>
              </a:rPr>
              <a:t>/</a:t>
            </a:r>
            <a:r>
              <a:rPr kumimoji="0" lang="el-GR" sz="2000" b="0" i="0" u="none" strike="noStrike" kern="0" cap="none" spc="0" normalizeH="0" baseline="0" noProof="0" dirty="0">
                <a:ln>
                  <a:noFill/>
                </a:ln>
                <a:solidFill>
                  <a:schemeClr val="bg1"/>
                </a:solidFill>
                <a:effectLst/>
                <a:uLnTx/>
                <a:uFillTx/>
              </a:rPr>
              <a:t>2 μοριακά τροχιακά είναι </a:t>
            </a:r>
            <a:r>
              <a:rPr kumimoji="0" lang="el-GR" sz="2000" b="0" i="0" u="none" strike="noStrike" kern="0" cap="none" spc="0" normalizeH="0" baseline="0" noProof="0" dirty="0" err="1">
                <a:ln>
                  <a:noFill/>
                </a:ln>
                <a:solidFill>
                  <a:schemeClr val="bg1"/>
                </a:solidFill>
                <a:effectLst/>
                <a:uLnTx/>
                <a:uFillTx/>
              </a:rPr>
              <a:t>αντιδεσμικά</a:t>
            </a:r>
            <a:r>
              <a:rPr kumimoji="0" lang="el-GR" sz="2000" b="0" i="0" u="none" strike="noStrike" kern="0" cap="none" spc="0" normalizeH="0" baseline="0" noProof="0" dirty="0">
                <a:ln>
                  <a:noFill/>
                </a:ln>
                <a:solidFill>
                  <a:schemeClr val="bg1"/>
                </a:solidFill>
                <a:effectLst/>
                <a:uLnTx/>
                <a:uFillTx/>
              </a:rPr>
              <a:t> και (στους 0 K) είναι εντελώς άδεια. </a:t>
            </a:r>
            <a:r>
              <a:rPr kumimoji="0" lang="el-GR" sz="2000" b="1" i="0" u="none" strike="noStrike" kern="0" cap="none" spc="0" normalizeH="0" baseline="0" noProof="0" dirty="0">
                <a:ln>
                  <a:noFill/>
                </a:ln>
                <a:solidFill>
                  <a:schemeClr val="bg1"/>
                </a:solidFill>
                <a:effectLst/>
                <a:uLnTx/>
                <a:uFillTx/>
              </a:rPr>
              <a:t>Αυτή η ζώνη ονομάζεται ζώνη αγωγιμότητας (</a:t>
            </a:r>
            <a:r>
              <a:rPr kumimoji="0" lang="en-US" sz="2000" b="1" i="0" u="none" strike="noStrike" kern="0" cap="none" spc="0" normalizeH="0" baseline="0" noProof="0" dirty="0">
                <a:ln>
                  <a:noFill/>
                </a:ln>
                <a:solidFill>
                  <a:schemeClr val="bg1"/>
                </a:solidFill>
                <a:effectLst/>
                <a:uLnTx/>
                <a:uFillTx/>
              </a:rPr>
              <a:t>Conduction Band).</a:t>
            </a:r>
            <a:endParaRPr kumimoji="0" lang="el-GR" sz="2000" b="1" i="0" u="none" strike="noStrike" kern="0" cap="none" spc="0" normalizeH="0" baseline="0" noProof="0" dirty="0">
              <a:ln>
                <a:noFill/>
              </a:ln>
              <a:solidFill>
                <a:schemeClr val="bg1"/>
              </a:solidFill>
              <a:effectLst/>
              <a:uLnTx/>
              <a:uFillTx/>
            </a:endParaRPr>
          </a:p>
        </p:txBody>
      </p:sp>
      <p:pic>
        <p:nvPicPr>
          <p:cNvPr id="9" name="Picture 8">
            <a:extLst>
              <a:ext uri="{FF2B5EF4-FFF2-40B4-BE49-F238E27FC236}">
                <a16:creationId xmlns:a16="http://schemas.microsoft.com/office/drawing/2014/main" id="{D6244903-A3FD-5E72-0E0D-22F4E3844E47}"/>
              </a:ext>
            </a:extLst>
          </p:cNvPr>
          <p:cNvPicPr>
            <a:picLocks noChangeAspect="1"/>
          </p:cNvPicPr>
          <p:nvPr/>
        </p:nvPicPr>
        <p:blipFill>
          <a:blip r:embed="rId3"/>
          <a:stretch>
            <a:fillRect/>
          </a:stretch>
        </p:blipFill>
        <p:spPr>
          <a:xfrm>
            <a:off x="3042811" y="858794"/>
            <a:ext cx="6106377" cy="3429479"/>
          </a:xfrm>
          <a:prstGeom prst="rect">
            <a:avLst/>
          </a:prstGeom>
          <a:ln>
            <a:solidFill>
              <a:srgbClr val="202849"/>
            </a:solidFill>
          </a:ln>
        </p:spPr>
      </p:pic>
    </p:spTree>
    <p:extLst>
      <p:ext uri="{BB962C8B-B14F-4D97-AF65-F5344CB8AC3E}">
        <p14:creationId xmlns:p14="http://schemas.microsoft.com/office/powerpoint/2010/main" val="1509810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8BA9B-2C3F-CEF7-1715-F502CFECDA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7A359D-0E6D-1C16-6C3E-FCB3C063BB55}"/>
              </a:ext>
            </a:extLst>
          </p:cNvPr>
          <p:cNvSpPr>
            <a:spLocks noGrp="1"/>
          </p:cNvSpPr>
          <p:nvPr>
            <p:ph type="title"/>
          </p:nvPr>
        </p:nvSpPr>
        <p:spPr>
          <a:xfrm>
            <a:off x="594360" y="102875"/>
            <a:ext cx="11216640" cy="637789"/>
          </a:xfrm>
        </p:spPr>
        <p:txBody>
          <a:bodyPr/>
          <a:lstStyle/>
          <a:p>
            <a:r>
              <a:rPr lang="el-GR" sz="4000" dirty="0"/>
              <a:t>Σύγχρονη Θεώρηση – Θεωρία Ζωνών</a:t>
            </a:r>
            <a:endParaRPr lang="en-US" sz="4000" dirty="0"/>
          </a:p>
        </p:txBody>
      </p:sp>
      <p:sp>
        <p:nvSpPr>
          <p:cNvPr id="6" name="TextBox 5">
            <a:extLst>
              <a:ext uri="{FF2B5EF4-FFF2-40B4-BE49-F238E27FC236}">
                <a16:creationId xmlns:a16="http://schemas.microsoft.com/office/drawing/2014/main" id="{59EF109B-1F21-4DDB-604D-D4F7CC550CFF}"/>
              </a:ext>
            </a:extLst>
          </p:cNvPr>
          <p:cNvSpPr txBox="1"/>
          <p:nvPr/>
        </p:nvSpPr>
        <p:spPr>
          <a:xfrm>
            <a:off x="1" y="4353805"/>
            <a:ext cx="12192000" cy="2508379"/>
          </a:xfrm>
          <a:prstGeom prst="rect">
            <a:avLst/>
          </a:prstGeom>
          <a:solidFill>
            <a:srgbClr val="E7DED0"/>
          </a:solidFill>
          <a:ln>
            <a:solidFill>
              <a:srgbClr val="202849"/>
            </a:solidFill>
          </a:ln>
        </p:spPr>
        <p:txBody>
          <a:bodyPr wrap="square" rtlCol="0">
            <a:spAutoFit/>
          </a:bodyPr>
          <a:lstStyle/>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1900" b="0" i="0" u="none" strike="noStrike" kern="0" cap="none" spc="0" normalizeH="0" baseline="0" noProof="0" dirty="0">
                <a:ln>
                  <a:noFill/>
                </a:ln>
                <a:solidFill>
                  <a:srgbClr val="202849"/>
                </a:solidFill>
                <a:effectLst/>
                <a:uLnTx/>
                <a:uFillTx/>
              </a:rPr>
              <a:t>Στο </a:t>
            </a:r>
            <a:r>
              <a:rPr kumimoji="0" lang="en-US" sz="1900" b="0" i="0" u="none" strike="noStrike" kern="0" cap="none" spc="0" normalizeH="0" baseline="0" noProof="0" dirty="0">
                <a:ln>
                  <a:noFill/>
                </a:ln>
                <a:solidFill>
                  <a:srgbClr val="202849"/>
                </a:solidFill>
                <a:effectLst/>
                <a:uLnTx/>
                <a:uFillTx/>
              </a:rPr>
              <a:t>Li</a:t>
            </a:r>
            <a:r>
              <a:rPr kumimoji="0" lang="el-GR" sz="1900" b="0" i="0" u="none" strike="noStrike" kern="0" cap="none" spc="0" normalizeH="0" baseline="0" noProof="0" dirty="0">
                <a:ln>
                  <a:noFill/>
                </a:ln>
                <a:solidFill>
                  <a:srgbClr val="202849"/>
                </a:solidFill>
                <a:effectLst/>
                <a:uLnTx/>
                <a:uFillTx/>
              </a:rPr>
              <a:t>, το υψηλότερο καταλαμβανόμενο μοριακό τροχιακό βρίσκεται στη μέση μιας ζώνης τροχιακών και η διαφορά ενέργειας μεταξύ αυτού και του </a:t>
            </a:r>
            <a:r>
              <a:rPr kumimoji="0" lang="el-GR" sz="1900" b="0" i="0" u="none" strike="noStrike" kern="0" cap="none" spc="0" normalizeH="0" baseline="0" noProof="0" dirty="0" err="1">
                <a:ln>
                  <a:noFill/>
                </a:ln>
                <a:solidFill>
                  <a:srgbClr val="202849"/>
                </a:solidFill>
                <a:effectLst/>
                <a:uLnTx/>
                <a:uFillTx/>
              </a:rPr>
              <a:t>αντιδεσμικού</a:t>
            </a:r>
            <a:r>
              <a:rPr kumimoji="0" lang="el-GR" sz="1900" b="0" i="0" u="none" strike="noStrike" kern="0" cap="none" spc="0" normalizeH="0" baseline="0" noProof="0" dirty="0">
                <a:ln>
                  <a:noFill/>
                </a:ln>
                <a:solidFill>
                  <a:srgbClr val="202849"/>
                </a:solidFill>
                <a:effectLst/>
                <a:uLnTx/>
                <a:uFillTx/>
              </a:rPr>
              <a:t> τροχιακού είναι απειροελάχιστα μικρή. </a:t>
            </a:r>
            <a:r>
              <a:rPr kumimoji="0" lang="el-GR" sz="1900" b="1" i="0" u="none" strike="noStrike" kern="0" cap="none" spc="0" normalizeH="0" baseline="0" noProof="0" dirty="0">
                <a:ln>
                  <a:noFill/>
                </a:ln>
                <a:solidFill>
                  <a:srgbClr val="202849"/>
                </a:solidFill>
                <a:effectLst/>
                <a:uLnTx/>
                <a:uFillTx/>
              </a:rPr>
              <a:t>Επομένως, πάνω από τους 0 K, τα ηλεκτρόνια μπορούν εύκολα να κάνουν τη μετάβαση από τη ζώνη σθένους στη ζώνη αγωγιμότητας. Επειδή τα ηλεκτρόνια στη ζώνη αγωγιμότητας έχουν κινητικότητα, το </a:t>
            </a:r>
            <a:r>
              <a:rPr kumimoji="0" lang="en-US" sz="1900" b="1" i="0" u="none" strike="noStrike" kern="0" cap="none" spc="0" normalizeH="0" baseline="0" noProof="0" dirty="0">
                <a:ln>
                  <a:noFill/>
                </a:ln>
                <a:solidFill>
                  <a:srgbClr val="202849"/>
                </a:solidFill>
                <a:effectLst/>
                <a:uLnTx/>
                <a:uFillTx/>
              </a:rPr>
              <a:t>Li</a:t>
            </a:r>
            <a:r>
              <a:rPr kumimoji="0" lang="el-GR" sz="1900" b="1" i="0" u="none" strike="noStrike" kern="0" cap="none" spc="0" normalizeH="0" baseline="0" noProof="0" dirty="0">
                <a:ln>
                  <a:noFill/>
                </a:ln>
                <a:solidFill>
                  <a:srgbClr val="202849"/>
                </a:solidFill>
                <a:effectLst/>
                <a:uLnTx/>
                <a:uFillTx/>
              </a:rPr>
              <a:t>, όπως όλα τα μέταλλα, είναι καλός ηλεκτρικός αγωγός. </a:t>
            </a:r>
            <a:endParaRPr kumimoji="0" lang="en-US" sz="1900" b="1" i="0" u="none" strike="noStrike" kern="0" cap="none" spc="0" normalizeH="0" baseline="0" noProof="0" dirty="0">
              <a:ln>
                <a:noFill/>
              </a:ln>
              <a:solidFill>
                <a:srgbClr val="202849"/>
              </a:solidFill>
              <a:effectLst/>
              <a:uLnTx/>
              <a:uFillTx/>
            </a:endParaRPr>
          </a:p>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1900" b="1" i="0" u="none" strike="noStrike" kern="0" cap="none" spc="0" normalizeH="0" baseline="0" noProof="0" dirty="0">
                <a:ln>
                  <a:noFill/>
                </a:ln>
                <a:solidFill>
                  <a:srgbClr val="202849"/>
                </a:solidFill>
                <a:effectLst/>
                <a:uLnTx/>
                <a:uFillTx/>
              </a:rPr>
              <a:t>Τα υψηλής κινητικότητας ηλεκτρόνια στη ζώνη αγωγιμότητας είναι επίσης υπεύθυνα για τη θερμική αγωγιμότητα των μετάλλων. Όταν ένα μέταλλο θερμαίνεται, τα ηλεκτρόνια διεγείρονται σε μοριακά τροχιακά υψηλότερης ενέργειας. Αυτά τα ηλεκτρόνια μεταφέρουν γρήγορα τη θερμική ενέργεια σε όλο το κρυσταλλικό πλέγμα.</a:t>
            </a:r>
          </a:p>
        </p:txBody>
      </p:sp>
      <p:pic>
        <p:nvPicPr>
          <p:cNvPr id="7" name="Picture 6">
            <a:extLst>
              <a:ext uri="{FF2B5EF4-FFF2-40B4-BE49-F238E27FC236}">
                <a16:creationId xmlns:a16="http://schemas.microsoft.com/office/drawing/2014/main" id="{7F7FB81B-0CDB-BB5E-9DF9-1B34CAF9107F}"/>
              </a:ext>
            </a:extLst>
          </p:cNvPr>
          <p:cNvPicPr>
            <a:picLocks noChangeAspect="1"/>
          </p:cNvPicPr>
          <p:nvPr/>
        </p:nvPicPr>
        <p:blipFill>
          <a:blip r:embed="rId3"/>
          <a:stretch>
            <a:fillRect/>
          </a:stretch>
        </p:blipFill>
        <p:spPr>
          <a:xfrm>
            <a:off x="3068066" y="876300"/>
            <a:ext cx="6143046" cy="3450073"/>
          </a:xfrm>
          <a:prstGeom prst="rect">
            <a:avLst/>
          </a:prstGeom>
          <a:ln>
            <a:solidFill>
              <a:srgbClr val="202849"/>
            </a:solidFill>
          </a:ln>
        </p:spPr>
      </p:pic>
      <p:sp>
        <p:nvSpPr>
          <p:cNvPr id="10" name="Rectangle 9">
            <a:extLst>
              <a:ext uri="{FF2B5EF4-FFF2-40B4-BE49-F238E27FC236}">
                <a16:creationId xmlns:a16="http://schemas.microsoft.com/office/drawing/2014/main" id="{2F550E7F-272A-2564-7092-5DBCD0BDC0DD}"/>
              </a:ext>
            </a:extLst>
          </p:cNvPr>
          <p:cNvSpPr/>
          <p:nvPr/>
        </p:nvSpPr>
        <p:spPr>
          <a:xfrm>
            <a:off x="5847145" y="2121194"/>
            <a:ext cx="584887" cy="566928"/>
          </a:xfrm>
          <a:prstGeom prst="rect">
            <a:avLst/>
          </a:prstGeom>
          <a:solidFill>
            <a:srgbClr val="D1F5CB">
              <a:alpha val="20000"/>
            </a:srgbClr>
          </a:solidFill>
          <a:ln w="12700" cap="flat" cmpd="sng" algn="ctr">
            <a:solidFill>
              <a:srgbClr val="FF3B6B">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a typeface="+mn-ea"/>
              <a:cs typeface="+mn-cs"/>
            </a:endParaRPr>
          </a:p>
        </p:txBody>
      </p:sp>
    </p:spTree>
    <p:extLst>
      <p:ext uri="{BB962C8B-B14F-4D97-AF65-F5344CB8AC3E}">
        <p14:creationId xmlns:p14="http://schemas.microsoft.com/office/powerpoint/2010/main" val="291161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C5915-44DC-8B53-B39F-01FBD3CCFA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FC313E-4E72-6276-AE46-E4E5A7DDB348}"/>
              </a:ext>
            </a:extLst>
          </p:cNvPr>
          <p:cNvSpPr>
            <a:spLocks noGrp="1"/>
          </p:cNvSpPr>
          <p:nvPr>
            <p:ph type="title"/>
          </p:nvPr>
        </p:nvSpPr>
        <p:spPr>
          <a:xfrm>
            <a:off x="594360" y="102875"/>
            <a:ext cx="11216640" cy="637789"/>
          </a:xfrm>
        </p:spPr>
        <p:txBody>
          <a:bodyPr/>
          <a:lstStyle/>
          <a:p>
            <a:r>
              <a:rPr lang="el-GR" sz="4000" dirty="0"/>
              <a:t>Σύγχρονη Θεώρηση – Θεωρία Ζωνών</a:t>
            </a:r>
            <a:endParaRPr lang="en-US" sz="4000" dirty="0"/>
          </a:p>
        </p:txBody>
      </p:sp>
      <p:sp>
        <p:nvSpPr>
          <p:cNvPr id="5" name="TextBox 4">
            <a:extLst>
              <a:ext uri="{FF2B5EF4-FFF2-40B4-BE49-F238E27FC236}">
                <a16:creationId xmlns:a16="http://schemas.microsoft.com/office/drawing/2014/main" id="{FC645130-65F3-2C9F-153C-675FF53E04B1}"/>
              </a:ext>
            </a:extLst>
          </p:cNvPr>
          <p:cNvSpPr txBox="1"/>
          <p:nvPr/>
        </p:nvSpPr>
        <p:spPr>
          <a:xfrm>
            <a:off x="381000" y="3707810"/>
            <a:ext cx="11430000" cy="2816156"/>
          </a:xfrm>
          <a:prstGeom prst="rect">
            <a:avLst/>
          </a:prstGeom>
          <a:solidFill>
            <a:srgbClr val="E7DED0"/>
          </a:solidFill>
          <a:ln>
            <a:solidFill>
              <a:srgbClr val="202849"/>
            </a:solidFill>
          </a:ln>
        </p:spPr>
        <p:txBody>
          <a:bodyPr wrap="square" rtlCol="0">
            <a:spAutoFit/>
          </a:bodyPr>
          <a:lstStyle/>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1800" b="0" i="0" u="none" strike="noStrike" kern="0" cap="none" spc="0" normalizeH="0" baseline="0" noProof="0" dirty="0">
                <a:ln>
                  <a:noFill/>
                </a:ln>
                <a:solidFill>
                  <a:srgbClr val="202849"/>
                </a:solidFill>
                <a:effectLst/>
                <a:uLnTx/>
                <a:uFillTx/>
              </a:rPr>
              <a:t>Στα μέταλλα, η ζώνη σθένους και η ζώνη αγωγιμότητας είναι ενεργειακά συνεχείς - η διαφορά ενέργειας μεταξύ της κορυφής της ζώνης σθένους και του κάτω μέρους της ζώνης αγωγιμότητας είναι απειροελάχιστα μικρή. </a:t>
            </a:r>
          </a:p>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1800" b="0" i="0" u="none" strike="noStrike" kern="0" cap="none" spc="0" normalizeH="0" baseline="0" noProof="0" dirty="0">
                <a:ln>
                  <a:noFill/>
                </a:ln>
                <a:solidFill>
                  <a:srgbClr val="202849"/>
                </a:solidFill>
                <a:effectLst/>
                <a:uLnTx/>
                <a:uFillTx/>
              </a:rPr>
              <a:t>Ωστόσο, στους </a:t>
            </a:r>
            <a:r>
              <a:rPr kumimoji="0" lang="el-GR" sz="1800" b="1" i="0" u="none" strike="noStrike" kern="0" cap="none" spc="0" normalizeH="0" baseline="0" noProof="0" dirty="0">
                <a:ln>
                  <a:noFill/>
                </a:ln>
                <a:solidFill>
                  <a:srgbClr val="202849"/>
                </a:solidFill>
                <a:effectLst/>
                <a:uLnTx/>
                <a:uFillTx/>
              </a:rPr>
              <a:t>ημιαγωγούς</a:t>
            </a:r>
            <a:r>
              <a:rPr kumimoji="0" lang="el-GR" sz="1800" b="0" i="0" u="none" strike="noStrike" kern="0" cap="none" spc="0" normalizeH="0" baseline="0" noProof="0" dirty="0">
                <a:ln>
                  <a:noFill/>
                </a:ln>
                <a:solidFill>
                  <a:srgbClr val="202849"/>
                </a:solidFill>
                <a:effectLst/>
                <a:uLnTx/>
                <a:uFillTx/>
              </a:rPr>
              <a:t> και τους </a:t>
            </a:r>
            <a:r>
              <a:rPr kumimoji="0" lang="el-GR" sz="1800" b="1" i="0" u="none" strike="noStrike" kern="0" cap="none" spc="0" normalizeH="0" baseline="0" noProof="0" dirty="0">
                <a:ln>
                  <a:noFill/>
                </a:ln>
                <a:solidFill>
                  <a:srgbClr val="202849"/>
                </a:solidFill>
                <a:effectLst/>
                <a:uLnTx/>
                <a:uFillTx/>
              </a:rPr>
              <a:t>μονωτές</a:t>
            </a:r>
            <a:r>
              <a:rPr kumimoji="0" lang="el-GR" sz="1800" b="0" i="0" u="none" strike="noStrike" kern="0" cap="none" spc="0" normalizeH="0" baseline="0" noProof="0" dirty="0">
                <a:ln>
                  <a:noFill/>
                </a:ln>
                <a:solidFill>
                  <a:srgbClr val="202849"/>
                </a:solidFill>
                <a:effectLst/>
                <a:uLnTx/>
                <a:uFillTx/>
              </a:rPr>
              <a:t>, υπάρχει ένα ενεργειακό χάσμα, που ονομάζεται </a:t>
            </a:r>
            <a:r>
              <a:rPr kumimoji="0" lang="el-GR" sz="1800" b="1" i="0" u="none" strike="noStrike" kern="0" cap="none" spc="0" normalizeH="0" baseline="0" noProof="0" dirty="0">
                <a:ln>
                  <a:noFill/>
                </a:ln>
                <a:solidFill>
                  <a:srgbClr val="202849"/>
                </a:solidFill>
                <a:effectLst/>
                <a:uLnTx/>
                <a:uFillTx/>
              </a:rPr>
              <a:t>χάσμα ζώνης (</a:t>
            </a:r>
            <a:r>
              <a:rPr kumimoji="0" lang="en-US" sz="1800" b="1" i="0" u="none" strike="noStrike" kern="0" cap="none" spc="0" normalizeH="0" baseline="0" noProof="0" dirty="0">
                <a:ln>
                  <a:noFill/>
                </a:ln>
                <a:solidFill>
                  <a:srgbClr val="202849"/>
                </a:solidFill>
                <a:effectLst/>
                <a:uLnTx/>
                <a:uFillTx/>
              </a:rPr>
              <a:t>Band Gap)</a:t>
            </a:r>
            <a:r>
              <a:rPr kumimoji="0" lang="el-GR" sz="1800" b="0" i="0" u="none" strike="noStrike" kern="0" cap="none" spc="0" normalizeH="0" baseline="0" noProof="0" dirty="0">
                <a:ln>
                  <a:noFill/>
                </a:ln>
                <a:solidFill>
                  <a:srgbClr val="202849"/>
                </a:solidFill>
                <a:effectLst/>
                <a:uLnTx/>
                <a:uFillTx/>
              </a:rPr>
              <a:t>, μεταξύ της ζώνης σθένους και της ζώνης αγωγιμότητας</a:t>
            </a:r>
            <a:endParaRPr kumimoji="0" lang="en-US" sz="1800" b="0" i="0" u="none" strike="noStrike" kern="0" cap="none" spc="0" normalizeH="0" baseline="0" noProof="0" dirty="0">
              <a:ln>
                <a:noFill/>
              </a:ln>
              <a:solidFill>
                <a:srgbClr val="202849"/>
              </a:solidFill>
              <a:effectLst/>
              <a:uLnTx/>
              <a:uFillTx/>
            </a:endParaRPr>
          </a:p>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1800" b="1" i="0" u="none" strike="noStrike" kern="0" cap="none" spc="0" normalizeH="0" baseline="0" noProof="0" dirty="0">
                <a:ln>
                  <a:noFill/>
                </a:ln>
                <a:solidFill>
                  <a:srgbClr val="202849"/>
                </a:solidFill>
                <a:effectLst/>
                <a:uLnTx/>
                <a:uFillTx/>
              </a:rPr>
              <a:t>Στους μονωτές, το χάσμα ζώνης είναι μεγάλο και τα ηλεκτρόνια δεν προωθούνται στη ζώνη αγωγιμότητας σε συνηθισμένες θερμοκρασίες, με αποτέλεσμα να μην υπάρχει ηλεκτρική αγωγιμότητα. Στους ημιαγωγούς, το χάσμα ζώνης είναι μικρότερο. </a:t>
            </a:r>
          </a:p>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1800" b="1" i="0" u="none" strike="noStrike" kern="0" cap="none" spc="0" normalizeH="0" baseline="0" noProof="0" dirty="0">
                <a:ln>
                  <a:noFill/>
                </a:ln>
                <a:solidFill>
                  <a:srgbClr val="202849"/>
                </a:solidFill>
                <a:effectLst/>
                <a:uLnTx/>
                <a:uFillTx/>
              </a:rPr>
              <a:t>Ως αποτέλεσμα, η αγωγιμότητα των ημιαγωγών αυξάνεται με την αύξηση της θερμοκρασίας επειδή η θερμότητα επιτρέπει σε μεγαλύτερο αριθμό ηλεκτρονίων να προωθηθεί θερμικά στη ζώνη αγωγιμότητας.</a:t>
            </a:r>
          </a:p>
        </p:txBody>
      </p:sp>
      <p:pic>
        <p:nvPicPr>
          <p:cNvPr id="8" name="Picture 7">
            <a:extLst>
              <a:ext uri="{FF2B5EF4-FFF2-40B4-BE49-F238E27FC236}">
                <a16:creationId xmlns:a16="http://schemas.microsoft.com/office/drawing/2014/main" id="{A9CB53CC-FBCE-9024-3F3D-5A5A24A5844D}"/>
              </a:ext>
            </a:extLst>
          </p:cNvPr>
          <p:cNvPicPr>
            <a:picLocks noChangeAspect="1"/>
          </p:cNvPicPr>
          <p:nvPr/>
        </p:nvPicPr>
        <p:blipFill>
          <a:blip r:embed="rId3"/>
          <a:stretch>
            <a:fillRect/>
          </a:stretch>
        </p:blipFill>
        <p:spPr>
          <a:xfrm>
            <a:off x="1961573" y="1219051"/>
            <a:ext cx="8268854" cy="2133898"/>
          </a:xfrm>
          <a:prstGeom prst="rect">
            <a:avLst/>
          </a:prstGeom>
        </p:spPr>
      </p:pic>
    </p:spTree>
    <p:extLst>
      <p:ext uri="{BB962C8B-B14F-4D97-AF65-F5344CB8AC3E}">
        <p14:creationId xmlns:p14="http://schemas.microsoft.com/office/powerpoint/2010/main" val="3063756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CBDCF-8E1F-B568-10AC-5ADAAE71D6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E2AF66-7F18-E86E-2EE1-CA573096C954}"/>
              </a:ext>
            </a:extLst>
          </p:cNvPr>
          <p:cNvSpPr>
            <a:spLocks noGrp="1"/>
          </p:cNvSpPr>
          <p:nvPr>
            <p:ph type="title"/>
          </p:nvPr>
        </p:nvSpPr>
        <p:spPr>
          <a:xfrm>
            <a:off x="381000" y="102875"/>
            <a:ext cx="11430000" cy="637789"/>
          </a:xfrm>
        </p:spPr>
        <p:txBody>
          <a:bodyPr/>
          <a:lstStyle/>
          <a:p>
            <a:r>
              <a:rPr lang="el-GR" sz="3800" dirty="0"/>
              <a:t>Σύγχρονη Θεώρηση – Αγωγοί, Ημιαγωγοί, Μονωτές</a:t>
            </a:r>
            <a:endParaRPr lang="en-US" sz="3800" dirty="0"/>
          </a:p>
        </p:txBody>
      </p:sp>
      <p:sp>
        <p:nvSpPr>
          <p:cNvPr id="5" name="TextBox 4">
            <a:extLst>
              <a:ext uri="{FF2B5EF4-FFF2-40B4-BE49-F238E27FC236}">
                <a16:creationId xmlns:a16="http://schemas.microsoft.com/office/drawing/2014/main" id="{A361DAB0-3DF6-000B-0328-2330988191AD}"/>
              </a:ext>
            </a:extLst>
          </p:cNvPr>
          <p:cNvSpPr txBox="1"/>
          <p:nvPr/>
        </p:nvSpPr>
        <p:spPr>
          <a:xfrm>
            <a:off x="381000" y="3707810"/>
            <a:ext cx="11430000" cy="2816156"/>
          </a:xfrm>
          <a:prstGeom prst="rect">
            <a:avLst/>
          </a:prstGeom>
          <a:solidFill>
            <a:srgbClr val="E7DED0"/>
          </a:solidFill>
          <a:ln>
            <a:solidFill>
              <a:srgbClr val="202849"/>
            </a:solidFill>
          </a:ln>
        </p:spPr>
        <p:txBody>
          <a:bodyPr wrap="square" rtlCol="0">
            <a:spAutoFit/>
          </a:bodyPr>
          <a:lstStyle/>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1800" b="0" i="0" u="none" strike="noStrike" kern="0" cap="none" spc="0" normalizeH="0" baseline="0" noProof="0" dirty="0">
                <a:ln>
                  <a:noFill/>
                </a:ln>
                <a:solidFill>
                  <a:srgbClr val="202849"/>
                </a:solidFill>
                <a:effectLst/>
                <a:uLnTx/>
                <a:uFillTx/>
              </a:rPr>
              <a:t>Στα μέταλλα, η ζώνη σθένους και η ζώνη αγωγιμότητας είναι ενεργειακά συνεχείς - η διαφορά ενέργειας μεταξύ της κορυφής της ζώνης σθένους και του κάτω μέρους της ζώνης αγωγιμότητας είναι απειροελάχιστα μικρή. </a:t>
            </a:r>
          </a:p>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1800" b="0" i="0" u="none" strike="noStrike" kern="0" cap="none" spc="0" normalizeH="0" baseline="0" noProof="0" dirty="0">
                <a:ln>
                  <a:noFill/>
                </a:ln>
                <a:solidFill>
                  <a:srgbClr val="202849"/>
                </a:solidFill>
                <a:effectLst/>
                <a:uLnTx/>
                <a:uFillTx/>
              </a:rPr>
              <a:t>Ωστόσο, στους </a:t>
            </a:r>
            <a:r>
              <a:rPr kumimoji="0" lang="el-GR" sz="1800" b="1" i="0" u="none" strike="noStrike" kern="0" cap="none" spc="0" normalizeH="0" baseline="0" noProof="0" dirty="0">
                <a:ln>
                  <a:noFill/>
                </a:ln>
                <a:solidFill>
                  <a:srgbClr val="202849"/>
                </a:solidFill>
                <a:effectLst/>
                <a:uLnTx/>
                <a:uFillTx/>
              </a:rPr>
              <a:t>ημιαγωγούς</a:t>
            </a:r>
            <a:r>
              <a:rPr kumimoji="0" lang="el-GR" sz="1800" b="0" i="0" u="none" strike="noStrike" kern="0" cap="none" spc="0" normalizeH="0" baseline="0" noProof="0" dirty="0">
                <a:ln>
                  <a:noFill/>
                </a:ln>
                <a:solidFill>
                  <a:srgbClr val="202849"/>
                </a:solidFill>
                <a:effectLst/>
                <a:uLnTx/>
                <a:uFillTx/>
              </a:rPr>
              <a:t> και τους </a:t>
            </a:r>
            <a:r>
              <a:rPr kumimoji="0" lang="el-GR" sz="1800" b="1" i="0" u="none" strike="noStrike" kern="0" cap="none" spc="0" normalizeH="0" baseline="0" noProof="0" dirty="0">
                <a:ln>
                  <a:noFill/>
                </a:ln>
                <a:solidFill>
                  <a:srgbClr val="202849"/>
                </a:solidFill>
                <a:effectLst/>
                <a:uLnTx/>
                <a:uFillTx/>
              </a:rPr>
              <a:t>μονωτές</a:t>
            </a:r>
            <a:r>
              <a:rPr kumimoji="0" lang="el-GR" sz="1800" b="0" i="0" u="none" strike="noStrike" kern="0" cap="none" spc="0" normalizeH="0" baseline="0" noProof="0" dirty="0">
                <a:ln>
                  <a:noFill/>
                </a:ln>
                <a:solidFill>
                  <a:srgbClr val="202849"/>
                </a:solidFill>
                <a:effectLst/>
                <a:uLnTx/>
                <a:uFillTx/>
              </a:rPr>
              <a:t>, υπάρχει ένα ενεργειακό χάσμα, που ονομάζεται </a:t>
            </a:r>
            <a:r>
              <a:rPr kumimoji="0" lang="el-GR" sz="1800" b="1" i="0" u="none" strike="noStrike" kern="0" cap="none" spc="0" normalizeH="0" baseline="0" noProof="0" dirty="0">
                <a:ln>
                  <a:noFill/>
                </a:ln>
                <a:solidFill>
                  <a:srgbClr val="202849"/>
                </a:solidFill>
                <a:effectLst/>
                <a:uLnTx/>
                <a:uFillTx/>
              </a:rPr>
              <a:t>χάσμα ζώνης (</a:t>
            </a:r>
            <a:r>
              <a:rPr kumimoji="0" lang="en-US" sz="1800" b="1" i="0" u="none" strike="noStrike" kern="0" cap="none" spc="0" normalizeH="0" baseline="0" noProof="0" dirty="0">
                <a:ln>
                  <a:noFill/>
                </a:ln>
                <a:solidFill>
                  <a:srgbClr val="202849"/>
                </a:solidFill>
                <a:effectLst/>
                <a:uLnTx/>
                <a:uFillTx/>
              </a:rPr>
              <a:t>Band Gap)</a:t>
            </a:r>
            <a:r>
              <a:rPr kumimoji="0" lang="el-GR" sz="1800" b="0" i="0" u="none" strike="noStrike" kern="0" cap="none" spc="0" normalizeH="0" baseline="0" noProof="0" dirty="0">
                <a:ln>
                  <a:noFill/>
                </a:ln>
                <a:solidFill>
                  <a:srgbClr val="202849"/>
                </a:solidFill>
                <a:effectLst/>
                <a:uLnTx/>
                <a:uFillTx/>
              </a:rPr>
              <a:t>, μεταξύ της ζώνης σθένους και της ζώνης αγωγιμότητας</a:t>
            </a:r>
            <a:endParaRPr kumimoji="0" lang="en-US" sz="1800" b="0" i="0" u="none" strike="noStrike" kern="0" cap="none" spc="0" normalizeH="0" baseline="0" noProof="0" dirty="0">
              <a:ln>
                <a:noFill/>
              </a:ln>
              <a:solidFill>
                <a:srgbClr val="202849"/>
              </a:solidFill>
              <a:effectLst/>
              <a:uLnTx/>
              <a:uFillTx/>
            </a:endParaRPr>
          </a:p>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1800" b="1" i="0" u="none" strike="noStrike" kern="0" cap="none" spc="0" normalizeH="0" baseline="0" noProof="0" dirty="0">
                <a:ln>
                  <a:noFill/>
                </a:ln>
                <a:solidFill>
                  <a:srgbClr val="202849"/>
                </a:solidFill>
                <a:effectLst/>
                <a:uLnTx/>
                <a:uFillTx/>
              </a:rPr>
              <a:t>Στους μονωτές, το χάσμα ζώνης είναι μεγάλο και τα ηλεκτρόνια δεν προωθούνται στη ζώνη αγωγιμότητας σε συνηθισμένες θερμοκρασίες, με αποτέλεσμα να μην υπάρχει ηλεκτρική αγωγιμότητα. Στους ημιαγωγούς, το χάσμα ζώνης είναι μικρότερο. </a:t>
            </a:r>
          </a:p>
          <a:p>
            <a:pPr marL="457200" marR="0" lvl="0" indent="-457200" algn="just"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1800" b="1" i="0" u="none" strike="noStrike" kern="0" cap="none" spc="0" normalizeH="0" baseline="0" noProof="0" dirty="0">
                <a:ln>
                  <a:noFill/>
                </a:ln>
                <a:solidFill>
                  <a:srgbClr val="202849"/>
                </a:solidFill>
                <a:effectLst/>
                <a:uLnTx/>
                <a:uFillTx/>
              </a:rPr>
              <a:t>Ως αποτέλεσμα, η αγωγιμότητα των ημιαγωγών αυξάνεται με την αύξηση της θερμοκρασίας επειδή η θερμότητα επιτρέπει σε μεγαλύτερο αριθμό ηλεκτρονίων να προωθηθεί θερμικά στη ζώνη αγωγιμότητας.</a:t>
            </a:r>
          </a:p>
        </p:txBody>
      </p:sp>
      <p:pic>
        <p:nvPicPr>
          <p:cNvPr id="8" name="Picture 7">
            <a:extLst>
              <a:ext uri="{FF2B5EF4-FFF2-40B4-BE49-F238E27FC236}">
                <a16:creationId xmlns:a16="http://schemas.microsoft.com/office/drawing/2014/main" id="{8E72A034-7080-7F89-F597-9D9DA0F6942D}"/>
              </a:ext>
            </a:extLst>
          </p:cNvPr>
          <p:cNvPicPr>
            <a:picLocks noChangeAspect="1"/>
          </p:cNvPicPr>
          <p:nvPr/>
        </p:nvPicPr>
        <p:blipFill>
          <a:blip r:embed="rId3"/>
          <a:stretch>
            <a:fillRect/>
          </a:stretch>
        </p:blipFill>
        <p:spPr>
          <a:xfrm>
            <a:off x="1961573" y="1219051"/>
            <a:ext cx="8268854" cy="2133898"/>
          </a:xfrm>
          <a:prstGeom prst="rect">
            <a:avLst/>
          </a:prstGeom>
        </p:spPr>
      </p:pic>
    </p:spTree>
    <p:extLst>
      <p:ext uri="{BB962C8B-B14F-4D97-AF65-F5344CB8AC3E}">
        <p14:creationId xmlns:p14="http://schemas.microsoft.com/office/powerpoint/2010/main" val="4136888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E1E43-3D96-15C4-3759-00D3C3907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95A19-74A9-6CD9-1266-8617225D56D9}"/>
              </a:ext>
            </a:extLst>
          </p:cNvPr>
          <p:cNvSpPr>
            <a:spLocks noGrp="1"/>
          </p:cNvSpPr>
          <p:nvPr>
            <p:ph type="title"/>
          </p:nvPr>
        </p:nvSpPr>
        <p:spPr>
          <a:xfrm>
            <a:off x="381000" y="102875"/>
            <a:ext cx="11430000" cy="637789"/>
          </a:xfrm>
        </p:spPr>
        <p:txBody>
          <a:bodyPr/>
          <a:lstStyle/>
          <a:p>
            <a:r>
              <a:rPr lang="el-GR" sz="3800" dirty="0"/>
              <a:t>Σύγχρονη Θεώρηση – Αγωγοί, Ημιαγωγοί, Μονωτές</a:t>
            </a:r>
            <a:endParaRPr lang="en-US" sz="3800" dirty="0"/>
          </a:p>
        </p:txBody>
      </p:sp>
      <p:pic>
        <p:nvPicPr>
          <p:cNvPr id="3" name="Picture 2">
            <a:extLst>
              <a:ext uri="{FF2B5EF4-FFF2-40B4-BE49-F238E27FC236}">
                <a16:creationId xmlns:a16="http://schemas.microsoft.com/office/drawing/2014/main" id="{F2FC5344-AB91-B228-5AE9-D2C9928BEB7F}"/>
              </a:ext>
            </a:extLst>
          </p:cNvPr>
          <p:cNvPicPr>
            <a:picLocks noChangeAspect="1"/>
          </p:cNvPicPr>
          <p:nvPr/>
        </p:nvPicPr>
        <p:blipFill>
          <a:blip r:embed="rId3"/>
          <a:stretch>
            <a:fillRect/>
          </a:stretch>
        </p:blipFill>
        <p:spPr>
          <a:xfrm>
            <a:off x="1871115" y="965492"/>
            <a:ext cx="7840169" cy="2181529"/>
          </a:xfrm>
          <a:prstGeom prst="rect">
            <a:avLst/>
          </a:prstGeom>
          <a:ln>
            <a:solidFill>
              <a:schemeClr val="bg1"/>
            </a:solidFill>
          </a:ln>
        </p:spPr>
      </p:pic>
      <p:pic>
        <p:nvPicPr>
          <p:cNvPr id="1026" name="Picture 2">
            <a:extLst>
              <a:ext uri="{FF2B5EF4-FFF2-40B4-BE49-F238E27FC236}">
                <a16:creationId xmlns:a16="http://schemas.microsoft.com/office/drawing/2014/main" id="{51C40060-54AF-8E66-69E0-569EAD8FA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75" y="3284181"/>
            <a:ext cx="4286250" cy="34861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077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2586-6A18-B2B6-0018-E75C754EECF5}"/>
              </a:ext>
            </a:extLst>
          </p:cNvPr>
          <p:cNvSpPr>
            <a:spLocks noGrp="1"/>
          </p:cNvSpPr>
          <p:nvPr>
            <p:ph type="title"/>
          </p:nvPr>
        </p:nvSpPr>
        <p:spPr>
          <a:xfrm>
            <a:off x="594360" y="102875"/>
            <a:ext cx="10873740" cy="1049269"/>
          </a:xfrm>
        </p:spPr>
        <p:txBody>
          <a:bodyPr/>
          <a:lstStyle/>
          <a:p>
            <a:r>
              <a:rPr lang="el-GR" sz="4000" dirty="0"/>
              <a:t>Γιατί τα άτομα σχηματίζουν μόρια; - </a:t>
            </a:r>
            <a:br>
              <a:rPr lang="el-GR" sz="4000" dirty="0"/>
            </a:br>
            <a:r>
              <a:rPr lang="el-GR" sz="4000" dirty="0"/>
              <a:t>Η περίπτωση του Η</a:t>
            </a:r>
            <a:r>
              <a:rPr lang="el-GR" sz="4000" baseline="-25000" dirty="0"/>
              <a:t>2</a:t>
            </a:r>
            <a:endParaRPr lang="en-US" sz="4000" dirty="0"/>
          </a:p>
        </p:txBody>
      </p:sp>
      <p:pic>
        <p:nvPicPr>
          <p:cNvPr id="4" name="Potential energy clean">
            <a:hlinkClick r:id="" action="ppaction://media"/>
            <a:extLst>
              <a:ext uri="{FF2B5EF4-FFF2-40B4-BE49-F238E27FC236}">
                <a16:creationId xmlns:a16="http://schemas.microsoft.com/office/drawing/2014/main" id="{511BC1B7-641C-C69E-3ECD-F0CC7ABB2C8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56644" y="1638725"/>
            <a:ext cx="9278712" cy="5219275"/>
          </a:xfrm>
          <a:prstGeom prst="rect">
            <a:avLst/>
          </a:prstGeom>
        </p:spPr>
      </p:pic>
      <p:sp>
        <p:nvSpPr>
          <p:cNvPr id="5" name="TextBox 4">
            <a:extLst>
              <a:ext uri="{FF2B5EF4-FFF2-40B4-BE49-F238E27FC236}">
                <a16:creationId xmlns:a16="http://schemas.microsoft.com/office/drawing/2014/main" id="{51F770CE-ED8B-0133-236D-F7733A687330}"/>
              </a:ext>
            </a:extLst>
          </p:cNvPr>
          <p:cNvSpPr txBox="1"/>
          <p:nvPr/>
        </p:nvSpPr>
        <p:spPr>
          <a:xfrm>
            <a:off x="381000" y="1254004"/>
            <a:ext cx="11430000" cy="769441"/>
          </a:xfrm>
          <a:prstGeom prst="rect">
            <a:avLst/>
          </a:prstGeom>
          <a:solidFill>
            <a:schemeClr val="tx2">
              <a:lumMod val="20000"/>
              <a:lumOff val="80000"/>
            </a:schemeClr>
          </a:solidFill>
        </p:spPr>
        <p:txBody>
          <a:bodyPr wrap="square">
            <a:spAutoFit/>
          </a:bodyPr>
          <a:lstStyle/>
          <a:p>
            <a:pPr algn="ctr"/>
            <a:r>
              <a:rPr lang="el-GR" sz="2200" b="1" dirty="0">
                <a:solidFill>
                  <a:schemeClr val="tx2">
                    <a:lumMod val="75000"/>
                  </a:schemeClr>
                </a:solidFill>
              </a:rPr>
              <a:t>Όλα τα φυσικά συστήματα τείνουν να αποκτήσουν τη χαμηλότερη δυνατή ενεργειακή κατάσταση. </a:t>
            </a:r>
          </a:p>
          <a:p>
            <a:pPr algn="ctr"/>
            <a:r>
              <a:rPr lang="el-GR" sz="2200" b="1" dirty="0">
                <a:solidFill>
                  <a:schemeClr val="tx2">
                    <a:lumMod val="75000"/>
                  </a:schemeClr>
                </a:solidFill>
              </a:rPr>
              <a:t>Τα άτομα δεν αποτελούν εξαίρεση.</a:t>
            </a:r>
            <a:endParaRPr lang="en-US" sz="2200" b="1" dirty="0">
              <a:solidFill>
                <a:schemeClr val="tx2">
                  <a:lumMod val="75000"/>
                </a:schemeClr>
              </a:solidFill>
            </a:endParaRPr>
          </a:p>
        </p:txBody>
      </p:sp>
    </p:spTree>
    <p:extLst>
      <p:ext uri="{BB962C8B-B14F-4D97-AF65-F5344CB8AC3E}">
        <p14:creationId xmlns:p14="http://schemas.microsoft.com/office/powerpoint/2010/main" val="72852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2586-6A18-B2B6-0018-E75C754EECF5}"/>
              </a:ext>
            </a:extLst>
          </p:cNvPr>
          <p:cNvSpPr>
            <a:spLocks noGrp="1"/>
          </p:cNvSpPr>
          <p:nvPr>
            <p:ph type="title"/>
          </p:nvPr>
        </p:nvSpPr>
        <p:spPr>
          <a:xfrm>
            <a:off x="594360" y="102875"/>
            <a:ext cx="10873740" cy="1049269"/>
          </a:xfrm>
        </p:spPr>
        <p:txBody>
          <a:bodyPr/>
          <a:lstStyle/>
          <a:p>
            <a:r>
              <a:rPr lang="el-GR" sz="4000" dirty="0"/>
              <a:t>Γιατί τα άτομα σχηματίζουν μόρια; - </a:t>
            </a:r>
            <a:br>
              <a:rPr lang="el-GR" sz="4000" dirty="0"/>
            </a:br>
            <a:r>
              <a:rPr lang="el-GR" sz="4000" dirty="0"/>
              <a:t>Η περίπτωση του Η</a:t>
            </a:r>
            <a:r>
              <a:rPr lang="el-GR" sz="4000" baseline="-25000" dirty="0"/>
              <a:t>2</a:t>
            </a:r>
            <a:endParaRPr lang="en-US" sz="4000" dirty="0"/>
          </a:p>
        </p:txBody>
      </p:sp>
      <p:pic>
        <p:nvPicPr>
          <p:cNvPr id="3" name="H2 molecule - Electron clouds approach clean">
            <a:hlinkClick r:id="" action="ppaction://media"/>
            <a:extLst>
              <a:ext uri="{FF2B5EF4-FFF2-40B4-BE49-F238E27FC236}">
                <a16:creationId xmlns:a16="http://schemas.microsoft.com/office/drawing/2014/main" id="{E1AE5F3D-1870-C77F-6794-BD2B7C12C23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28749" y="1607641"/>
            <a:ext cx="9334500" cy="5250656"/>
          </a:xfrm>
          <a:prstGeom prst="rect">
            <a:avLst/>
          </a:prstGeom>
        </p:spPr>
      </p:pic>
      <p:sp>
        <p:nvSpPr>
          <p:cNvPr id="5" name="TextBox 4">
            <a:extLst>
              <a:ext uri="{FF2B5EF4-FFF2-40B4-BE49-F238E27FC236}">
                <a16:creationId xmlns:a16="http://schemas.microsoft.com/office/drawing/2014/main" id="{51F770CE-ED8B-0133-236D-F7733A687330}"/>
              </a:ext>
            </a:extLst>
          </p:cNvPr>
          <p:cNvSpPr txBox="1"/>
          <p:nvPr/>
        </p:nvSpPr>
        <p:spPr>
          <a:xfrm>
            <a:off x="381000" y="1254004"/>
            <a:ext cx="11430000" cy="769441"/>
          </a:xfrm>
          <a:prstGeom prst="rect">
            <a:avLst/>
          </a:prstGeom>
          <a:solidFill>
            <a:schemeClr val="tx2">
              <a:lumMod val="20000"/>
              <a:lumOff val="80000"/>
            </a:schemeClr>
          </a:solidFill>
        </p:spPr>
        <p:txBody>
          <a:bodyPr wrap="square">
            <a:spAutoFit/>
          </a:bodyPr>
          <a:lstStyle/>
          <a:p>
            <a:pPr algn="ctr"/>
            <a:r>
              <a:rPr lang="el-GR" sz="2200" b="1" dirty="0">
                <a:solidFill>
                  <a:schemeClr val="tx2">
                    <a:lumMod val="75000"/>
                  </a:schemeClr>
                </a:solidFill>
              </a:rPr>
              <a:t>Αν μπορούμε να ερμηνεύσουμε τη γίνεται στην περίπτωση του πιο απλού μορίου, του μορίου του H</a:t>
            </a:r>
            <a:r>
              <a:rPr lang="el-GR" sz="2200" b="1" baseline="-25000" dirty="0">
                <a:solidFill>
                  <a:schemeClr val="tx2">
                    <a:lumMod val="75000"/>
                  </a:schemeClr>
                </a:solidFill>
              </a:rPr>
              <a:t>2</a:t>
            </a:r>
            <a:r>
              <a:rPr lang="el-GR" sz="2200" b="1" dirty="0">
                <a:solidFill>
                  <a:schemeClr val="tx2">
                    <a:lumMod val="75000"/>
                  </a:schemeClr>
                </a:solidFill>
              </a:rPr>
              <a:t>, τότε μπορούμε μετά να γενικεύσουμε για τα πιο πολύπλοκα άτομα.</a:t>
            </a:r>
          </a:p>
        </p:txBody>
      </p:sp>
    </p:spTree>
    <p:extLst>
      <p:ext uri="{BB962C8B-B14F-4D97-AF65-F5344CB8AC3E}">
        <p14:creationId xmlns:p14="http://schemas.microsoft.com/office/powerpoint/2010/main" val="26349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2586-6A18-B2B6-0018-E75C754EECF5}"/>
              </a:ext>
            </a:extLst>
          </p:cNvPr>
          <p:cNvSpPr>
            <a:spLocks noGrp="1"/>
          </p:cNvSpPr>
          <p:nvPr>
            <p:ph type="title"/>
          </p:nvPr>
        </p:nvSpPr>
        <p:spPr>
          <a:xfrm>
            <a:off x="594360" y="102875"/>
            <a:ext cx="10873740" cy="1049269"/>
          </a:xfrm>
        </p:spPr>
        <p:txBody>
          <a:bodyPr/>
          <a:lstStyle/>
          <a:p>
            <a:r>
              <a:rPr lang="el-GR" sz="4000" dirty="0"/>
              <a:t>Γιατί τα άτομα σχηματίζουν μόρια; - </a:t>
            </a:r>
            <a:br>
              <a:rPr lang="el-GR" sz="4000" dirty="0"/>
            </a:br>
            <a:r>
              <a:rPr lang="el-GR" sz="4000" dirty="0"/>
              <a:t>Η περίπτωση του Η</a:t>
            </a:r>
            <a:r>
              <a:rPr lang="el-GR" sz="4000" baseline="-25000" dirty="0"/>
              <a:t>2</a:t>
            </a:r>
            <a:endParaRPr lang="en-US" sz="4000" dirty="0"/>
          </a:p>
        </p:txBody>
      </p:sp>
      <p:pic>
        <p:nvPicPr>
          <p:cNvPr id="4" name="H2 molecule - Electron clouds repel clean">
            <a:hlinkClick r:id="" action="ppaction://media"/>
            <a:extLst>
              <a:ext uri="{FF2B5EF4-FFF2-40B4-BE49-F238E27FC236}">
                <a16:creationId xmlns:a16="http://schemas.microsoft.com/office/drawing/2014/main" id="{2CBCA492-07F9-3252-3A61-2C2A5E7BE69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29013" y="1607641"/>
            <a:ext cx="9333972" cy="5250359"/>
          </a:xfrm>
          <a:prstGeom prst="rect">
            <a:avLst/>
          </a:prstGeom>
        </p:spPr>
      </p:pic>
      <p:sp>
        <p:nvSpPr>
          <p:cNvPr id="5" name="TextBox 4">
            <a:extLst>
              <a:ext uri="{FF2B5EF4-FFF2-40B4-BE49-F238E27FC236}">
                <a16:creationId xmlns:a16="http://schemas.microsoft.com/office/drawing/2014/main" id="{51F770CE-ED8B-0133-236D-F7733A687330}"/>
              </a:ext>
            </a:extLst>
          </p:cNvPr>
          <p:cNvSpPr txBox="1"/>
          <p:nvPr/>
        </p:nvSpPr>
        <p:spPr>
          <a:xfrm>
            <a:off x="381000" y="1254004"/>
            <a:ext cx="11430000" cy="769441"/>
          </a:xfrm>
          <a:prstGeom prst="rect">
            <a:avLst/>
          </a:prstGeom>
          <a:solidFill>
            <a:schemeClr val="tx2">
              <a:lumMod val="20000"/>
              <a:lumOff val="80000"/>
            </a:schemeClr>
          </a:solidFill>
        </p:spPr>
        <p:txBody>
          <a:bodyPr wrap="square">
            <a:spAutoFit/>
          </a:bodyPr>
          <a:lstStyle/>
          <a:p>
            <a:pPr algn="ctr"/>
            <a:r>
              <a:rPr lang="el-GR" sz="2200" b="1" dirty="0">
                <a:solidFill>
                  <a:schemeClr val="tx2">
                    <a:lumMod val="75000"/>
                  </a:schemeClr>
                </a:solidFill>
              </a:rPr>
              <a:t>Αν μπορούμε να ερμηνεύσουμε τη γίνεται στην περίπτωση του πιο απλού μορίου, του μορίου του H</a:t>
            </a:r>
            <a:r>
              <a:rPr lang="el-GR" sz="2200" b="1" baseline="-25000" dirty="0">
                <a:solidFill>
                  <a:schemeClr val="tx2">
                    <a:lumMod val="75000"/>
                  </a:schemeClr>
                </a:solidFill>
              </a:rPr>
              <a:t>2</a:t>
            </a:r>
            <a:r>
              <a:rPr lang="el-GR" sz="2200" b="1" dirty="0">
                <a:solidFill>
                  <a:schemeClr val="tx2">
                    <a:lumMod val="75000"/>
                  </a:schemeClr>
                </a:solidFill>
              </a:rPr>
              <a:t>, τότε μπορούμε μετά να γενικεύσουμε για τα πιο πολύπλοκα άτομα.</a:t>
            </a:r>
          </a:p>
        </p:txBody>
      </p:sp>
    </p:spTree>
    <p:extLst>
      <p:ext uri="{BB962C8B-B14F-4D97-AF65-F5344CB8AC3E}">
        <p14:creationId xmlns:p14="http://schemas.microsoft.com/office/powerpoint/2010/main" val="23626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2586-6A18-B2B6-0018-E75C754EECF5}"/>
              </a:ext>
            </a:extLst>
          </p:cNvPr>
          <p:cNvSpPr>
            <a:spLocks noGrp="1"/>
          </p:cNvSpPr>
          <p:nvPr>
            <p:ph type="title"/>
          </p:nvPr>
        </p:nvSpPr>
        <p:spPr>
          <a:xfrm>
            <a:off x="594360" y="102875"/>
            <a:ext cx="10873740" cy="1049269"/>
          </a:xfrm>
        </p:spPr>
        <p:txBody>
          <a:bodyPr/>
          <a:lstStyle/>
          <a:p>
            <a:r>
              <a:rPr lang="el-GR" sz="4000" dirty="0"/>
              <a:t>Γιατί τα άτομα σχηματίζουν μόρια; - </a:t>
            </a:r>
            <a:br>
              <a:rPr lang="el-GR" sz="4000" dirty="0"/>
            </a:br>
            <a:r>
              <a:rPr lang="el-GR" sz="4000" dirty="0"/>
              <a:t>Η περίπτωση του Η</a:t>
            </a:r>
            <a:r>
              <a:rPr lang="el-GR" sz="4000" baseline="-25000" dirty="0"/>
              <a:t>2</a:t>
            </a:r>
            <a:endParaRPr lang="en-US" sz="4000" dirty="0"/>
          </a:p>
        </p:txBody>
      </p:sp>
      <p:sp>
        <p:nvSpPr>
          <p:cNvPr id="5" name="TextBox 4">
            <a:extLst>
              <a:ext uri="{FF2B5EF4-FFF2-40B4-BE49-F238E27FC236}">
                <a16:creationId xmlns:a16="http://schemas.microsoft.com/office/drawing/2014/main" id="{51F770CE-ED8B-0133-236D-F7733A687330}"/>
              </a:ext>
            </a:extLst>
          </p:cNvPr>
          <p:cNvSpPr txBox="1"/>
          <p:nvPr/>
        </p:nvSpPr>
        <p:spPr>
          <a:xfrm>
            <a:off x="381000" y="1254004"/>
            <a:ext cx="11430000" cy="769441"/>
          </a:xfrm>
          <a:prstGeom prst="rect">
            <a:avLst/>
          </a:prstGeom>
          <a:solidFill>
            <a:schemeClr val="tx2">
              <a:lumMod val="20000"/>
              <a:lumOff val="80000"/>
            </a:schemeClr>
          </a:solidFill>
        </p:spPr>
        <p:txBody>
          <a:bodyPr wrap="square">
            <a:spAutoFit/>
          </a:bodyPr>
          <a:lstStyle/>
          <a:p>
            <a:pPr algn="ctr"/>
            <a:r>
              <a:rPr lang="el-GR" sz="2200" b="1" dirty="0">
                <a:solidFill>
                  <a:schemeClr val="tx2">
                    <a:lumMod val="75000"/>
                  </a:schemeClr>
                </a:solidFill>
              </a:rPr>
              <a:t>Αλλά γιατί δεν κυριαρχεί η άπωση μεταξύ των ηλεκτρονίων, αφού μόνο αυτά έρχονται σε επαφή καθώς τα άτομα πλησιάζουν;</a:t>
            </a:r>
          </a:p>
        </p:txBody>
      </p:sp>
      <p:sp>
        <p:nvSpPr>
          <p:cNvPr id="6" name="TextBox 5">
            <a:extLst>
              <a:ext uri="{FF2B5EF4-FFF2-40B4-BE49-F238E27FC236}">
                <a16:creationId xmlns:a16="http://schemas.microsoft.com/office/drawing/2014/main" id="{78DDF435-A221-46E3-7C8E-05B0B04D520C}"/>
              </a:ext>
            </a:extLst>
          </p:cNvPr>
          <p:cNvSpPr txBox="1"/>
          <p:nvPr/>
        </p:nvSpPr>
        <p:spPr>
          <a:xfrm>
            <a:off x="381000" y="2465266"/>
            <a:ext cx="11430000" cy="2631490"/>
          </a:xfrm>
          <a:prstGeom prst="rect">
            <a:avLst/>
          </a:prstGeom>
          <a:solidFill>
            <a:schemeClr val="tx1">
              <a:lumMod val="20000"/>
              <a:lumOff val="80000"/>
            </a:schemeClr>
          </a:solidFill>
          <a:ln>
            <a:solidFill>
              <a:schemeClr val="tx1"/>
            </a:solidFill>
          </a:ln>
        </p:spPr>
        <p:txBody>
          <a:bodyPr wrap="square" rtlCol="0">
            <a:spAutoFit/>
          </a:bodyPr>
          <a:lstStyle/>
          <a:p>
            <a:pPr marL="457200" marR="0" lvl="0" indent="-457200" algn="just"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l-GR" sz="2000" dirty="0">
                <a:solidFill>
                  <a:srgbClr val="202849"/>
                </a:solidFill>
              </a:rPr>
              <a:t>Η άπωση μεταξύ των </a:t>
            </a:r>
            <a:r>
              <a:rPr lang="el-GR" sz="2000" dirty="0" err="1">
                <a:solidFill>
                  <a:srgbClr val="202849"/>
                </a:solidFill>
              </a:rPr>
              <a:t>ηλεκτρονιακών</a:t>
            </a:r>
            <a:r>
              <a:rPr lang="el-GR" sz="2000" dirty="0">
                <a:solidFill>
                  <a:srgbClr val="202849"/>
                </a:solidFill>
              </a:rPr>
              <a:t> νεφών δεν είναι η μόνη αλληλεπίδραση που λαμβάνει χώρα. Είναι η συνολική ενέργεια του συστήματος των δύο ατόμων που καθορίζει την δημιουργία δεσμού, δηλαδή: </a:t>
            </a:r>
          </a:p>
          <a:p>
            <a:pPr marL="914400" lvl="1" indent="-457200" algn="just">
              <a:spcAft>
                <a:spcPts val="600"/>
              </a:spcAft>
              <a:buFont typeface="+mj-lt"/>
              <a:buAutoNum type="arabicPeriod"/>
              <a:defRPr/>
            </a:pPr>
            <a:r>
              <a:rPr kumimoji="0" lang="el-GR" sz="2000" b="1" i="0" u="none" strike="noStrike" kern="1200" cap="none" spc="0" normalizeH="0" baseline="0" noProof="0" dirty="0">
                <a:ln>
                  <a:noFill/>
                </a:ln>
                <a:solidFill>
                  <a:schemeClr val="tx2">
                    <a:lumMod val="75000"/>
                  </a:schemeClr>
                </a:solidFill>
                <a:effectLst/>
                <a:uLnTx/>
                <a:uFillTx/>
                <a:ea typeface="+mn-ea"/>
                <a:cs typeface="+mn-cs"/>
              </a:rPr>
              <a:t>Η κινητική ενέργεια του κάθε ατόμου</a:t>
            </a:r>
            <a:r>
              <a:rPr lang="el-GR" sz="2000" dirty="0">
                <a:solidFill>
                  <a:schemeClr val="tx2">
                    <a:lumMod val="75000"/>
                  </a:schemeClr>
                </a:solidFill>
              </a:rPr>
              <a:t>.</a:t>
            </a:r>
            <a:endParaRPr kumimoji="0" lang="en-US" sz="2000" i="0" u="none" strike="noStrike" kern="1200" cap="none" spc="0" normalizeH="0" baseline="0" noProof="0" dirty="0">
              <a:ln>
                <a:noFill/>
              </a:ln>
              <a:solidFill>
                <a:schemeClr val="tx2">
                  <a:lumMod val="75000"/>
                </a:schemeClr>
              </a:solidFill>
              <a:effectLst/>
              <a:uLnTx/>
              <a:uFillTx/>
              <a:ea typeface="+mn-ea"/>
              <a:cs typeface="+mn-cs"/>
            </a:endParaRPr>
          </a:p>
          <a:p>
            <a:pPr marL="914400" lvl="1" indent="-457200" algn="just">
              <a:spcAft>
                <a:spcPts val="600"/>
              </a:spcAft>
              <a:buFont typeface="+mj-lt"/>
              <a:buAutoNum type="arabicPeriod"/>
              <a:defRPr/>
            </a:pPr>
            <a:r>
              <a:rPr kumimoji="0" lang="el-GR" sz="2000" b="1" i="0" u="none" strike="noStrike" kern="1200" cap="none" spc="0" normalizeH="0" baseline="0" noProof="0" dirty="0">
                <a:ln>
                  <a:noFill/>
                </a:ln>
                <a:solidFill>
                  <a:schemeClr val="tx2">
                    <a:lumMod val="75000"/>
                  </a:schemeClr>
                </a:solidFill>
                <a:effectLst/>
                <a:uLnTx/>
                <a:uFillTx/>
                <a:ea typeface="+mn-ea"/>
                <a:cs typeface="+mn-cs"/>
              </a:rPr>
              <a:t>Η δυναμική ενέργεια μεταξύ των δύο πυρήνων</a:t>
            </a:r>
            <a:r>
              <a:rPr kumimoji="0" lang="el-GR" sz="2000" i="0" u="none" strike="noStrike" kern="1200" cap="none" spc="0" normalizeH="0" baseline="0" noProof="0" dirty="0">
                <a:ln>
                  <a:noFill/>
                </a:ln>
                <a:solidFill>
                  <a:schemeClr val="tx2">
                    <a:lumMod val="75000"/>
                  </a:schemeClr>
                </a:solidFill>
                <a:effectLst/>
                <a:uLnTx/>
                <a:uFillTx/>
                <a:ea typeface="+mn-ea"/>
                <a:cs typeface="+mn-cs"/>
              </a:rPr>
              <a:t>.</a:t>
            </a:r>
          </a:p>
          <a:p>
            <a:pPr marL="914400" lvl="1" indent="-457200" algn="just">
              <a:spcAft>
                <a:spcPts val="600"/>
              </a:spcAft>
              <a:buFont typeface="+mj-lt"/>
              <a:buAutoNum type="arabicPeriod"/>
              <a:defRPr/>
            </a:pPr>
            <a:r>
              <a:rPr kumimoji="0" lang="el-GR" sz="2000" b="1" i="0" u="none" strike="noStrike" kern="1200" cap="none" spc="0" normalizeH="0" baseline="0" noProof="0" dirty="0">
                <a:ln>
                  <a:noFill/>
                </a:ln>
                <a:solidFill>
                  <a:schemeClr val="tx2">
                    <a:lumMod val="75000"/>
                  </a:schemeClr>
                </a:solidFill>
                <a:effectLst/>
                <a:uLnTx/>
                <a:uFillTx/>
                <a:ea typeface="+mn-ea"/>
                <a:cs typeface="+mn-cs"/>
              </a:rPr>
              <a:t>Η δυναμική ενέργεια μεταξύ των δύο ηλεκτρονίων.</a:t>
            </a:r>
          </a:p>
          <a:p>
            <a:pPr marL="914400" lvl="1" indent="-457200" algn="just">
              <a:spcAft>
                <a:spcPts val="600"/>
              </a:spcAft>
              <a:buFont typeface="+mj-lt"/>
              <a:buAutoNum type="arabicPeriod"/>
              <a:defRPr/>
            </a:pPr>
            <a:r>
              <a:rPr lang="el-GR" sz="2000" b="1" dirty="0">
                <a:solidFill>
                  <a:schemeClr val="tx2">
                    <a:lumMod val="75000"/>
                  </a:schemeClr>
                </a:solidFill>
              </a:rPr>
              <a:t>Η δυναμική ενέργεια μεταξύ του κάθε ηλεκτρονίου και του κάθε πυρήνα.</a:t>
            </a:r>
          </a:p>
          <a:p>
            <a:pPr algn="just">
              <a:spcAft>
                <a:spcPts val="600"/>
              </a:spcAft>
              <a:defRPr/>
            </a:pPr>
            <a:endParaRPr lang="el-GR" sz="2000" dirty="0">
              <a:solidFill>
                <a:srgbClr val="202849"/>
              </a:solidFill>
            </a:endParaRPr>
          </a:p>
        </p:txBody>
      </p:sp>
    </p:spTree>
    <p:extLst>
      <p:ext uri="{BB962C8B-B14F-4D97-AF65-F5344CB8AC3E}">
        <p14:creationId xmlns:p14="http://schemas.microsoft.com/office/powerpoint/2010/main" val="712763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B524D-BF54-5D14-CC80-2184937F0D6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E176D6-51FA-64E4-FC0D-49B2780D3339}"/>
              </a:ext>
            </a:extLst>
          </p:cNvPr>
          <p:cNvSpPr txBox="1"/>
          <p:nvPr/>
        </p:nvSpPr>
        <p:spPr>
          <a:xfrm>
            <a:off x="381000" y="2295399"/>
            <a:ext cx="11430000" cy="3046988"/>
          </a:xfrm>
          <a:prstGeom prst="rect">
            <a:avLst/>
          </a:prstGeom>
          <a:noFill/>
        </p:spPr>
        <p:txBody>
          <a:bodyPr wrap="square">
            <a:spAutoFit/>
          </a:bodyPr>
          <a:lstStyle/>
          <a:p>
            <a:pPr marL="457200" indent="-457200" algn="just">
              <a:spcAft>
                <a:spcPts val="600"/>
              </a:spcAft>
              <a:buFont typeface="Wingdings" panose="05000000000000000000" pitchFamily="2" charset="2"/>
              <a:buChar char="§"/>
              <a:defRPr/>
            </a:pPr>
            <a:r>
              <a:rPr lang="el-GR" sz="1800" dirty="0">
                <a:solidFill>
                  <a:srgbClr val="202849"/>
                </a:solidFill>
              </a:rPr>
              <a:t>Αυτοί οι όροι συνθέτουν τη </a:t>
            </a:r>
            <a:r>
              <a:rPr lang="el-GR" sz="1800" dirty="0" err="1">
                <a:solidFill>
                  <a:srgbClr val="202849"/>
                </a:solidFill>
              </a:rPr>
              <a:t>Χαμιλτονιανή</a:t>
            </a:r>
            <a:r>
              <a:rPr lang="el-GR" sz="1800" dirty="0">
                <a:solidFill>
                  <a:srgbClr val="202849"/>
                </a:solidFill>
              </a:rPr>
              <a:t> συνάρτηση της εξίσωσης </a:t>
            </a:r>
            <a:r>
              <a:rPr lang="gn-PY" sz="1800" dirty="0">
                <a:solidFill>
                  <a:srgbClr val="202849"/>
                </a:solidFill>
              </a:rPr>
              <a:t>Schrodinger</a:t>
            </a:r>
            <a:r>
              <a:rPr lang="en-US" sz="1800" dirty="0">
                <a:solidFill>
                  <a:srgbClr val="202849"/>
                </a:solidFill>
              </a:rPr>
              <a:t> </a:t>
            </a:r>
            <a:r>
              <a:rPr lang="el-GR" sz="1800" dirty="0">
                <a:solidFill>
                  <a:srgbClr val="202849"/>
                </a:solidFill>
              </a:rPr>
              <a:t>για το σύστημα και η επίλυση της μας δίνει τα πιθανά αποτελέσματα (πιθανότητες) για τη δημιουργία δεσμού.</a:t>
            </a:r>
            <a:r>
              <a:rPr lang="en-US" sz="1800" dirty="0">
                <a:solidFill>
                  <a:srgbClr val="202849"/>
                </a:solidFill>
              </a:rPr>
              <a:t> </a:t>
            </a:r>
            <a:r>
              <a:rPr lang="el-GR" sz="1800" dirty="0">
                <a:solidFill>
                  <a:srgbClr val="202849"/>
                </a:solidFill>
              </a:rPr>
              <a:t>Ακόμη και για αυτό το πολύ απ</a:t>
            </a:r>
            <a:r>
              <a:rPr lang="el-GR" dirty="0">
                <a:solidFill>
                  <a:srgbClr val="202849"/>
                </a:solidFill>
              </a:rPr>
              <a:t>λ</a:t>
            </a:r>
            <a:r>
              <a:rPr lang="el-GR" sz="1800" dirty="0">
                <a:solidFill>
                  <a:srgbClr val="202849"/>
                </a:solidFill>
              </a:rPr>
              <a:t>ό σύστημα το αποτέλεσμα είναι εξαιρετικά πολύπλοκο:</a:t>
            </a:r>
          </a:p>
          <a:p>
            <a:pPr algn="just">
              <a:spcAft>
                <a:spcPts val="600"/>
              </a:spcAft>
              <a:defRPr/>
            </a:pPr>
            <a:endParaRPr lang="el-GR" sz="1800" dirty="0">
              <a:solidFill>
                <a:srgbClr val="202849"/>
              </a:solidFill>
            </a:endParaRPr>
          </a:p>
          <a:p>
            <a:pPr algn="just">
              <a:spcAft>
                <a:spcPts val="600"/>
              </a:spcAft>
              <a:defRPr/>
            </a:pPr>
            <a:endParaRPr lang="el-GR" sz="1800" dirty="0">
              <a:solidFill>
                <a:srgbClr val="202849"/>
              </a:solidFill>
            </a:endParaRPr>
          </a:p>
          <a:p>
            <a:pPr algn="just">
              <a:spcAft>
                <a:spcPts val="600"/>
              </a:spcAft>
              <a:defRPr/>
            </a:pPr>
            <a:endParaRPr lang="el-GR" sz="1800" dirty="0">
              <a:solidFill>
                <a:srgbClr val="202849"/>
              </a:solidFill>
            </a:endParaRPr>
          </a:p>
          <a:p>
            <a:pPr algn="just">
              <a:spcAft>
                <a:spcPts val="600"/>
              </a:spcAft>
              <a:defRPr/>
            </a:pPr>
            <a:endParaRPr lang="el-GR" dirty="0">
              <a:solidFill>
                <a:srgbClr val="202849"/>
              </a:solidFill>
            </a:endParaRPr>
          </a:p>
          <a:p>
            <a:pPr algn="just">
              <a:spcAft>
                <a:spcPts val="600"/>
              </a:spcAft>
              <a:defRPr/>
            </a:pPr>
            <a:endParaRPr lang="el-GR" sz="1800" dirty="0">
              <a:solidFill>
                <a:srgbClr val="202849"/>
              </a:solidFill>
            </a:endParaRPr>
          </a:p>
          <a:p>
            <a:pPr algn="just">
              <a:spcAft>
                <a:spcPts val="600"/>
              </a:spcAft>
              <a:defRPr/>
            </a:pPr>
            <a:endParaRPr lang="el-GR" sz="1800" dirty="0">
              <a:solidFill>
                <a:srgbClr val="202849"/>
              </a:solidFill>
            </a:endParaRPr>
          </a:p>
        </p:txBody>
      </p:sp>
      <p:sp>
        <p:nvSpPr>
          <p:cNvPr id="2" name="Title 1">
            <a:extLst>
              <a:ext uri="{FF2B5EF4-FFF2-40B4-BE49-F238E27FC236}">
                <a16:creationId xmlns:a16="http://schemas.microsoft.com/office/drawing/2014/main" id="{0447813E-E6D2-F7C1-C7EC-C77ED9A01168}"/>
              </a:ext>
            </a:extLst>
          </p:cNvPr>
          <p:cNvSpPr>
            <a:spLocks noGrp="1"/>
          </p:cNvSpPr>
          <p:nvPr>
            <p:ph type="title"/>
          </p:nvPr>
        </p:nvSpPr>
        <p:spPr>
          <a:xfrm>
            <a:off x="594360" y="102875"/>
            <a:ext cx="10873740" cy="1049269"/>
          </a:xfrm>
        </p:spPr>
        <p:txBody>
          <a:bodyPr/>
          <a:lstStyle/>
          <a:p>
            <a:r>
              <a:rPr lang="el-GR" sz="4000" dirty="0"/>
              <a:t>Γιατί τα άτομα σχηματίζουν μόρια; - </a:t>
            </a:r>
            <a:br>
              <a:rPr lang="el-GR" sz="4000" dirty="0"/>
            </a:br>
            <a:r>
              <a:rPr lang="el-GR" sz="4000" dirty="0"/>
              <a:t>Η περίπτωση του Η</a:t>
            </a:r>
            <a:r>
              <a:rPr lang="el-GR" sz="4000" baseline="-25000" dirty="0"/>
              <a:t>2</a:t>
            </a:r>
            <a:endParaRPr lang="en-US" sz="4000" dirty="0"/>
          </a:p>
        </p:txBody>
      </p:sp>
      <p:sp>
        <p:nvSpPr>
          <p:cNvPr id="5" name="TextBox 4">
            <a:extLst>
              <a:ext uri="{FF2B5EF4-FFF2-40B4-BE49-F238E27FC236}">
                <a16:creationId xmlns:a16="http://schemas.microsoft.com/office/drawing/2014/main" id="{B22AE73F-117F-22AA-A72C-AF46462FA6FA}"/>
              </a:ext>
            </a:extLst>
          </p:cNvPr>
          <p:cNvSpPr txBox="1"/>
          <p:nvPr/>
        </p:nvSpPr>
        <p:spPr>
          <a:xfrm>
            <a:off x="381000" y="1254004"/>
            <a:ext cx="11430000" cy="769441"/>
          </a:xfrm>
          <a:prstGeom prst="rect">
            <a:avLst/>
          </a:prstGeom>
          <a:solidFill>
            <a:schemeClr val="tx2">
              <a:lumMod val="20000"/>
              <a:lumOff val="80000"/>
            </a:schemeClr>
          </a:solidFill>
        </p:spPr>
        <p:txBody>
          <a:bodyPr wrap="square">
            <a:spAutoFit/>
          </a:bodyPr>
          <a:lstStyle/>
          <a:p>
            <a:pPr algn="ctr"/>
            <a:r>
              <a:rPr lang="el-GR" sz="2200" b="1" dirty="0">
                <a:solidFill>
                  <a:schemeClr val="tx2">
                    <a:lumMod val="75000"/>
                  </a:schemeClr>
                </a:solidFill>
              </a:rPr>
              <a:t>Αλλά γιατί δεν κυριαρχεί η άπωση μεταξύ των ηλεκτρονίων, αφού μόνο αυτά έρχονται σε επαφή καθώς τα άτομα πλησιάζουν;</a:t>
            </a:r>
          </a:p>
        </p:txBody>
      </p:sp>
      <p:pic>
        <p:nvPicPr>
          <p:cNvPr id="7" name="Picture 6">
            <a:extLst>
              <a:ext uri="{FF2B5EF4-FFF2-40B4-BE49-F238E27FC236}">
                <a16:creationId xmlns:a16="http://schemas.microsoft.com/office/drawing/2014/main" id="{E3189843-5169-10F2-39A6-AA1D47D65F8F}"/>
              </a:ext>
            </a:extLst>
          </p:cNvPr>
          <p:cNvPicPr>
            <a:picLocks noChangeAspect="1"/>
          </p:cNvPicPr>
          <p:nvPr/>
        </p:nvPicPr>
        <p:blipFill>
          <a:blip r:embed="rId2"/>
          <a:stretch>
            <a:fillRect/>
          </a:stretch>
        </p:blipFill>
        <p:spPr>
          <a:xfrm>
            <a:off x="1437925" y="3584448"/>
            <a:ext cx="9316150" cy="1549740"/>
          </a:xfrm>
          <a:prstGeom prst="rect">
            <a:avLst/>
          </a:prstGeom>
        </p:spPr>
      </p:pic>
    </p:spTree>
    <p:extLst>
      <p:ext uri="{BB962C8B-B14F-4D97-AF65-F5344CB8AC3E}">
        <p14:creationId xmlns:p14="http://schemas.microsoft.com/office/powerpoint/2010/main" val="56428155"/>
      </p:ext>
    </p:extLst>
  </p:cSld>
  <p:clrMapOvr>
    <a:masterClrMapping/>
  </p:clrMapOvr>
</p:sld>
</file>

<file path=ppt/theme/theme1.xml><?xml version="1.0" encoding="utf-8"?>
<a:theme xmlns:a="http://schemas.openxmlformats.org/drawingml/2006/main" name="Chemistry 2024-26">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emistry 2024-26" id="{50DD4901-E56E-41C1-90BD-BDD057BFFD01}" vid="{F7F02B80-4FC4-4084-9529-A2D3580F2E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Chemistry 2024-26</Template>
  <TotalTime>3753</TotalTime>
  <Words>3341</Words>
  <Application>Microsoft Office PowerPoint</Application>
  <PresentationFormat>Widescreen</PresentationFormat>
  <Paragraphs>214</Paragraphs>
  <Slides>48</Slides>
  <Notes>24</Notes>
  <HiddenSlides>0</HiddenSlides>
  <MMClips>4</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9" baseType="lpstr">
      <vt:lpstr>Aptos</vt:lpstr>
      <vt:lpstr>Arial</vt:lpstr>
      <vt:lpstr>Century Gothic</vt:lpstr>
      <vt:lpstr>Courier New</vt:lpstr>
      <vt:lpstr>Franklin Gothic Book</vt:lpstr>
      <vt:lpstr>Franklin Gothic Demi</vt:lpstr>
      <vt:lpstr>Minion Pro</vt:lpstr>
      <vt:lpstr>Times New Roman</vt:lpstr>
      <vt:lpstr>Wingdings</vt:lpstr>
      <vt:lpstr>Chemistry 2024-26</vt:lpstr>
      <vt:lpstr>Bitmap Image</vt:lpstr>
      <vt:lpstr>Χημεία 1ου Εξαμήνου  Σχολή Μεταλλειολόγων – Μεταλλουργών Μηχανικών</vt:lpstr>
      <vt:lpstr>Οι αδυναμίες του μοντέλου Lewis</vt:lpstr>
      <vt:lpstr>Κβαντομηχανικές προσεγγίσεις</vt:lpstr>
      <vt:lpstr>Γιατί τα άτομα να σχηματίζουν μόρια;</vt:lpstr>
      <vt:lpstr>Γιατί τα άτομα σχηματίζουν μόρια; -  Η περίπτωση του Η2</vt:lpstr>
      <vt:lpstr>Γιατί τα άτομα σχηματίζουν μόρια; -  Η περίπτωση του Η2</vt:lpstr>
      <vt:lpstr>Γιατί τα άτομα σχηματίζουν μόρια; -  Η περίπτωση του Η2</vt:lpstr>
      <vt:lpstr>Γιατί τα άτομα σχηματίζουν μόρια; -  Η περίπτωση του Η2</vt:lpstr>
      <vt:lpstr>Γιατί τα άτομα σχηματίζουν μόρια; -  Η περίπτωση του Η2</vt:lpstr>
      <vt:lpstr>Γιατί τα άτομα σχηματίζουν μόρια; -  Η περίπτωση του Η2</vt:lpstr>
      <vt:lpstr>Γιατί τα άτομα σχηματίζουν μόρια; -  Η περίπτωση του Η2</vt:lpstr>
      <vt:lpstr>Θεωρία Δεσμών Σθένους</vt:lpstr>
      <vt:lpstr>Η Περίπτωση του H2 /σ-δεσμός</vt:lpstr>
      <vt:lpstr>Περιπτώσεις σχηματισμού σ-δεσμού</vt:lpstr>
      <vt:lpstr>Περισσότερα e- σε p-τροχιακά / π-Δεσμοί</vt:lpstr>
      <vt:lpstr>Περισσότερα e- σε p-τροχιακά / π-Δεσμοί</vt:lpstr>
      <vt:lpstr>Πολλαπλοί Δεσμοί στη Θ.Μ.Τ.</vt:lpstr>
      <vt:lpstr>Υβριδισμός Τροχιακών</vt:lpstr>
      <vt:lpstr>Υβριδισμός Τροχιακών</vt:lpstr>
      <vt:lpstr>Υβριδισμός Τροχιακών</vt:lpstr>
      <vt:lpstr>Υβριδισμός Τροχιακών</vt:lpstr>
      <vt:lpstr>Υβριδισμός Τροχιακών</vt:lpstr>
      <vt:lpstr>Υβριδισμός Τροχιακών</vt:lpstr>
      <vt:lpstr>Υβριδισμός Τροχιακών</vt:lpstr>
      <vt:lpstr>PowerPoint Presentation</vt:lpstr>
      <vt:lpstr>Θεωρία Μοριακών Τροχιακών</vt:lpstr>
      <vt:lpstr>Εισαγωγικά Στοιχεία</vt:lpstr>
      <vt:lpstr>Εισαγωγικά Στοιχεία</vt:lpstr>
      <vt:lpstr>Η Περίπτωση του H2</vt:lpstr>
      <vt:lpstr>Η Περίπτωση του H2</vt:lpstr>
      <vt:lpstr>Η Περίπτωση του H2</vt:lpstr>
      <vt:lpstr>Η Περίπτωση του H2</vt:lpstr>
      <vt:lpstr>Ομοπυρηνικά διατομικά μόρια (εκτός του H2)</vt:lpstr>
      <vt:lpstr>Ομοπυρηνικά διατομικά μόρια (εκτός του H2)</vt:lpstr>
      <vt:lpstr>Ομοπυρηνικά διατομικά μόρια (εκτός του H2)</vt:lpstr>
      <vt:lpstr>Γεωμετρία Μοριακών Τροχιακών</vt:lpstr>
      <vt:lpstr>Γεωμετρία Μοριακών Τροχιακών</vt:lpstr>
      <vt:lpstr>Τάξη Δεσμού στη Θεωρία Μοριακών Τροχιακών</vt:lpstr>
      <vt:lpstr>Τάξη Δεσμού στη Θεωρία Μοριακών Τροχιακών</vt:lpstr>
      <vt:lpstr>Μεταλλικός Δεσμός</vt:lpstr>
      <vt:lpstr>Μεταλλικός Δεσμός – Παραδοσιακή Θεώρηση</vt:lpstr>
      <vt:lpstr>Μεταλλικός Δεσμός – Παραδοσιακή Θεώρηση</vt:lpstr>
      <vt:lpstr>Σύγχρονη Θεώρηση – Θεωρία Ζωνών</vt:lpstr>
      <vt:lpstr>Σύγχρονη Θεώρηση – Θεωρία Ζωνών</vt:lpstr>
      <vt:lpstr>Σύγχρονη Θεώρηση – Θεωρία Ζωνών</vt:lpstr>
      <vt:lpstr>Σύγχρονη Θεώρηση – Θεωρία Ζωνών</vt:lpstr>
      <vt:lpstr>Σύγχρονη Θεώρηση – Αγωγοί, Ημιαγωγοί, Μονωτές</vt:lpstr>
      <vt:lpstr>Σύγχρονη Θεώρηση – Αγωγοί, Ημιαγωγοί, Μονωτές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Michail Vafeias</dc:creator>
  <cp:lastModifiedBy>Michail Vafeias</cp:lastModifiedBy>
  <cp:revision>25</cp:revision>
  <dcterms:created xsi:type="dcterms:W3CDTF">2025-09-16T16:30:15Z</dcterms:created>
  <dcterms:modified xsi:type="dcterms:W3CDTF">2025-12-01T10:27:17Z</dcterms:modified>
</cp:coreProperties>
</file>