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notesSlides/notesSlide2.xml" ContentType="application/vnd.openxmlformats-officedocument.presentationml.notesSlide+xml"/>
  <Override PartName="/ppt/webextensions/webextension4.xml" ContentType="application/vnd.ms-office.webextension+xml"/>
  <Override PartName="/ppt/webextensions/webextension5.xml" ContentType="application/vnd.ms-office.webextension+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58" r:id="rId3"/>
    <p:sldId id="259" r:id="rId4"/>
    <p:sldId id="291" r:id="rId5"/>
    <p:sldId id="292" r:id="rId6"/>
    <p:sldId id="280" r:id="rId7"/>
    <p:sldId id="261" r:id="rId8"/>
    <p:sldId id="276" r:id="rId9"/>
    <p:sldId id="281" r:id="rId10"/>
    <p:sldId id="277" r:id="rId11"/>
    <p:sldId id="282" r:id="rId12"/>
    <p:sldId id="279" r:id="rId13"/>
    <p:sldId id="283" r:id="rId14"/>
    <p:sldId id="278" r:id="rId15"/>
    <p:sldId id="284" r:id="rId16"/>
    <p:sldId id="287" r:id="rId17"/>
    <p:sldId id="286" r:id="rId18"/>
    <p:sldId id="262" r:id="rId19"/>
    <p:sldId id="285" r:id="rId20"/>
    <p:sldId id="263" r:id="rId21"/>
    <p:sldId id="264" r:id="rId22"/>
    <p:sldId id="269" r:id="rId23"/>
    <p:sldId id="275" r:id="rId24"/>
    <p:sldId id="266" r:id="rId25"/>
    <p:sldId id="271" r:id="rId26"/>
    <p:sldId id="272" r:id="rId27"/>
    <p:sldId id="273" r:id="rId28"/>
    <p:sldId id="293" r:id="rId29"/>
    <p:sldId id="294" r:id="rId30"/>
    <p:sldId id="29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8772"/>
    <a:srgbClr val="8F95A6"/>
    <a:srgbClr val="DBB471"/>
    <a:srgbClr val="647481"/>
    <a:srgbClr val="E3AD89"/>
    <a:srgbClr val="DFA178"/>
    <a:srgbClr val="A70D02"/>
    <a:srgbClr val="8F5A42"/>
    <a:srgbClr val="F0F0F0"/>
    <a:srgbClr val="C9C3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C4640C-E181-4119-B193-4CAF972C0E8D}" v="2" dt="2025-10-06T08:56:57.3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283" autoAdjust="0"/>
  </p:normalViewPr>
  <p:slideViewPr>
    <p:cSldViewPr snapToGrid="0" showGuides="1">
      <p:cViewPr varScale="1">
        <p:scale>
          <a:sx n="105" d="100"/>
          <a:sy n="105" d="100"/>
        </p:scale>
        <p:origin x="750" y="312"/>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il Vafeias" userId="53802c1a584fe304" providerId="LiveId" clId="{2314243E-475C-447E-B2FF-BA3391086B57}"/>
    <pc:docChg chg="undo redo custSel addSld delSld modSld sldOrd">
      <pc:chgData name="Michail Vafeias" userId="53802c1a584fe304" providerId="LiveId" clId="{2314243E-475C-447E-B2FF-BA3391086B57}" dt="2025-09-26T14:37:41.185" v="6017" actId="47"/>
      <pc:docMkLst>
        <pc:docMk/>
      </pc:docMkLst>
      <pc:sldChg chg="addSp delSp modSp mod modClrScheme chgLayout">
        <pc:chgData name="Michail Vafeias" userId="53802c1a584fe304" providerId="LiveId" clId="{2314243E-475C-447E-B2FF-BA3391086B57}" dt="2025-09-16T16:58:42.622" v="85"/>
        <pc:sldMkLst>
          <pc:docMk/>
          <pc:sldMk cId="504310256" sldId="256"/>
        </pc:sldMkLst>
        <pc:spChg chg="add mod ord">
          <ac:chgData name="Michail Vafeias" userId="53802c1a584fe304" providerId="LiveId" clId="{2314243E-475C-447E-B2FF-BA3391086B57}" dt="2025-09-16T16:32:53.042" v="2" actId="27636"/>
          <ac:spMkLst>
            <pc:docMk/>
            <pc:sldMk cId="504310256" sldId="256"/>
            <ac:spMk id="5" creationId="{25D45A89-5F36-B680-0B75-54891F1C0C89}"/>
          </ac:spMkLst>
        </pc:spChg>
        <pc:spChg chg="add mod ord">
          <ac:chgData name="Michail Vafeias" userId="53802c1a584fe304" providerId="LiveId" clId="{2314243E-475C-447E-B2FF-BA3391086B57}" dt="2025-09-16T16:34:20.627" v="82" actId="14100"/>
          <ac:spMkLst>
            <pc:docMk/>
            <pc:sldMk cId="504310256" sldId="256"/>
            <ac:spMk id="6" creationId="{2317E824-321C-7106-B23A-CF0DC8322022}"/>
          </ac:spMkLst>
        </pc:spChg>
        <pc:picChg chg="add mod">
          <ac:chgData name="Michail Vafeias" userId="53802c1a584fe304" providerId="LiveId" clId="{2314243E-475C-447E-B2FF-BA3391086B57}" dt="2025-09-16T16:34:29.550" v="83"/>
          <ac:picMkLst>
            <pc:docMk/>
            <pc:sldMk cId="504310256" sldId="256"/>
            <ac:picMk id="7" creationId="{E9DB22FA-2AD8-BB66-6399-C6D9750CF760}"/>
          </ac:picMkLst>
        </pc:picChg>
      </pc:sldChg>
      <pc:sldChg chg="new del">
        <pc:chgData name="Michail Vafeias" userId="53802c1a584fe304" providerId="LiveId" clId="{2314243E-475C-447E-B2FF-BA3391086B57}" dt="2025-09-16T17:01:30.749" v="87" actId="680"/>
        <pc:sldMkLst>
          <pc:docMk/>
          <pc:sldMk cId="2126924671" sldId="257"/>
        </pc:sldMkLst>
      </pc:sldChg>
      <pc:sldChg chg="modSp new mod">
        <pc:chgData name="Michail Vafeias" userId="53802c1a584fe304" providerId="LiveId" clId="{2314243E-475C-447E-B2FF-BA3391086B57}" dt="2025-09-16T17:05:55.744" v="113" actId="20577"/>
        <pc:sldMkLst>
          <pc:docMk/>
          <pc:sldMk cId="3111273539" sldId="257"/>
        </pc:sldMkLst>
      </pc:sldChg>
      <pc:sldChg chg="addSp modSp new modAnim">
        <pc:chgData name="Michail Vafeias" userId="53802c1a584fe304" providerId="LiveId" clId="{2314243E-475C-447E-B2FF-BA3391086B57}" dt="2025-09-26T06:57:21.002" v="128"/>
        <pc:sldMkLst>
          <pc:docMk/>
          <pc:sldMk cId="772342715" sldId="258"/>
        </pc:sldMkLst>
        <pc:picChg chg="add mod">
          <ac:chgData name="Michail Vafeias" userId="53802c1a584fe304" providerId="LiveId" clId="{2314243E-475C-447E-B2FF-BA3391086B57}" dt="2025-09-26T06:56:51.802" v="125" actId="1038"/>
          <ac:picMkLst>
            <pc:docMk/>
            <pc:sldMk cId="772342715" sldId="258"/>
            <ac:picMk id="3" creationId="{3EF894DE-B537-B8A9-2260-899864F6A79C}"/>
          </ac:picMkLst>
        </pc:picChg>
      </pc:sldChg>
      <pc:sldChg chg="del">
        <pc:chgData name="Michail Vafeias" userId="53802c1a584fe304" providerId="LiveId" clId="{2314243E-475C-447E-B2FF-BA3391086B57}" dt="2025-09-26T07:45:36.237" v="1266" actId="47"/>
        <pc:sldMkLst>
          <pc:docMk/>
          <pc:sldMk cId="2045915738" sldId="260"/>
        </pc:sldMkLst>
      </pc:sldChg>
      <pc:sldChg chg="addSp delSp modSp mod modAnim">
        <pc:chgData name="Michail Vafeias" userId="53802c1a584fe304" providerId="LiveId" clId="{2314243E-475C-447E-B2FF-BA3391086B57}" dt="2025-09-26T07:40:28.591" v="1243" actId="1076"/>
        <pc:sldMkLst>
          <pc:docMk/>
          <pc:sldMk cId="2967143713" sldId="261"/>
        </pc:sldMkLst>
        <pc:spChg chg="mod topLvl">
          <ac:chgData name="Michail Vafeias" userId="53802c1a584fe304" providerId="LiveId" clId="{2314243E-475C-447E-B2FF-BA3391086B57}" dt="2025-09-26T07:40:20.897" v="1241" actId="1076"/>
          <ac:spMkLst>
            <pc:docMk/>
            <pc:sldMk cId="2967143713" sldId="261"/>
            <ac:spMk id="14" creationId="{44751936-AE2D-7DDA-40B1-450264F6DDD4}"/>
          </ac:spMkLst>
        </pc:spChg>
        <pc:grpChg chg="mod">
          <ac:chgData name="Michail Vafeias" userId="53802c1a584fe304" providerId="LiveId" clId="{2314243E-475C-447E-B2FF-BA3391086B57}" dt="2025-09-26T07:40:20.897" v="1241" actId="1076"/>
          <ac:grpSpMkLst>
            <pc:docMk/>
            <pc:sldMk cId="2967143713" sldId="261"/>
            <ac:grpSpMk id="17" creationId="{9E7822B4-A8A7-A126-13E9-AAA279A99830}"/>
          </ac:grpSpMkLst>
        </pc:grpChg>
        <pc:graphicFrameChg chg="add mod">
          <ac:chgData name="Michail Vafeias" userId="53802c1a584fe304" providerId="LiveId" clId="{2314243E-475C-447E-B2FF-BA3391086B57}" dt="2025-09-26T07:40:28.591" v="1243" actId="1076"/>
          <ac:graphicFrameMkLst>
            <pc:docMk/>
            <pc:sldMk cId="2967143713" sldId="261"/>
            <ac:graphicFrameMk id="5" creationId="{2BE0D0FB-B6AF-281E-592D-8145AF899BEC}"/>
          </ac:graphicFrameMkLst>
        </pc:graphicFrameChg>
      </pc:sldChg>
      <pc:sldChg chg="addSp delSp modSp mod modAnim">
        <pc:chgData name="Michail Vafeias" userId="53802c1a584fe304" providerId="LiveId" clId="{2314243E-475C-447E-B2FF-BA3391086B57}" dt="2025-09-26T11:03:28.573" v="4440"/>
        <pc:sldMkLst>
          <pc:docMk/>
          <pc:sldMk cId="3598035144" sldId="262"/>
        </pc:sldMkLst>
        <pc:spChg chg="add mod">
          <ac:chgData name="Michail Vafeias" userId="53802c1a584fe304" providerId="LiveId" clId="{2314243E-475C-447E-B2FF-BA3391086B57}" dt="2025-09-26T09:50:27.301" v="2284" actId="207"/>
          <ac:spMkLst>
            <pc:docMk/>
            <pc:sldMk cId="3598035144" sldId="262"/>
            <ac:spMk id="10" creationId="{A6C2BF95-7919-CA51-5AFF-4D6AF018D2D7}"/>
          </ac:spMkLst>
        </pc:spChg>
        <pc:spChg chg="add mod">
          <ac:chgData name="Michail Vafeias" userId="53802c1a584fe304" providerId="LiveId" clId="{2314243E-475C-447E-B2FF-BA3391086B57}" dt="2025-09-26T09:54:51.656" v="2348" actId="1076"/>
          <ac:spMkLst>
            <pc:docMk/>
            <pc:sldMk cId="3598035144" sldId="262"/>
            <ac:spMk id="11" creationId="{30BDC2AA-55C3-97D9-5E27-7CF695CDF8F2}"/>
          </ac:spMkLst>
        </pc:spChg>
        <pc:spChg chg="add mod">
          <ac:chgData name="Michail Vafeias" userId="53802c1a584fe304" providerId="LiveId" clId="{2314243E-475C-447E-B2FF-BA3391086B57}" dt="2025-09-26T09:58:36.175" v="2409" actId="1076"/>
          <ac:spMkLst>
            <pc:docMk/>
            <pc:sldMk cId="3598035144" sldId="262"/>
            <ac:spMk id="12" creationId="{C5363066-9DD0-102B-997E-6D8BA5312B78}"/>
          </ac:spMkLst>
        </pc:spChg>
        <pc:spChg chg="add mod">
          <ac:chgData name="Michail Vafeias" userId="53802c1a584fe304" providerId="LiveId" clId="{2314243E-475C-447E-B2FF-BA3391086B57}" dt="2025-09-26T10:00:16.686" v="2450" actId="20577"/>
          <ac:spMkLst>
            <pc:docMk/>
            <pc:sldMk cId="3598035144" sldId="262"/>
            <ac:spMk id="13" creationId="{99C2016F-632F-BF24-1C4A-8A9928EBAA29}"/>
          </ac:spMkLst>
        </pc:spChg>
        <pc:spChg chg="add mod">
          <ac:chgData name="Michail Vafeias" userId="53802c1a584fe304" providerId="LiveId" clId="{2314243E-475C-447E-B2FF-BA3391086B57}" dt="2025-09-26T10:02:30.115" v="2494" actId="313"/>
          <ac:spMkLst>
            <pc:docMk/>
            <pc:sldMk cId="3598035144" sldId="262"/>
            <ac:spMk id="15" creationId="{E564A8CE-307B-8F3A-736C-E3772EDBA047}"/>
          </ac:spMkLst>
        </pc:spChg>
        <pc:spChg chg="add mod">
          <ac:chgData name="Michail Vafeias" userId="53802c1a584fe304" providerId="LiveId" clId="{2314243E-475C-447E-B2FF-BA3391086B57}" dt="2025-09-26T10:02:42.803" v="2522" actId="20577"/>
          <ac:spMkLst>
            <pc:docMk/>
            <pc:sldMk cId="3598035144" sldId="262"/>
            <ac:spMk id="18" creationId="{FBAC16B8-8C69-B5C2-8DDD-E468B61456E0}"/>
          </ac:spMkLst>
        </pc:spChg>
        <pc:picChg chg="add del mod ord">
          <ac:chgData name="Michail Vafeias" userId="53802c1a584fe304" providerId="LiveId" clId="{2314243E-475C-447E-B2FF-BA3391086B57}" dt="2025-09-26T09:43:43.088" v="2190" actId="166"/>
          <ac:picMkLst>
            <pc:docMk/>
            <pc:sldMk cId="3598035144" sldId="262"/>
            <ac:picMk id="5" creationId="{7C29598A-81A8-A29D-2A00-BB80113F3766}"/>
          </ac:picMkLst>
        </pc:picChg>
        <pc:picChg chg="add del mod">
          <ac:chgData name="Michail Vafeias" userId="53802c1a584fe304" providerId="LiveId" clId="{2314243E-475C-447E-B2FF-BA3391086B57}" dt="2025-09-26T09:43:24.257" v="2186" actId="14100"/>
          <ac:picMkLst>
            <pc:docMk/>
            <pc:sldMk cId="3598035144" sldId="262"/>
            <ac:picMk id="6" creationId="{45A8010C-A197-BAF8-568A-B8F6E377F425}"/>
          </ac:picMkLst>
        </pc:picChg>
        <pc:picChg chg="add del mod">
          <ac:chgData name="Michail Vafeias" userId="53802c1a584fe304" providerId="LiveId" clId="{2314243E-475C-447E-B2FF-BA3391086B57}" dt="2025-09-26T09:43:24.257" v="2186" actId="14100"/>
          <ac:picMkLst>
            <pc:docMk/>
            <pc:sldMk cId="3598035144" sldId="262"/>
            <ac:picMk id="7" creationId="{93ACDDA6-BBA9-65F7-9597-4B83A88B0B7F}"/>
          </ac:picMkLst>
        </pc:picChg>
        <pc:picChg chg="add del mod ord">
          <ac:chgData name="Michail Vafeias" userId="53802c1a584fe304" providerId="LiveId" clId="{2314243E-475C-447E-B2FF-BA3391086B57}" dt="2025-09-26T09:43:24.257" v="2186" actId="14100"/>
          <ac:picMkLst>
            <pc:docMk/>
            <pc:sldMk cId="3598035144" sldId="262"/>
            <ac:picMk id="9" creationId="{06F3AB67-D068-3D5E-07AC-8203CE1C6D79}"/>
          </ac:picMkLst>
        </pc:picChg>
        <pc:picChg chg="add del mod">
          <ac:chgData name="Michail Vafeias" userId="53802c1a584fe304" providerId="LiveId" clId="{2314243E-475C-447E-B2FF-BA3391086B57}" dt="2025-09-26T09:43:28.567" v="2187" actId="14100"/>
          <ac:picMkLst>
            <pc:docMk/>
            <pc:sldMk cId="3598035144" sldId="262"/>
            <ac:picMk id="6146" creationId="{9D71D869-F0C7-AFE4-A634-02CD5D71F20D}"/>
          </ac:picMkLst>
        </pc:picChg>
        <pc:picChg chg="add del mod">
          <ac:chgData name="Michail Vafeias" userId="53802c1a584fe304" providerId="LiveId" clId="{2314243E-475C-447E-B2FF-BA3391086B57}" dt="2025-09-26T09:43:39.731" v="2189" actId="1076"/>
          <ac:picMkLst>
            <pc:docMk/>
            <pc:sldMk cId="3598035144" sldId="262"/>
            <ac:picMk id="6148" creationId="{C6E76519-0706-70BD-22CD-F75CC3CA0BF9}"/>
          </ac:picMkLst>
        </pc:picChg>
      </pc:sldChg>
      <pc:sldChg chg="modSp mod">
        <pc:chgData name="Michail Vafeias" userId="53802c1a584fe304" providerId="LiveId" clId="{2314243E-475C-447E-B2FF-BA3391086B57}" dt="2025-09-26T13:00:34.568" v="5649" actId="207"/>
        <pc:sldMkLst>
          <pc:docMk/>
          <pc:sldMk cId="1099347141" sldId="264"/>
        </pc:sldMkLst>
        <pc:spChg chg="mod">
          <ac:chgData name="Michail Vafeias" userId="53802c1a584fe304" providerId="LiveId" clId="{2314243E-475C-447E-B2FF-BA3391086B57}" dt="2025-09-26T13:00:34.568" v="5649" actId="207"/>
          <ac:spMkLst>
            <pc:docMk/>
            <pc:sldMk cId="1099347141" sldId="264"/>
            <ac:spMk id="22" creationId="{5AE18D85-A559-18E4-E39D-475459E0AE72}"/>
          </ac:spMkLst>
        </pc:spChg>
      </pc:sldChg>
      <pc:sldChg chg="modSp mod">
        <pc:chgData name="Michail Vafeias" userId="53802c1a584fe304" providerId="LiveId" clId="{2314243E-475C-447E-B2FF-BA3391086B57}" dt="2025-09-26T13:00:28.625" v="5648" actId="207"/>
        <pc:sldMkLst>
          <pc:docMk/>
          <pc:sldMk cId="3211156831" sldId="268"/>
        </pc:sldMkLst>
      </pc:sldChg>
      <pc:sldChg chg="modSp mod">
        <pc:chgData name="Michail Vafeias" userId="53802c1a584fe304" providerId="LiveId" clId="{2314243E-475C-447E-B2FF-BA3391086B57}" dt="2025-09-26T13:00:24.867" v="5647" actId="207"/>
        <pc:sldMkLst>
          <pc:docMk/>
          <pc:sldMk cId="1162528440" sldId="269"/>
        </pc:sldMkLst>
        <pc:spChg chg="mod">
          <ac:chgData name="Michail Vafeias" userId="53802c1a584fe304" providerId="LiveId" clId="{2314243E-475C-447E-B2FF-BA3391086B57}" dt="2025-09-26T13:00:24.867" v="5647" actId="207"/>
          <ac:spMkLst>
            <pc:docMk/>
            <pc:sldMk cId="1162528440" sldId="269"/>
            <ac:spMk id="22" creationId="{004DE4EA-0988-EABF-F0DD-942162BE7D23}"/>
          </ac:spMkLst>
        </pc:spChg>
      </pc:sldChg>
      <pc:sldChg chg="del">
        <pc:chgData name="Michail Vafeias" userId="53802c1a584fe304" providerId="LiveId" clId="{2314243E-475C-447E-B2FF-BA3391086B57}" dt="2025-09-26T14:37:34.042" v="6016" actId="47"/>
        <pc:sldMkLst>
          <pc:docMk/>
          <pc:sldMk cId="1918134861" sldId="270"/>
        </pc:sldMkLst>
      </pc:sldChg>
      <pc:sldChg chg="modSp mod">
        <pc:chgData name="Michail Vafeias" userId="53802c1a584fe304" providerId="LiveId" clId="{2314243E-475C-447E-B2FF-BA3391086B57}" dt="2025-09-26T13:02:31.370" v="5718" actId="404"/>
        <pc:sldMkLst>
          <pc:docMk/>
          <pc:sldMk cId="4005453097" sldId="271"/>
        </pc:sldMkLst>
        <pc:spChg chg="mod">
          <ac:chgData name="Michail Vafeias" userId="53802c1a584fe304" providerId="LiveId" clId="{2314243E-475C-447E-B2FF-BA3391086B57}" dt="2025-09-26T13:01:32.086" v="5698" actId="14100"/>
          <ac:spMkLst>
            <pc:docMk/>
            <pc:sldMk cId="4005453097" sldId="271"/>
            <ac:spMk id="2" creationId="{1238602B-C6EE-ACAF-33E8-C5463B9F5A1C}"/>
          </ac:spMkLst>
        </pc:spChg>
        <pc:spChg chg="mod">
          <ac:chgData name="Michail Vafeias" userId="53802c1a584fe304" providerId="LiveId" clId="{2314243E-475C-447E-B2FF-BA3391086B57}" dt="2025-09-26T13:01:51.200" v="5699" actId="14100"/>
          <ac:spMkLst>
            <pc:docMk/>
            <pc:sldMk cId="4005453097" sldId="271"/>
            <ac:spMk id="3" creationId="{2FBC239F-A56F-7EF5-32C8-005020FA6DDC}"/>
          </ac:spMkLst>
        </pc:spChg>
        <pc:spChg chg="mod">
          <ac:chgData name="Michail Vafeias" userId="53802c1a584fe304" providerId="LiveId" clId="{2314243E-475C-447E-B2FF-BA3391086B57}" dt="2025-09-26T13:02:31.370" v="5718" actId="404"/>
          <ac:spMkLst>
            <pc:docMk/>
            <pc:sldMk cId="4005453097" sldId="271"/>
            <ac:spMk id="5" creationId="{A0FB8C6C-3DF8-2A36-3C76-D96051643073}"/>
          </ac:spMkLst>
        </pc:spChg>
      </pc:sldChg>
      <pc:sldChg chg="addSp delSp modSp mod modAnim">
        <pc:chgData name="Michail Vafeias" userId="53802c1a584fe304" providerId="LiveId" clId="{2314243E-475C-447E-B2FF-BA3391086B57}" dt="2025-09-26T14:36:27.743" v="6014" actId="207"/>
        <pc:sldMkLst>
          <pc:docMk/>
          <pc:sldMk cId="399856882" sldId="273"/>
        </pc:sldMkLst>
        <pc:spChg chg="mod">
          <ac:chgData name="Michail Vafeias" userId="53802c1a584fe304" providerId="LiveId" clId="{2314243E-475C-447E-B2FF-BA3391086B57}" dt="2025-09-26T14:36:27.743" v="6014" actId="207"/>
          <ac:spMkLst>
            <pc:docMk/>
            <pc:sldMk cId="399856882" sldId="273"/>
            <ac:spMk id="2" creationId="{6BE50722-19A5-9681-57DB-FCA857F5C798}"/>
          </ac:spMkLst>
        </pc:spChg>
        <pc:spChg chg="add mod">
          <ac:chgData name="Michail Vafeias" userId="53802c1a584fe304" providerId="LiveId" clId="{2314243E-475C-447E-B2FF-BA3391086B57}" dt="2025-09-26T14:27:35.042" v="5881" actId="164"/>
          <ac:spMkLst>
            <pc:docMk/>
            <pc:sldMk cId="399856882" sldId="273"/>
            <ac:spMk id="20" creationId="{73CB9BB9-B896-6320-CC4C-91EE77F32CD7}"/>
          </ac:spMkLst>
        </pc:spChg>
        <pc:spChg chg="add mod">
          <ac:chgData name="Michail Vafeias" userId="53802c1a584fe304" providerId="LiveId" clId="{2314243E-475C-447E-B2FF-BA3391086B57}" dt="2025-09-26T14:27:35.042" v="5881" actId="164"/>
          <ac:spMkLst>
            <pc:docMk/>
            <pc:sldMk cId="399856882" sldId="273"/>
            <ac:spMk id="21" creationId="{B657AC56-7F04-6F0A-E581-CCC98B27B8F6}"/>
          </ac:spMkLst>
        </pc:spChg>
        <pc:spChg chg="add mod">
          <ac:chgData name="Michail Vafeias" userId="53802c1a584fe304" providerId="LiveId" clId="{2314243E-475C-447E-B2FF-BA3391086B57}" dt="2025-09-26T14:32:24.479" v="5955" actId="1076"/>
          <ac:spMkLst>
            <pc:docMk/>
            <pc:sldMk cId="399856882" sldId="273"/>
            <ac:spMk id="22" creationId="{9B568123-C058-7BE0-28D3-DBFEF492FC82}"/>
          </ac:spMkLst>
        </pc:spChg>
        <pc:spChg chg="add mod">
          <ac:chgData name="Michail Vafeias" userId="53802c1a584fe304" providerId="LiveId" clId="{2314243E-475C-447E-B2FF-BA3391086B57}" dt="2025-09-26T14:32:28.442" v="5956" actId="207"/>
          <ac:spMkLst>
            <pc:docMk/>
            <pc:sldMk cId="399856882" sldId="273"/>
            <ac:spMk id="24" creationId="{9DF4B547-1402-25E8-9B4C-3098DE59968F}"/>
          </ac:spMkLst>
        </pc:spChg>
        <pc:spChg chg="add mod ord">
          <ac:chgData name="Michail Vafeias" userId="53802c1a584fe304" providerId="LiveId" clId="{2314243E-475C-447E-B2FF-BA3391086B57}" dt="2025-09-26T14:33:02.819" v="5966" actId="164"/>
          <ac:spMkLst>
            <pc:docMk/>
            <pc:sldMk cId="399856882" sldId="273"/>
            <ac:spMk id="32" creationId="{8295C344-D70B-6579-4D67-E507CE55B90A}"/>
          </ac:spMkLst>
        </pc:spChg>
        <pc:spChg chg="add mod">
          <ac:chgData name="Michail Vafeias" userId="53802c1a584fe304" providerId="LiveId" clId="{2314243E-475C-447E-B2FF-BA3391086B57}" dt="2025-09-26T14:33:02.819" v="5966" actId="164"/>
          <ac:spMkLst>
            <pc:docMk/>
            <pc:sldMk cId="399856882" sldId="273"/>
            <ac:spMk id="33" creationId="{99453E72-D407-1C0F-52C2-5ECB926B658B}"/>
          </ac:spMkLst>
        </pc:spChg>
        <pc:grpChg chg="add mod">
          <ac:chgData name="Michail Vafeias" userId="53802c1a584fe304" providerId="LiveId" clId="{2314243E-475C-447E-B2FF-BA3391086B57}" dt="2025-09-26T14:28:38.362" v="5903" actId="164"/>
          <ac:grpSpMkLst>
            <pc:docMk/>
            <pc:sldMk cId="399856882" sldId="273"/>
            <ac:grpSpMk id="23" creationId="{7DD6D5C6-7B81-5BBD-1B3A-495EC048A499}"/>
          </ac:grpSpMkLst>
        </pc:grpChg>
        <pc:grpChg chg="add mod">
          <ac:chgData name="Michail Vafeias" userId="53802c1a584fe304" providerId="LiveId" clId="{2314243E-475C-447E-B2FF-BA3391086B57}" dt="2025-09-26T14:28:38.362" v="5903" actId="164"/>
          <ac:grpSpMkLst>
            <pc:docMk/>
            <pc:sldMk cId="399856882" sldId="273"/>
            <ac:grpSpMk id="25" creationId="{E516D288-AC4F-23E1-8D32-ECC3D1309AC5}"/>
          </ac:grpSpMkLst>
        </pc:grpChg>
        <pc:grpChg chg="add mod">
          <ac:chgData name="Michail Vafeias" userId="53802c1a584fe304" providerId="LiveId" clId="{2314243E-475C-447E-B2FF-BA3391086B57}" dt="2025-09-26T14:33:22.999" v="5971" actId="1076"/>
          <ac:grpSpMkLst>
            <pc:docMk/>
            <pc:sldMk cId="399856882" sldId="273"/>
            <ac:grpSpMk id="37" creationId="{AA422459-2FFB-980A-8096-B022A7FE4072}"/>
          </ac:grpSpMkLst>
        </pc:grpChg>
        <pc:picChg chg="add mod">
          <ac:chgData name="Michail Vafeias" userId="53802c1a584fe304" providerId="LiveId" clId="{2314243E-475C-447E-B2FF-BA3391086B57}" dt="2025-09-26T14:36:19.117" v="6013" actId="1036"/>
          <ac:picMkLst>
            <pc:docMk/>
            <pc:sldMk cId="399856882" sldId="273"/>
            <ac:picMk id="11" creationId="{25D371D6-0717-96C0-9EB4-2134358E3714}"/>
          </ac:picMkLst>
        </pc:picChg>
        <pc:picChg chg="add mod">
          <ac:chgData name="Michail Vafeias" userId="53802c1a584fe304" providerId="LiveId" clId="{2314243E-475C-447E-B2FF-BA3391086B57}" dt="2025-09-26T14:27:35.042" v="5881" actId="164"/>
          <ac:picMkLst>
            <pc:docMk/>
            <pc:sldMk cId="399856882" sldId="273"/>
            <ac:picMk id="19" creationId="{9518228B-B30A-0E78-E2AD-C129D825FC5B}"/>
          </ac:picMkLst>
        </pc:picChg>
        <pc:picChg chg="add mod">
          <ac:chgData name="Michail Vafeias" userId="53802c1a584fe304" providerId="LiveId" clId="{2314243E-475C-447E-B2FF-BA3391086B57}" dt="2025-09-26T14:33:02.819" v="5966" actId="164"/>
          <ac:picMkLst>
            <pc:docMk/>
            <pc:sldMk cId="399856882" sldId="273"/>
            <ac:picMk id="31" creationId="{B124B9F4-7019-E9D3-F964-9D034843E65E}"/>
          </ac:picMkLst>
        </pc:picChg>
        <pc:picChg chg="add mod">
          <ac:chgData name="Michail Vafeias" userId="53802c1a584fe304" providerId="LiveId" clId="{2314243E-475C-447E-B2FF-BA3391086B57}" dt="2025-09-26T14:35:55.572" v="5996" actId="1037"/>
          <ac:picMkLst>
            <pc:docMk/>
            <pc:sldMk cId="399856882" sldId="273"/>
            <ac:picMk id="41" creationId="{B0A3A817-E8FD-B0CD-D294-B8A1C45BA9D8}"/>
          </ac:picMkLst>
        </pc:picChg>
        <pc:cxnChg chg="add mod">
          <ac:chgData name="Michail Vafeias" userId="53802c1a584fe304" providerId="LiveId" clId="{2314243E-475C-447E-B2FF-BA3391086B57}" dt="2025-09-26T14:36:19.117" v="6013" actId="1036"/>
          <ac:cxnSpMkLst>
            <pc:docMk/>
            <pc:sldMk cId="399856882" sldId="273"/>
            <ac:cxnSpMk id="26" creationId="{2F5AC0ED-5D7F-82CC-3F30-D8519A814026}"/>
          </ac:cxnSpMkLst>
        </pc:cxnChg>
        <pc:cxnChg chg="add mod">
          <ac:chgData name="Michail Vafeias" userId="53802c1a584fe304" providerId="LiveId" clId="{2314243E-475C-447E-B2FF-BA3391086B57}" dt="2025-09-26T14:36:19.117" v="6013" actId="1036"/>
          <ac:cxnSpMkLst>
            <pc:docMk/>
            <pc:sldMk cId="399856882" sldId="273"/>
            <ac:cxnSpMk id="34" creationId="{6F8C1581-EED5-C370-CBD1-8B360BCE1FBD}"/>
          </ac:cxnSpMkLst>
        </pc:cxnChg>
        <pc:cxnChg chg="add mod">
          <ac:chgData name="Michail Vafeias" userId="53802c1a584fe304" providerId="LiveId" clId="{2314243E-475C-447E-B2FF-BA3391086B57}" dt="2025-09-26T14:36:19.117" v="6013" actId="1036"/>
          <ac:cxnSpMkLst>
            <pc:docMk/>
            <pc:sldMk cId="399856882" sldId="273"/>
            <ac:cxnSpMk id="42" creationId="{81CA718F-81B8-DD42-CB63-197A1304F295}"/>
          </ac:cxnSpMkLst>
        </pc:cxnChg>
      </pc:sldChg>
      <pc:sldChg chg="del">
        <pc:chgData name="Michail Vafeias" userId="53802c1a584fe304" providerId="LiveId" clId="{2314243E-475C-447E-B2FF-BA3391086B57}" dt="2025-09-26T14:37:41.185" v="6017" actId="47"/>
        <pc:sldMkLst>
          <pc:docMk/>
          <pc:sldMk cId="1236765689" sldId="274"/>
        </pc:sldMkLst>
      </pc:sldChg>
      <pc:sldChg chg="addSp delSp modSp mod chgLayout">
        <pc:chgData name="Michail Vafeias" userId="53802c1a584fe304" providerId="LiveId" clId="{2314243E-475C-447E-B2FF-BA3391086B57}" dt="2025-09-26T12:49:26.877" v="5582" actId="1076"/>
        <pc:sldMkLst>
          <pc:docMk/>
          <pc:sldMk cId="4113623112" sldId="275"/>
        </pc:sldMkLst>
        <pc:spChg chg="mod ord">
          <ac:chgData name="Michail Vafeias" userId="53802c1a584fe304" providerId="LiveId" clId="{2314243E-475C-447E-B2FF-BA3391086B57}" dt="2025-09-26T12:46:57.823" v="5535" actId="14100"/>
          <ac:spMkLst>
            <pc:docMk/>
            <pc:sldMk cId="4113623112" sldId="275"/>
            <ac:spMk id="2" creationId="{CBFF6435-0C8C-5D01-3310-F0C908558725}"/>
          </ac:spMkLst>
        </pc:spChg>
        <pc:spChg chg="add mod">
          <ac:chgData name="Michail Vafeias" userId="53802c1a584fe304" providerId="LiveId" clId="{2314243E-475C-447E-B2FF-BA3391086B57}" dt="2025-09-26T12:49:06.327" v="5554" actId="1036"/>
          <ac:spMkLst>
            <pc:docMk/>
            <pc:sldMk cId="4113623112" sldId="275"/>
            <ac:spMk id="5" creationId="{F4B0A348-72B8-E072-4703-8C6B8A843E5B}"/>
          </ac:spMkLst>
        </pc:spChg>
        <pc:spChg chg="add mod ord">
          <ac:chgData name="Michail Vafeias" userId="53802c1a584fe304" providerId="LiveId" clId="{2314243E-475C-447E-B2FF-BA3391086B57}" dt="2025-09-26T12:49:19.894" v="5581" actId="1035"/>
          <ac:spMkLst>
            <pc:docMk/>
            <pc:sldMk cId="4113623112" sldId="275"/>
            <ac:spMk id="6" creationId="{817ECB6A-BD48-D131-7F76-5B892B283CF1}"/>
          </ac:spMkLst>
        </pc:spChg>
        <pc:picChg chg="add mod">
          <ac:chgData name="Michail Vafeias" userId="53802c1a584fe304" providerId="LiveId" clId="{2314243E-475C-447E-B2FF-BA3391086B57}" dt="2025-09-26T12:49:26.877" v="5582" actId="1076"/>
          <ac:picMkLst>
            <pc:docMk/>
            <pc:sldMk cId="4113623112" sldId="275"/>
            <ac:picMk id="3" creationId="{708716EF-00AA-C448-56C7-F095966D7F73}"/>
          </ac:picMkLst>
        </pc:picChg>
      </pc:sldChg>
      <pc:sldChg chg="addSp delSp modSp add mod modAnim">
        <pc:chgData name="Michail Vafeias" userId="53802c1a584fe304" providerId="LiveId" clId="{2314243E-475C-447E-B2FF-BA3391086B57}" dt="2025-09-26T07:52:54.668" v="1483" actId="1076"/>
        <pc:sldMkLst>
          <pc:docMk/>
          <pc:sldMk cId="2623606312" sldId="276"/>
        </pc:sldMkLst>
        <pc:spChg chg="mod">
          <ac:chgData name="Michail Vafeias" userId="53802c1a584fe304" providerId="LiveId" clId="{2314243E-475C-447E-B2FF-BA3391086B57}" dt="2025-09-26T07:52:54.668" v="1483" actId="1076"/>
          <ac:spMkLst>
            <pc:docMk/>
            <pc:sldMk cId="2623606312" sldId="276"/>
            <ac:spMk id="7" creationId="{6F09747A-7961-B8DE-94FB-F0FB8E8CBE33}"/>
          </ac:spMkLst>
        </pc:spChg>
        <pc:spChg chg="mod">
          <ac:chgData name="Michail Vafeias" userId="53802c1a584fe304" providerId="LiveId" clId="{2314243E-475C-447E-B2FF-BA3391086B57}" dt="2025-09-26T07:07:27.725" v="228" actId="20577"/>
          <ac:spMkLst>
            <pc:docMk/>
            <pc:sldMk cId="2623606312" sldId="276"/>
            <ac:spMk id="8" creationId="{EC0313D8-295A-976F-D6C7-16CF4C5D05D3}"/>
          </ac:spMkLst>
        </pc:spChg>
        <pc:spChg chg="mod">
          <ac:chgData name="Michail Vafeias" userId="53802c1a584fe304" providerId="LiveId" clId="{2314243E-475C-447E-B2FF-BA3391086B57}" dt="2025-09-26T07:07:13.195" v="226" actId="20577"/>
          <ac:spMkLst>
            <pc:docMk/>
            <pc:sldMk cId="2623606312" sldId="276"/>
            <ac:spMk id="9" creationId="{BC5D3578-33D0-0D6B-8F1A-5CFCA2B320C2}"/>
          </ac:spMkLst>
        </pc:spChg>
        <pc:spChg chg="mod">
          <ac:chgData name="Michail Vafeias" userId="53802c1a584fe304" providerId="LiveId" clId="{2314243E-475C-447E-B2FF-BA3391086B57}" dt="2025-09-26T07:17:42.790" v="374" actId="20577"/>
          <ac:spMkLst>
            <pc:docMk/>
            <pc:sldMk cId="2623606312" sldId="276"/>
            <ac:spMk id="10" creationId="{64412FB6-D476-733A-1A8A-B24619736A38}"/>
          </ac:spMkLst>
        </pc:spChg>
        <pc:spChg chg="mod">
          <ac:chgData name="Michail Vafeias" userId="53802c1a584fe304" providerId="LiveId" clId="{2314243E-475C-447E-B2FF-BA3391086B57}" dt="2025-09-26T07:40:37.588" v="1245" actId="1076"/>
          <ac:spMkLst>
            <pc:docMk/>
            <pc:sldMk cId="2623606312" sldId="276"/>
            <ac:spMk id="14" creationId="{B669ADAE-7282-39D6-2C90-0514F58F2ADA}"/>
          </ac:spMkLst>
        </pc:spChg>
        <pc:grpChg chg="mod">
          <ac:chgData name="Michail Vafeias" userId="53802c1a584fe304" providerId="LiveId" clId="{2314243E-475C-447E-B2FF-BA3391086B57}" dt="2025-09-26T07:40:37.588" v="1245" actId="1076"/>
          <ac:grpSpMkLst>
            <pc:docMk/>
            <pc:sldMk cId="2623606312" sldId="276"/>
            <ac:grpSpMk id="17" creationId="{5D55C060-3C90-8576-B1BC-CE3A4863DE1D}"/>
          </ac:grpSpMkLst>
        </pc:grpChg>
        <pc:graphicFrameChg chg="add mod">
          <ac:chgData name="Michail Vafeias" userId="53802c1a584fe304" providerId="LiveId" clId="{2314243E-475C-447E-B2FF-BA3391086B57}" dt="2025-09-26T07:40:41.197" v="1246" actId="1076"/>
          <ac:graphicFrameMkLst>
            <pc:docMk/>
            <pc:sldMk cId="2623606312" sldId="276"/>
            <ac:graphicFrameMk id="5" creationId="{3F480AEF-F592-E0CB-1A1C-DC4404168608}"/>
          </ac:graphicFrameMkLst>
        </pc:graphicFrameChg>
      </pc:sldChg>
      <pc:sldChg chg="addSp delSp modSp add mod modAnim">
        <pc:chgData name="Michail Vafeias" userId="53802c1a584fe304" providerId="LiveId" clId="{2314243E-475C-447E-B2FF-BA3391086B57}" dt="2025-09-26T07:40:59.786" v="1250" actId="1076"/>
        <pc:sldMkLst>
          <pc:docMk/>
          <pc:sldMk cId="2851936198" sldId="277"/>
        </pc:sldMkLst>
        <pc:spChg chg="mod topLvl">
          <ac:chgData name="Michail Vafeias" userId="53802c1a584fe304" providerId="LiveId" clId="{2314243E-475C-447E-B2FF-BA3391086B57}" dt="2025-09-26T07:21:22.238" v="765" actId="164"/>
          <ac:spMkLst>
            <pc:docMk/>
            <pc:sldMk cId="2851936198" sldId="277"/>
            <ac:spMk id="7" creationId="{BF5CD882-C89D-2DE0-2A15-AFBFFE343C4B}"/>
          </ac:spMkLst>
        </pc:spChg>
        <pc:spChg chg="mod">
          <ac:chgData name="Michail Vafeias" userId="53802c1a584fe304" providerId="LiveId" clId="{2314243E-475C-447E-B2FF-BA3391086B57}" dt="2025-09-26T07:12:58.714" v="365" actId="20577"/>
          <ac:spMkLst>
            <pc:docMk/>
            <pc:sldMk cId="2851936198" sldId="277"/>
            <ac:spMk id="8" creationId="{4433EE1E-E7BA-466E-18D0-C7F7427585A0}"/>
          </ac:spMkLst>
        </pc:spChg>
        <pc:spChg chg="mod">
          <ac:chgData name="Michail Vafeias" userId="53802c1a584fe304" providerId="LiveId" clId="{2314243E-475C-447E-B2FF-BA3391086B57}" dt="2025-09-26T07:17:59.351" v="380" actId="20577"/>
          <ac:spMkLst>
            <pc:docMk/>
            <pc:sldMk cId="2851936198" sldId="277"/>
            <ac:spMk id="9" creationId="{C04A757C-1D84-3378-9E24-9169D5096664}"/>
          </ac:spMkLst>
        </pc:spChg>
        <pc:spChg chg="mod">
          <ac:chgData name="Michail Vafeias" userId="53802c1a584fe304" providerId="LiveId" clId="{2314243E-475C-447E-B2FF-BA3391086B57}" dt="2025-09-26T07:18:06.628" v="388" actId="20577"/>
          <ac:spMkLst>
            <pc:docMk/>
            <pc:sldMk cId="2851936198" sldId="277"/>
            <ac:spMk id="10" creationId="{E3CE6C7D-76A8-4B89-4D82-D13BCEBA27F0}"/>
          </ac:spMkLst>
        </pc:spChg>
        <pc:spChg chg="mod">
          <ac:chgData name="Michail Vafeias" userId="53802c1a584fe304" providerId="LiveId" clId="{2314243E-475C-447E-B2FF-BA3391086B57}" dt="2025-09-26T07:40:53.300" v="1249" actId="1076"/>
          <ac:spMkLst>
            <pc:docMk/>
            <pc:sldMk cId="2851936198" sldId="277"/>
            <ac:spMk id="14" creationId="{53B7855D-E8A7-D8D2-1F28-40036C7344B4}"/>
          </ac:spMkLst>
        </pc:spChg>
        <pc:grpChg chg="add mod">
          <ac:chgData name="Michail Vafeias" userId="53802c1a584fe304" providerId="LiveId" clId="{2314243E-475C-447E-B2FF-BA3391086B57}" dt="2025-09-26T07:40:53.300" v="1249" actId="1076"/>
          <ac:grpSpMkLst>
            <pc:docMk/>
            <pc:sldMk cId="2851936198" sldId="277"/>
            <ac:grpSpMk id="2" creationId="{899F71AB-373E-BD0F-CF4F-9D6FFAA2F43B}"/>
          </ac:grpSpMkLst>
        </pc:grpChg>
        <pc:grpChg chg="mod topLvl">
          <ac:chgData name="Michail Vafeias" userId="53802c1a584fe304" providerId="LiveId" clId="{2314243E-475C-447E-B2FF-BA3391086B57}" dt="2025-09-26T07:21:22.238" v="765" actId="164"/>
          <ac:grpSpMkLst>
            <pc:docMk/>
            <pc:sldMk cId="2851936198" sldId="277"/>
            <ac:grpSpMk id="12" creationId="{25E4D670-22A4-B800-6C58-5B7B2FC16FE5}"/>
          </ac:grpSpMkLst>
        </pc:grpChg>
        <pc:graphicFrameChg chg="add mod">
          <ac:chgData name="Michail Vafeias" userId="53802c1a584fe304" providerId="LiveId" clId="{2314243E-475C-447E-B2FF-BA3391086B57}" dt="2025-09-26T07:40:59.786" v="1250" actId="1076"/>
          <ac:graphicFrameMkLst>
            <pc:docMk/>
            <pc:sldMk cId="2851936198" sldId="277"/>
            <ac:graphicFrameMk id="11" creationId="{A2A1E5C9-36F3-3B1B-BDC9-3FF091D6D838}"/>
          </ac:graphicFrameMkLst>
        </pc:graphicFrameChg>
      </pc:sldChg>
      <pc:sldChg chg="addSp delSp modSp add mod ord">
        <pc:chgData name="Michail Vafeias" userId="53802c1a584fe304" providerId="LiveId" clId="{2314243E-475C-447E-B2FF-BA3391086B57}" dt="2025-09-26T07:42:21.809" v="1262" actId="1076"/>
        <pc:sldMkLst>
          <pc:docMk/>
          <pc:sldMk cId="1929197414" sldId="278"/>
        </pc:sldMkLst>
        <pc:spChg chg="mod">
          <ac:chgData name="Michail Vafeias" userId="53802c1a584fe304" providerId="LiveId" clId="{2314243E-475C-447E-B2FF-BA3391086B57}" dt="2025-09-26T07:42:11.492" v="1260" actId="1076"/>
          <ac:spMkLst>
            <pc:docMk/>
            <pc:sldMk cId="1929197414" sldId="278"/>
            <ac:spMk id="7" creationId="{24393C1D-6AB8-2670-483D-30AF18C002BB}"/>
          </ac:spMkLst>
        </pc:spChg>
        <pc:spChg chg="mod">
          <ac:chgData name="Michail Vafeias" userId="53802c1a584fe304" providerId="LiveId" clId="{2314243E-475C-447E-B2FF-BA3391086B57}" dt="2025-09-26T07:28:39.140" v="1013" actId="20577"/>
          <ac:spMkLst>
            <pc:docMk/>
            <pc:sldMk cId="1929197414" sldId="278"/>
            <ac:spMk id="8" creationId="{12C3D199-98E2-B7E2-4BEC-50936032D84C}"/>
          </ac:spMkLst>
        </pc:spChg>
        <pc:spChg chg="mod">
          <ac:chgData name="Michail Vafeias" userId="53802c1a584fe304" providerId="LiveId" clId="{2314243E-475C-447E-B2FF-BA3391086B57}" dt="2025-09-26T07:31:08.861" v="1177" actId="20577"/>
          <ac:spMkLst>
            <pc:docMk/>
            <pc:sldMk cId="1929197414" sldId="278"/>
            <ac:spMk id="9" creationId="{DA9CCE90-6168-082B-A7DB-BF1E6428ADE6}"/>
          </ac:spMkLst>
        </pc:spChg>
        <pc:spChg chg="mod">
          <ac:chgData name="Michail Vafeias" userId="53802c1a584fe304" providerId="LiveId" clId="{2314243E-475C-447E-B2FF-BA3391086B57}" dt="2025-09-26T07:33:40.617" v="1224" actId="20577"/>
          <ac:spMkLst>
            <pc:docMk/>
            <pc:sldMk cId="1929197414" sldId="278"/>
            <ac:spMk id="10" creationId="{CBB7A84E-50DD-1A9B-FD43-0CDE20AB6141}"/>
          </ac:spMkLst>
        </pc:spChg>
        <pc:spChg chg="mod">
          <ac:chgData name="Michail Vafeias" userId="53802c1a584fe304" providerId="LiveId" clId="{2314243E-475C-447E-B2FF-BA3391086B57}" dt="2025-09-26T07:42:11.492" v="1260" actId="1076"/>
          <ac:spMkLst>
            <pc:docMk/>
            <pc:sldMk cId="1929197414" sldId="278"/>
            <ac:spMk id="14" creationId="{857BDFBC-ADB5-63D9-5CBD-ED8E9475610A}"/>
          </ac:spMkLst>
        </pc:spChg>
        <pc:grpChg chg="mod">
          <ac:chgData name="Michail Vafeias" userId="53802c1a584fe304" providerId="LiveId" clId="{2314243E-475C-447E-B2FF-BA3391086B57}" dt="2025-09-26T07:42:11.492" v="1260" actId="1076"/>
          <ac:grpSpMkLst>
            <pc:docMk/>
            <pc:sldMk cId="1929197414" sldId="278"/>
            <ac:grpSpMk id="12" creationId="{0196F377-1FA2-0DB0-8891-DFF0E6920905}"/>
          </ac:grpSpMkLst>
        </pc:grpChg>
        <pc:graphicFrameChg chg="add mod">
          <ac:chgData name="Michail Vafeias" userId="53802c1a584fe304" providerId="LiveId" clId="{2314243E-475C-447E-B2FF-BA3391086B57}" dt="2025-09-26T07:42:21.809" v="1262" actId="1076"/>
          <ac:graphicFrameMkLst>
            <pc:docMk/>
            <pc:sldMk cId="1929197414" sldId="278"/>
            <ac:graphicFrameMk id="5" creationId="{D156D8B8-2F3C-3D94-1D74-7479F027340E}"/>
          </ac:graphicFrameMkLst>
        </pc:graphicFrameChg>
      </pc:sldChg>
      <pc:sldChg chg="addSp delSp modSp add mod">
        <pc:chgData name="Michail Vafeias" userId="53802c1a584fe304" providerId="LiveId" clId="{2314243E-475C-447E-B2FF-BA3391086B57}" dt="2025-09-26T07:41:19.748" v="1255" actId="1076"/>
        <pc:sldMkLst>
          <pc:docMk/>
          <pc:sldMk cId="2345788631" sldId="279"/>
        </pc:sldMkLst>
        <pc:spChg chg="mod">
          <ac:chgData name="Michail Vafeias" userId="53802c1a584fe304" providerId="LiveId" clId="{2314243E-475C-447E-B2FF-BA3391086B57}" dt="2025-09-26T07:41:13.873" v="1254" actId="1076"/>
          <ac:spMkLst>
            <pc:docMk/>
            <pc:sldMk cId="2345788631" sldId="279"/>
            <ac:spMk id="7" creationId="{B8A81C6A-5850-1F1D-3586-263C558F4042}"/>
          </ac:spMkLst>
        </pc:spChg>
        <pc:spChg chg="mod">
          <ac:chgData name="Michail Vafeias" userId="53802c1a584fe304" providerId="LiveId" clId="{2314243E-475C-447E-B2FF-BA3391086B57}" dt="2025-09-26T07:41:13.873" v="1254" actId="1076"/>
          <ac:spMkLst>
            <pc:docMk/>
            <pc:sldMk cId="2345788631" sldId="279"/>
            <ac:spMk id="14" creationId="{8BE182C5-90D8-BACA-0292-B03A24989566}"/>
          </ac:spMkLst>
        </pc:spChg>
        <pc:grpChg chg="mod">
          <ac:chgData name="Michail Vafeias" userId="53802c1a584fe304" providerId="LiveId" clId="{2314243E-475C-447E-B2FF-BA3391086B57}" dt="2025-09-26T07:41:13.873" v="1254" actId="1076"/>
          <ac:grpSpMkLst>
            <pc:docMk/>
            <pc:sldMk cId="2345788631" sldId="279"/>
            <ac:grpSpMk id="12" creationId="{1DFC2759-6A95-B57F-1C15-E93B55AE4BE8}"/>
          </ac:grpSpMkLst>
        </pc:grpChg>
        <pc:graphicFrameChg chg="add mod">
          <ac:chgData name="Michail Vafeias" userId="53802c1a584fe304" providerId="LiveId" clId="{2314243E-475C-447E-B2FF-BA3391086B57}" dt="2025-09-26T07:41:19.748" v="1255" actId="1076"/>
          <ac:graphicFrameMkLst>
            <pc:docMk/>
            <pc:sldMk cId="2345788631" sldId="279"/>
            <ac:graphicFrameMk id="5" creationId="{22628025-9C72-31AF-1148-41B4918AA33D}"/>
          </ac:graphicFrameMkLst>
        </pc:graphicFrameChg>
      </pc:sldChg>
      <pc:sldChg chg="add ord">
        <pc:chgData name="Michail Vafeias" userId="53802c1a584fe304" providerId="LiveId" clId="{2314243E-475C-447E-B2FF-BA3391086B57}" dt="2025-09-26T07:45:24.742" v="1265"/>
        <pc:sldMkLst>
          <pc:docMk/>
          <pc:sldMk cId="175479272" sldId="280"/>
        </pc:sldMkLst>
      </pc:sldChg>
      <pc:sldChg chg="addSp delSp modSp add mod ord">
        <pc:chgData name="Michail Vafeias" userId="53802c1a584fe304" providerId="LiveId" clId="{2314243E-475C-447E-B2FF-BA3391086B57}" dt="2025-09-26T07:51:53.244" v="1479" actId="207"/>
        <pc:sldMkLst>
          <pc:docMk/>
          <pc:sldMk cId="1452997601" sldId="281"/>
        </pc:sldMkLst>
        <pc:spChg chg="add mod">
          <ac:chgData name="Michail Vafeias" userId="53802c1a584fe304" providerId="LiveId" clId="{2314243E-475C-447E-B2FF-BA3391086B57}" dt="2025-09-26T07:51:02.261" v="1468" actId="1076"/>
          <ac:spMkLst>
            <pc:docMk/>
            <pc:sldMk cId="1452997601" sldId="281"/>
            <ac:spMk id="3" creationId="{E3B58905-F62B-48D2-FC16-0BBFD0C9D811}"/>
          </ac:spMkLst>
        </pc:spChg>
        <pc:spChg chg="add mod">
          <ac:chgData name="Michail Vafeias" userId="53802c1a584fe304" providerId="LiveId" clId="{2314243E-475C-447E-B2FF-BA3391086B57}" dt="2025-09-26T07:51:02.261" v="1468" actId="1076"/>
          <ac:spMkLst>
            <pc:docMk/>
            <pc:sldMk cId="1452997601" sldId="281"/>
            <ac:spMk id="5" creationId="{5BDCFF94-A2B8-296B-49D3-961FB11262FF}"/>
          </ac:spMkLst>
        </pc:spChg>
        <pc:spChg chg="add mod">
          <ac:chgData name="Michail Vafeias" userId="53802c1a584fe304" providerId="LiveId" clId="{2314243E-475C-447E-B2FF-BA3391086B57}" dt="2025-09-26T07:51:08.435" v="1469" actId="14100"/>
          <ac:spMkLst>
            <pc:docMk/>
            <pc:sldMk cId="1452997601" sldId="281"/>
            <ac:spMk id="7" creationId="{2E2A096C-733B-D90E-160D-62205DEE8A19}"/>
          </ac:spMkLst>
        </pc:spChg>
        <pc:spChg chg="add mod">
          <ac:chgData name="Michail Vafeias" userId="53802c1a584fe304" providerId="LiveId" clId="{2314243E-475C-447E-B2FF-BA3391086B57}" dt="2025-09-26T07:51:41.138" v="1477" actId="207"/>
          <ac:spMkLst>
            <pc:docMk/>
            <pc:sldMk cId="1452997601" sldId="281"/>
            <ac:spMk id="8" creationId="{60DAC75C-BBA4-DC44-D113-202B75BD05F7}"/>
          </ac:spMkLst>
        </pc:spChg>
        <pc:spChg chg="add mod">
          <ac:chgData name="Michail Vafeias" userId="53802c1a584fe304" providerId="LiveId" clId="{2314243E-475C-447E-B2FF-BA3391086B57}" dt="2025-09-26T07:51:45.861" v="1478" actId="207"/>
          <ac:spMkLst>
            <pc:docMk/>
            <pc:sldMk cId="1452997601" sldId="281"/>
            <ac:spMk id="9" creationId="{886C648F-0130-7BC4-42A4-1C475DDA1A22}"/>
          </ac:spMkLst>
        </pc:spChg>
        <pc:spChg chg="add mod">
          <ac:chgData name="Michail Vafeias" userId="53802c1a584fe304" providerId="LiveId" clId="{2314243E-475C-447E-B2FF-BA3391086B57}" dt="2025-09-26T07:51:53.244" v="1479" actId="207"/>
          <ac:spMkLst>
            <pc:docMk/>
            <pc:sldMk cId="1452997601" sldId="281"/>
            <ac:spMk id="10" creationId="{DC050108-120D-5717-231A-DE4E0F5BDCC0}"/>
          </ac:spMkLst>
        </pc:spChg>
        <pc:picChg chg="add mod">
          <ac:chgData name="Michail Vafeias" userId="53802c1a584fe304" providerId="LiveId" clId="{2314243E-475C-447E-B2FF-BA3391086B57}" dt="2025-09-26T07:50:31.345" v="1460" actId="1076"/>
          <ac:picMkLst>
            <pc:docMk/>
            <pc:sldMk cId="1452997601" sldId="281"/>
            <ac:picMk id="2" creationId="{5D10A557-446E-85B0-2215-C01C08581F67}"/>
          </ac:picMkLst>
        </pc:picChg>
      </pc:sldChg>
      <pc:sldChg chg="addSp delSp modSp add mod ord setBg">
        <pc:chgData name="Michail Vafeias" userId="53802c1a584fe304" providerId="LiveId" clId="{2314243E-475C-447E-B2FF-BA3391086B57}" dt="2025-09-26T07:58:20.774" v="1617" actId="1076"/>
        <pc:sldMkLst>
          <pc:docMk/>
          <pc:sldMk cId="642727181" sldId="282"/>
        </pc:sldMkLst>
        <pc:picChg chg="add mod">
          <ac:chgData name="Michail Vafeias" userId="53802c1a584fe304" providerId="LiveId" clId="{2314243E-475C-447E-B2FF-BA3391086B57}" dt="2025-09-26T07:58:08.024" v="1616" actId="1076"/>
          <ac:picMkLst>
            <pc:docMk/>
            <pc:sldMk cId="642727181" sldId="282"/>
            <ac:picMk id="3074" creationId="{2888A646-56AC-4AA8-C9AA-B1E2E2450E62}"/>
          </ac:picMkLst>
        </pc:picChg>
        <pc:picChg chg="add mod">
          <ac:chgData name="Michail Vafeias" userId="53802c1a584fe304" providerId="LiveId" clId="{2314243E-475C-447E-B2FF-BA3391086B57}" dt="2025-09-26T07:58:20.774" v="1617" actId="1076"/>
          <ac:picMkLst>
            <pc:docMk/>
            <pc:sldMk cId="642727181" sldId="282"/>
            <ac:picMk id="3076" creationId="{9589B9B7-FABA-74E7-1019-4F66EEB8D862}"/>
          </ac:picMkLst>
        </pc:picChg>
      </pc:sldChg>
      <pc:sldChg chg="addSp delSp modSp add mod ord">
        <pc:chgData name="Michail Vafeias" userId="53802c1a584fe304" providerId="LiveId" clId="{2314243E-475C-447E-B2FF-BA3391086B57}" dt="2025-09-26T08:14:17.741" v="1911" actId="1076"/>
        <pc:sldMkLst>
          <pc:docMk/>
          <pc:sldMk cId="1569402901" sldId="283"/>
        </pc:sldMkLst>
        <pc:spChg chg="add mod">
          <ac:chgData name="Michail Vafeias" userId="53802c1a584fe304" providerId="LiveId" clId="{2314243E-475C-447E-B2FF-BA3391086B57}" dt="2025-09-26T08:14:17.741" v="1911" actId="1076"/>
          <ac:spMkLst>
            <pc:docMk/>
            <pc:sldMk cId="1569402901" sldId="283"/>
            <ac:spMk id="11" creationId="{51784536-A463-F7DF-3016-9F7C5E58C262}"/>
          </ac:spMkLst>
        </pc:spChg>
        <pc:spChg chg="add mod">
          <ac:chgData name="Michail Vafeias" userId="53802c1a584fe304" providerId="LiveId" clId="{2314243E-475C-447E-B2FF-BA3391086B57}" dt="2025-09-26T08:11:47.149" v="1905" actId="207"/>
          <ac:spMkLst>
            <pc:docMk/>
            <pc:sldMk cId="1569402901" sldId="283"/>
            <ac:spMk id="12" creationId="{15831590-F194-065E-D072-CCD73D7E0D9A}"/>
          </ac:spMkLst>
        </pc:spChg>
        <pc:picChg chg="add mod">
          <ac:chgData name="Michail Vafeias" userId="53802c1a584fe304" providerId="LiveId" clId="{2314243E-475C-447E-B2FF-BA3391086B57}" dt="2025-09-26T08:08:25.802" v="1636" actId="1076"/>
          <ac:picMkLst>
            <pc:docMk/>
            <pc:sldMk cId="1569402901" sldId="283"/>
            <ac:picMk id="6" creationId="{FA428BEC-566E-F4EF-5E79-1CD0A9E74E76}"/>
          </ac:picMkLst>
        </pc:picChg>
        <pc:picChg chg="add mod">
          <ac:chgData name="Michail Vafeias" userId="53802c1a584fe304" providerId="LiveId" clId="{2314243E-475C-447E-B2FF-BA3391086B57}" dt="2025-09-26T08:14:17.741" v="1911" actId="1076"/>
          <ac:picMkLst>
            <pc:docMk/>
            <pc:sldMk cId="1569402901" sldId="283"/>
            <ac:picMk id="4098" creationId="{8F2EE99E-389B-3BA5-FFD5-A2800D26AD03}"/>
          </ac:picMkLst>
        </pc:picChg>
      </pc:sldChg>
      <pc:sldChg chg="addSp delSp modSp add mod ord setBg">
        <pc:chgData name="Michail Vafeias" userId="53802c1a584fe304" providerId="LiveId" clId="{2314243E-475C-447E-B2FF-BA3391086B57}" dt="2025-09-26T08:30:14.816" v="2059" actId="207"/>
        <pc:sldMkLst>
          <pc:docMk/>
          <pc:sldMk cId="3026237097" sldId="284"/>
        </pc:sldMkLst>
        <pc:spChg chg="add mod">
          <ac:chgData name="Michail Vafeias" userId="53802c1a584fe304" providerId="LiveId" clId="{2314243E-475C-447E-B2FF-BA3391086B57}" dt="2025-09-26T08:21:34.506" v="1969" actId="164"/>
          <ac:spMkLst>
            <pc:docMk/>
            <pc:sldMk cId="3026237097" sldId="284"/>
            <ac:spMk id="7" creationId="{D8E1C1FF-A919-4FA9-357B-A7DB6E1C91D3}"/>
          </ac:spMkLst>
        </pc:spChg>
        <pc:spChg chg="add mod">
          <ac:chgData name="Michail Vafeias" userId="53802c1a584fe304" providerId="LiveId" clId="{2314243E-475C-447E-B2FF-BA3391086B57}" dt="2025-09-26T08:21:34.506" v="1969" actId="164"/>
          <ac:spMkLst>
            <pc:docMk/>
            <pc:sldMk cId="3026237097" sldId="284"/>
            <ac:spMk id="8" creationId="{BF54CA8C-EE8D-E033-DFE5-B12C0568CFB4}"/>
          </ac:spMkLst>
        </pc:spChg>
        <pc:spChg chg="add mod">
          <ac:chgData name="Michail Vafeias" userId="53802c1a584fe304" providerId="LiveId" clId="{2314243E-475C-447E-B2FF-BA3391086B57}" dt="2025-09-26T08:28:58.869" v="1993" actId="1076"/>
          <ac:spMkLst>
            <pc:docMk/>
            <pc:sldMk cId="3026237097" sldId="284"/>
            <ac:spMk id="13" creationId="{23207168-6504-68D6-2F7C-ACB06248FFFE}"/>
          </ac:spMkLst>
        </pc:spChg>
        <pc:spChg chg="add mod">
          <ac:chgData name="Michail Vafeias" userId="53802c1a584fe304" providerId="LiveId" clId="{2314243E-475C-447E-B2FF-BA3391086B57}" dt="2025-09-26T08:30:14.816" v="2059" actId="207"/>
          <ac:spMkLst>
            <pc:docMk/>
            <pc:sldMk cId="3026237097" sldId="284"/>
            <ac:spMk id="14" creationId="{C1BC7AC0-9D46-A862-8E8B-CE9A8ED96E38}"/>
          </ac:spMkLst>
        </pc:spChg>
        <pc:grpChg chg="add mod">
          <ac:chgData name="Michail Vafeias" userId="53802c1a584fe304" providerId="LiveId" clId="{2314243E-475C-447E-B2FF-BA3391086B57}" dt="2025-09-26T08:21:34.506" v="1969" actId="164"/>
          <ac:grpSpMkLst>
            <pc:docMk/>
            <pc:sldMk cId="3026237097" sldId="284"/>
            <ac:grpSpMk id="9" creationId="{F364171F-990F-72D2-89FF-B80CBF8907E2}"/>
          </ac:grpSpMkLst>
        </pc:grpChg>
        <pc:picChg chg="add mod">
          <ac:chgData name="Michail Vafeias" userId="53802c1a584fe304" providerId="LiveId" clId="{2314243E-475C-447E-B2FF-BA3391086B57}" dt="2025-09-26T08:21:34.506" v="1969" actId="164"/>
          <ac:picMkLst>
            <pc:docMk/>
            <pc:sldMk cId="3026237097" sldId="284"/>
            <ac:picMk id="3" creationId="{09D97E84-5B59-C770-FABE-C297256CDF41}"/>
          </ac:picMkLst>
        </pc:picChg>
        <pc:picChg chg="add mod">
          <ac:chgData name="Michail Vafeias" userId="53802c1a584fe304" providerId="LiveId" clId="{2314243E-475C-447E-B2FF-BA3391086B57}" dt="2025-09-26T08:21:34.506" v="1969" actId="164"/>
          <ac:picMkLst>
            <pc:docMk/>
            <pc:sldMk cId="3026237097" sldId="284"/>
            <ac:picMk id="5122" creationId="{323519C7-13B9-E73D-33B7-AD0FCBA43196}"/>
          </ac:picMkLst>
        </pc:picChg>
      </pc:sldChg>
      <pc:sldChg chg="addSp modSp add mod">
        <pc:chgData name="Michail Vafeias" userId="53802c1a584fe304" providerId="LiveId" clId="{2314243E-475C-447E-B2FF-BA3391086B57}" dt="2025-09-26T11:10:52.070" v="4496" actId="1076"/>
        <pc:sldMkLst>
          <pc:docMk/>
          <pc:sldMk cId="820475118" sldId="285"/>
        </pc:sldMkLst>
        <pc:spChg chg="mod">
          <ac:chgData name="Michail Vafeias" userId="53802c1a584fe304" providerId="LiveId" clId="{2314243E-475C-447E-B2FF-BA3391086B57}" dt="2025-09-26T11:10:52.070" v="4496" actId="1076"/>
          <ac:spMkLst>
            <pc:docMk/>
            <pc:sldMk cId="820475118" sldId="285"/>
            <ac:spMk id="2" creationId="{FEB4196D-FE82-5BA3-FE97-E268E04157CE}"/>
          </ac:spMkLst>
        </pc:spChg>
        <pc:picChg chg="add mod">
          <ac:chgData name="Michail Vafeias" userId="53802c1a584fe304" providerId="LiveId" clId="{2314243E-475C-447E-B2FF-BA3391086B57}" dt="2025-09-26T11:10:09.748" v="4460" actId="14100"/>
          <ac:picMkLst>
            <pc:docMk/>
            <pc:sldMk cId="820475118" sldId="285"/>
            <ac:picMk id="3" creationId="{9BFA657A-BCD6-08B0-D684-1FBB254F8398}"/>
          </ac:picMkLst>
        </pc:picChg>
        <pc:picChg chg="add mod">
          <ac:chgData name="Michail Vafeias" userId="53802c1a584fe304" providerId="LiveId" clId="{2314243E-475C-447E-B2FF-BA3391086B57}" dt="2025-09-26T11:10:47.933" v="4495" actId="1076"/>
          <ac:picMkLst>
            <pc:docMk/>
            <pc:sldMk cId="820475118" sldId="285"/>
            <ac:picMk id="7170" creationId="{63D4C85F-2239-B424-F57F-1BF6469FEAC0}"/>
          </ac:picMkLst>
        </pc:picChg>
      </pc:sldChg>
      <pc:sldChg chg="addSp delSp modSp add mod ord modAnim">
        <pc:chgData name="Michail Vafeias" userId="53802c1a584fe304" providerId="LiveId" clId="{2314243E-475C-447E-B2FF-BA3391086B57}" dt="2025-09-26T13:05:57.468" v="5720" actId="1582"/>
        <pc:sldMkLst>
          <pc:docMk/>
          <pc:sldMk cId="1040873882" sldId="286"/>
        </pc:sldMkLst>
        <pc:spChg chg="add mod">
          <ac:chgData name="Michail Vafeias" userId="53802c1a584fe304" providerId="LiveId" clId="{2314243E-475C-447E-B2FF-BA3391086B57}" dt="2025-09-26T11:01:45.908" v="4429" actId="12789"/>
          <ac:spMkLst>
            <pc:docMk/>
            <pc:sldMk cId="1040873882" sldId="286"/>
            <ac:spMk id="2049" creationId="{01C17FED-B4F7-659E-72FB-D8596CAAF95D}"/>
          </ac:spMkLst>
        </pc:spChg>
        <pc:spChg chg="add mod">
          <ac:chgData name="Michail Vafeias" userId="53802c1a584fe304" providerId="LiveId" clId="{2314243E-475C-447E-B2FF-BA3391086B57}" dt="2025-09-26T11:01:45.908" v="4429" actId="12789"/>
          <ac:spMkLst>
            <pc:docMk/>
            <pc:sldMk cId="1040873882" sldId="286"/>
            <ac:spMk id="2051" creationId="{19A28AE9-700E-465A-9A2C-1EE1DAC022C9}"/>
          </ac:spMkLst>
        </pc:spChg>
        <pc:spChg chg="add mod">
          <ac:chgData name="Michail Vafeias" userId="53802c1a584fe304" providerId="LiveId" clId="{2314243E-475C-447E-B2FF-BA3391086B57}" dt="2025-09-26T11:01:50.412" v="4430" actId="12789"/>
          <ac:spMkLst>
            <pc:docMk/>
            <pc:sldMk cId="1040873882" sldId="286"/>
            <ac:spMk id="2052" creationId="{61B1CCDD-CCFB-0CCE-B07F-2F62617501D3}"/>
          </ac:spMkLst>
        </pc:spChg>
        <pc:spChg chg="add mod">
          <ac:chgData name="Michail Vafeias" userId="53802c1a584fe304" providerId="LiveId" clId="{2314243E-475C-447E-B2FF-BA3391086B57}" dt="2025-09-26T11:01:50.412" v="4430" actId="12789"/>
          <ac:spMkLst>
            <pc:docMk/>
            <pc:sldMk cId="1040873882" sldId="286"/>
            <ac:spMk id="2053" creationId="{2BFD48B4-DF95-34FC-E55A-8C2ACBE130C1}"/>
          </ac:spMkLst>
        </pc:spChg>
        <pc:spChg chg="add mod">
          <ac:chgData name="Michail Vafeias" userId="53802c1a584fe304" providerId="LiveId" clId="{2314243E-475C-447E-B2FF-BA3391086B57}" dt="2025-09-26T11:01:58.260" v="4431" actId="12789"/>
          <ac:spMkLst>
            <pc:docMk/>
            <pc:sldMk cId="1040873882" sldId="286"/>
            <ac:spMk id="2054" creationId="{0B182BAB-619C-6448-EBCB-394C6937A52C}"/>
          </ac:spMkLst>
        </pc:spChg>
        <pc:spChg chg="add mod">
          <ac:chgData name="Michail Vafeias" userId="53802c1a584fe304" providerId="LiveId" clId="{2314243E-475C-447E-B2FF-BA3391086B57}" dt="2025-09-26T11:01:58.260" v="4431" actId="12789"/>
          <ac:spMkLst>
            <pc:docMk/>
            <pc:sldMk cId="1040873882" sldId="286"/>
            <ac:spMk id="2055" creationId="{3A04D7EC-9DC4-1221-234C-241A5402C7FD}"/>
          </ac:spMkLst>
        </pc:spChg>
        <pc:spChg chg="add mod">
          <ac:chgData name="Michail Vafeias" userId="53802c1a584fe304" providerId="LiveId" clId="{2314243E-475C-447E-B2FF-BA3391086B57}" dt="2025-09-26T11:02:10.774" v="4432" actId="12789"/>
          <ac:spMkLst>
            <pc:docMk/>
            <pc:sldMk cId="1040873882" sldId="286"/>
            <ac:spMk id="2056" creationId="{0AFEBBC1-6C36-B766-1710-00FCD2534FB5}"/>
          </ac:spMkLst>
        </pc:spChg>
        <pc:spChg chg="add mod">
          <ac:chgData name="Michail Vafeias" userId="53802c1a584fe304" providerId="LiveId" clId="{2314243E-475C-447E-B2FF-BA3391086B57}" dt="2025-09-26T11:02:10.774" v="4432" actId="12789"/>
          <ac:spMkLst>
            <pc:docMk/>
            <pc:sldMk cId="1040873882" sldId="286"/>
            <ac:spMk id="2057" creationId="{07A51CC9-801A-FD2D-E38E-AAE7D6D9457E}"/>
          </ac:spMkLst>
        </pc:spChg>
        <pc:spChg chg="add mod">
          <ac:chgData name="Michail Vafeias" userId="53802c1a584fe304" providerId="LiveId" clId="{2314243E-475C-447E-B2FF-BA3391086B57}" dt="2025-09-26T11:02:15.666" v="4433" actId="12789"/>
          <ac:spMkLst>
            <pc:docMk/>
            <pc:sldMk cId="1040873882" sldId="286"/>
            <ac:spMk id="2058" creationId="{03BCCDBC-D15D-0314-48F8-7F4A60CFFB22}"/>
          </ac:spMkLst>
        </pc:spChg>
        <pc:spChg chg="add mod">
          <ac:chgData name="Michail Vafeias" userId="53802c1a584fe304" providerId="LiveId" clId="{2314243E-475C-447E-B2FF-BA3391086B57}" dt="2025-09-26T11:02:15.666" v="4433" actId="12789"/>
          <ac:spMkLst>
            <pc:docMk/>
            <pc:sldMk cId="1040873882" sldId="286"/>
            <ac:spMk id="2059" creationId="{2CC1DE65-DE5A-E935-F1B0-9B9D652032B5}"/>
          </ac:spMkLst>
        </pc:spChg>
        <pc:spChg chg="add mod">
          <ac:chgData name="Michail Vafeias" userId="53802c1a584fe304" providerId="LiveId" clId="{2314243E-475C-447E-B2FF-BA3391086B57}" dt="2025-09-26T11:02:21.070" v="4434" actId="12789"/>
          <ac:spMkLst>
            <pc:docMk/>
            <pc:sldMk cId="1040873882" sldId="286"/>
            <ac:spMk id="2060" creationId="{604173BD-000D-20B4-1AAD-0985B91723C5}"/>
          </ac:spMkLst>
        </pc:spChg>
        <pc:spChg chg="add mod">
          <ac:chgData name="Michail Vafeias" userId="53802c1a584fe304" providerId="LiveId" clId="{2314243E-475C-447E-B2FF-BA3391086B57}" dt="2025-09-26T11:02:21.070" v="4434" actId="12789"/>
          <ac:spMkLst>
            <pc:docMk/>
            <pc:sldMk cId="1040873882" sldId="286"/>
            <ac:spMk id="2061" creationId="{8B9F371C-6BA5-A7A1-3AB5-A0FEF3E16561}"/>
          </ac:spMkLst>
        </pc:spChg>
        <pc:graphicFrameChg chg="add mod modGraphic">
          <ac:chgData name="Michail Vafeias" userId="53802c1a584fe304" providerId="LiveId" clId="{2314243E-475C-447E-B2FF-BA3391086B57}" dt="2025-09-26T11:00:46.523" v="4422" actId="21"/>
          <ac:graphicFrameMkLst>
            <pc:docMk/>
            <pc:sldMk cId="1040873882" sldId="286"/>
            <ac:graphicFrameMk id="49" creationId="{DFDBBAAA-FEE0-9519-7F2E-3F15B1A682F0}"/>
          </ac:graphicFrameMkLst>
        </pc:graphicFrameChg>
        <pc:picChg chg="add mod ord">
          <ac:chgData name="Michail Vafeias" userId="53802c1a584fe304" providerId="LiveId" clId="{2314243E-475C-447E-B2FF-BA3391086B57}" dt="2025-09-26T13:05:57.468" v="5720" actId="1582"/>
          <ac:picMkLst>
            <pc:docMk/>
            <pc:sldMk cId="1040873882" sldId="286"/>
            <ac:picMk id="42" creationId="{A6AB1B7A-B34B-9DF6-4DE8-6D8A67F930CC}"/>
          </ac:picMkLst>
        </pc:picChg>
        <pc:picChg chg="add mod">
          <ac:chgData name="Michail Vafeias" userId="53802c1a584fe304" providerId="LiveId" clId="{2314243E-475C-447E-B2FF-BA3391086B57}" dt="2025-09-26T13:05:57.468" v="5720" actId="1582"/>
          <ac:picMkLst>
            <pc:docMk/>
            <pc:sldMk cId="1040873882" sldId="286"/>
            <ac:picMk id="50" creationId="{C482D898-7AE4-3A5D-5454-A182C945137D}"/>
          </ac:picMkLst>
        </pc:picChg>
        <pc:picChg chg="add mod">
          <ac:chgData name="Michail Vafeias" userId="53802c1a584fe304" providerId="LiveId" clId="{2314243E-475C-447E-B2FF-BA3391086B57}" dt="2025-09-26T13:05:57.468" v="5720" actId="1582"/>
          <ac:picMkLst>
            <pc:docMk/>
            <pc:sldMk cId="1040873882" sldId="286"/>
            <ac:picMk id="51" creationId="{390DB7F9-6D1C-30FB-E8B9-B8656479C45C}"/>
          </ac:picMkLst>
        </pc:picChg>
        <pc:picChg chg="add mod">
          <ac:chgData name="Michail Vafeias" userId="53802c1a584fe304" providerId="LiveId" clId="{2314243E-475C-447E-B2FF-BA3391086B57}" dt="2025-09-26T13:05:57.468" v="5720" actId="1582"/>
          <ac:picMkLst>
            <pc:docMk/>
            <pc:sldMk cId="1040873882" sldId="286"/>
            <ac:picMk id="52" creationId="{92C03992-5344-15CB-7B1D-90EDA72AED0B}"/>
          </ac:picMkLst>
        </pc:picChg>
        <pc:picChg chg="add mod">
          <ac:chgData name="Michail Vafeias" userId="53802c1a584fe304" providerId="LiveId" clId="{2314243E-475C-447E-B2FF-BA3391086B57}" dt="2025-09-26T13:05:57.468" v="5720" actId="1582"/>
          <ac:picMkLst>
            <pc:docMk/>
            <pc:sldMk cId="1040873882" sldId="286"/>
            <ac:picMk id="53" creationId="{91D2F687-B3A3-B064-6ABA-0167551810AB}"/>
          </ac:picMkLst>
        </pc:picChg>
        <pc:picChg chg="add mod">
          <ac:chgData name="Michail Vafeias" userId="53802c1a584fe304" providerId="LiveId" clId="{2314243E-475C-447E-B2FF-BA3391086B57}" dt="2025-09-26T13:05:57.468" v="5720" actId="1582"/>
          <ac:picMkLst>
            <pc:docMk/>
            <pc:sldMk cId="1040873882" sldId="286"/>
            <ac:picMk id="57" creationId="{C0080BFC-D6CF-EBE1-80FC-7BFC88521EDE}"/>
          </ac:picMkLst>
        </pc:picChg>
        <pc:picChg chg="add mod">
          <ac:chgData name="Michail Vafeias" userId="53802c1a584fe304" providerId="LiveId" clId="{2314243E-475C-447E-B2FF-BA3391086B57}" dt="2025-09-26T13:05:57.468" v="5720" actId="1582"/>
          <ac:picMkLst>
            <pc:docMk/>
            <pc:sldMk cId="1040873882" sldId="286"/>
            <ac:picMk id="58" creationId="{07A1A583-2A33-7486-30DC-475E2132FCC3}"/>
          </ac:picMkLst>
        </pc:picChg>
        <pc:picChg chg="add mod">
          <ac:chgData name="Michail Vafeias" userId="53802c1a584fe304" providerId="LiveId" clId="{2314243E-475C-447E-B2FF-BA3391086B57}" dt="2025-09-26T13:05:57.468" v="5720" actId="1582"/>
          <ac:picMkLst>
            <pc:docMk/>
            <pc:sldMk cId="1040873882" sldId="286"/>
            <ac:picMk id="59" creationId="{B739876B-227F-39EB-ED92-B6FD0195EB7D}"/>
          </ac:picMkLst>
        </pc:picChg>
        <pc:picChg chg="add mod">
          <ac:chgData name="Michail Vafeias" userId="53802c1a584fe304" providerId="LiveId" clId="{2314243E-475C-447E-B2FF-BA3391086B57}" dt="2025-09-26T13:05:57.468" v="5720" actId="1582"/>
          <ac:picMkLst>
            <pc:docMk/>
            <pc:sldMk cId="1040873882" sldId="286"/>
            <ac:picMk id="61" creationId="{7E34DF9D-238E-25DE-A9F2-B0E6EC824BA3}"/>
          </ac:picMkLst>
        </pc:picChg>
      </pc:sldChg>
      <pc:sldChg chg="addSp delSp modSp add mod ord modClrScheme chgLayout">
        <pc:chgData name="Michail Vafeias" userId="53802c1a584fe304" providerId="LiveId" clId="{2314243E-475C-447E-B2FF-BA3391086B57}" dt="2025-09-26T10:34:59.028" v="3493"/>
        <pc:sldMkLst>
          <pc:docMk/>
          <pc:sldMk cId="2517715522" sldId="287"/>
        </pc:sldMkLst>
        <pc:spChg chg="add mod ord">
          <ac:chgData name="Michail Vafeias" userId="53802c1a584fe304" providerId="LiveId" clId="{2314243E-475C-447E-B2FF-BA3391086B57}" dt="2025-09-26T10:31:30.862" v="2931" actId="207"/>
          <ac:spMkLst>
            <pc:docMk/>
            <pc:sldMk cId="2517715522" sldId="287"/>
            <ac:spMk id="4" creationId="{1162A589-E29A-5AED-8888-C5B9B71B2097}"/>
          </ac:spMkLst>
        </pc:spChg>
        <pc:spChg chg="add mod ord">
          <ac:chgData name="Michail Vafeias" userId="53802c1a584fe304" providerId="LiveId" clId="{2314243E-475C-447E-B2FF-BA3391086B57}" dt="2025-09-26T10:33:43.403" v="3482" actId="242"/>
          <ac:spMkLst>
            <pc:docMk/>
            <pc:sldMk cId="2517715522" sldId="287"/>
            <ac:spMk id="5" creationId="{2F5A76E8-A003-C0E4-FCBC-7E88D116B498}"/>
          </ac:spMkLst>
        </pc:spChg>
        <pc:spChg chg="add mod">
          <ac:chgData name="Michail Vafeias" userId="53802c1a584fe304" providerId="LiveId" clId="{2314243E-475C-447E-B2FF-BA3391086B57}" dt="2025-09-26T10:34:38.263" v="3491" actId="164"/>
          <ac:spMkLst>
            <pc:docMk/>
            <pc:sldMk cId="2517715522" sldId="287"/>
            <ac:spMk id="7" creationId="{985C3E6C-B22E-2C65-4371-E8794074C2C9}"/>
          </ac:spMkLst>
        </pc:spChg>
        <pc:grpChg chg="add mod">
          <ac:chgData name="Michail Vafeias" userId="53802c1a584fe304" providerId="LiveId" clId="{2314243E-475C-447E-B2FF-BA3391086B57}" dt="2025-09-26T10:34:38.263" v="3491" actId="164"/>
          <ac:grpSpMkLst>
            <pc:docMk/>
            <pc:sldMk cId="2517715522" sldId="287"/>
            <ac:grpSpMk id="8" creationId="{5334B5C2-AA09-7B83-D779-C3CEEB3ECF92}"/>
          </ac:grpSpMkLst>
        </pc:grpChg>
        <pc:picChg chg="add mod">
          <ac:chgData name="Michail Vafeias" userId="53802c1a584fe304" providerId="LiveId" clId="{2314243E-475C-447E-B2FF-BA3391086B57}" dt="2025-09-26T10:34:38.263" v="3491" actId="164"/>
          <ac:picMkLst>
            <pc:docMk/>
            <pc:sldMk cId="2517715522" sldId="287"/>
            <ac:picMk id="6" creationId="{70DB4567-E12D-B704-3FED-7FC0F253F5BA}"/>
          </ac:picMkLst>
        </pc:picChg>
      </pc:sldChg>
      <pc:sldChg chg="addSp delSp modSp add mod ord modAnim">
        <pc:chgData name="Michail Vafeias" userId="53802c1a584fe304" providerId="LiveId" clId="{2314243E-475C-447E-B2FF-BA3391086B57}" dt="2025-09-26T14:36:31.876" v="6015" actId="207"/>
        <pc:sldMkLst>
          <pc:docMk/>
          <pc:sldMk cId="1219834624" sldId="288"/>
        </pc:sldMkLst>
      </pc:sldChg>
    </pc:docChg>
  </pc:docChgLst>
  <pc:docChgLst>
    <pc:chgData name="Michail Vafeias" userId="53802c1a584fe304" providerId="LiveId" clId="{562DE6F0-396D-46CD-8393-332F7D846576}"/>
    <pc:docChg chg="undo redo custSel addSld delSld modSld sldOrd modMainMaster">
      <pc:chgData name="Michail Vafeias" userId="53802c1a584fe304" providerId="LiveId" clId="{562DE6F0-396D-46CD-8393-332F7D846576}" dt="2025-10-06T08:56:57.379" v="10545"/>
      <pc:docMkLst>
        <pc:docMk/>
      </pc:docMkLst>
      <pc:sldChg chg="modSp mod">
        <pc:chgData name="Michail Vafeias" userId="53802c1a584fe304" providerId="LiveId" clId="{562DE6F0-396D-46CD-8393-332F7D846576}" dt="2025-09-17T10:08:19.940" v="53" actId="20577"/>
        <pc:sldMkLst>
          <pc:docMk/>
          <pc:sldMk cId="504310256" sldId="256"/>
        </pc:sldMkLst>
        <pc:spChg chg="mod">
          <ac:chgData name="Michail Vafeias" userId="53802c1a584fe304" providerId="LiveId" clId="{562DE6F0-396D-46CD-8393-332F7D846576}" dt="2025-09-17T10:08:19.940" v="53" actId="20577"/>
          <ac:spMkLst>
            <pc:docMk/>
            <pc:sldMk cId="504310256" sldId="256"/>
            <ac:spMk id="6" creationId="{2317E824-321C-7106-B23A-CF0DC8322022}"/>
          </ac:spMkLst>
        </pc:spChg>
      </pc:sldChg>
      <pc:sldChg chg="modSp mod">
        <pc:chgData name="Michail Vafeias" userId="53802c1a584fe304" providerId="LiveId" clId="{562DE6F0-396D-46CD-8393-332F7D846576}" dt="2025-09-17T12:42:05.928" v="1324" actId="404"/>
        <pc:sldMkLst>
          <pc:docMk/>
          <pc:sldMk cId="3111273539" sldId="257"/>
        </pc:sldMkLst>
      </pc:sldChg>
      <pc:sldChg chg="addSp delSp modSp mod modClrScheme modAnim chgLayout">
        <pc:chgData name="Michail Vafeias" userId="53802c1a584fe304" providerId="LiveId" clId="{562DE6F0-396D-46CD-8393-332F7D846576}" dt="2025-09-17T12:14:11.514" v="954" actId="20577"/>
        <pc:sldMkLst>
          <pc:docMk/>
          <pc:sldMk cId="772342715" sldId="258"/>
        </pc:sldMkLst>
        <pc:spChg chg="mod ord">
          <ac:chgData name="Michail Vafeias" userId="53802c1a584fe304" providerId="LiveId" clId="{562DE6F0-396D-46CD-8393-332F7D846576}" dt="2025-09-17T11:21:04.574" v="575" actId="700"/>
          <ac:spMkLst>
            <pc:docMk/>
            <pc:sldMk cId="772342715" sldId="258"/>
            <ac:spMk id="2" creationId="{E0ABC3C9-493D-F118-1084-2E061E454CCF}"/>
          </ac:spMkLst>
        </pc:spChg>
        <pc:spChg chg="add mod ord">
          <ac:chgData name="Michail Vafeias" userId="53802c1a584fe304" providerId="LiveId" clId="{562DE6F0-396D-46CD-8393-332F7D846576}" dt="2025-09-17T12:14:11.514" v="954" actId="20577"/>
          <ac:spMkLst>
            <pc:docMk/>
            <pc:sldMk cId="772342715" sldId="258"/>
            <ac:spMk id="6" creationId="{22CA491E-94B8-C4BC-5874-4BF9F46AD419}"/>
          </ac:spMkLst>
        </pc:spChg>
        <pc:picChg chg="add mod">
          <ac:chgData name="Michail Vafeias" userId="53802c1a584fe304" providerId="LiveId" clId="{562DE6F0-396D-46CD-8393-332F7D846576}" dt="2025-09-17T11:23:59.761" v="779" actId="1076"/>
          <ac:picMkLst>
            <pc:docMk/>
            <pc:sldMk cId="772342715" sldId="258"/>
            <ac:picMk id="8" creationId="{DB6A62ED-F943-93F2-32F8-2A392D60DF1D}"/>
          </ac:picMkLst>
        </pc:picChg>
        <pc:picChg chg="add mod">
          <ac:chgData name="Michail Vafeias" userId="53802c1a584fe304" providerId="LiveId" clId="{562DE6F0-396D-46CD-8393-332F7D846576}" dt="2025-09-17T11:25:36.626" v="794" actId="1076"/>
          <ac:picMkLst>
            <pc:docMk/>
            <pc:sldMk cId="772342715" sldId="258"/>
            <ac:picMk id="9" creationId="{07CF8463-2133-EEBC-304E-502901B010EE}"/>
          </ac:picMkLst>
        </pc:picChg>
        <pc:picChg chg="add mod">
          <ac:chgData name="Michail Vafeias" userId="53802c1a584fe304" providerId="LiveId" clId="{562DE6F0-396D-46CD-8393-332F7D846576}" dt="2025-09-17T11:21:43.151" v="586" actId="208"/>
          <ac:picMkLst>
            <pc:docMk/>
            <pc:sldMk cId="772342715" sldId="258"/>
            <ac:picMk id="1026" creationId="{288037FC-C63E-A9C6-629D-77C7519A149E}"/>
          </ac:picMkLst>
        </pc:picChg>
        <pc:picChg chg="add mod">
          <ac:chgData name="Michail Vafeias" userId="53802c1a584fe304" providerId="LiveId" clId="{562DE6F0-396D-46CD-8393-332F7D846576}" dt="2025-09-17T12:06:34.198" v="818" actId="1038"/>
          <ac:picMkLst>
            <pc:docMk/>
            <pc:sldMk cId="772342715" sldId="258"/>
            <ac:picMk id="1028" creationId="{D9C616C1-B6D4-8823-EAD4-BCEB8578ADE5}"/>
          </ac:picMkLst>
        </pc:picChg>
        <pc:picChg chg="add mod">
          <ac:chgData name="Michail Vafeias" userId="53802c1a584fe304" providerId="LiveId" clId="{562DE6F0-396D-46CD-8393-332F7D846576}" dt="2025-09-17T12:08:46.177" v="839" actId="14100"/>
          <ac:picMkLst>
            <pc:docMk/>
            <pc:sldMk cId="772342715" sldId="258"/>
            <ac:picMk id="1032" creationId="{EE34BD5A-6E0E-8E55-2823-873ECB5B8A06}"/>
          </ac:picMkLst>
        </pc:picChg>
        <pc:picChg chg="add mod">
          <ac:chgData name="Michail Vafeias" userId="53802c1a584fe304" providerId="LiveId" clId="{562DE6F0-396D-46CD-8393-332F7D846576}" dt="2025-09-17T12:09:34.279" v="849" actId="1076"/>
          <ac:picMkLst>
            <pc:docMk/>
            <pc:sldMk cId="772342715" sldId="258"/>
            <ac:picMk id="1034" creationId="{973AB07B-CCED-1581-EA1F-83107658F5B6}"/>
          </ac:picMkLst>
        </pc:picChg>
        <pc:picChg chg="add mod">
          <ac:chgData name="Michail Vafeias" userId="53802c1a584fe304" providerId="LiveId" clId="{562DE6F0-396D-46CD-8393-332F7D846576}" dt="2025-09-17T12:10:44.617" v="859" actId="1076"/>
          <ac:picMkLst>
            <pc:docMk/>
            <pc:sldMk cId="772342715" sldId="258"/>
            <ac:picMk id="1036" creationId="{3F918B8F-FECF-41C7-FD5B-78E5E48338D6}"/>
          </ac:picMkLst>
        </pc:picChg>
        <pc:picChg chg="add mod">
          <ac:chgData name="Michail Vafeias" userId="53802c1a584fe304" providerId="LiveId" clId="{562DE6F0-396D-46CD-8393-332F7D846576}" dt="2025-09-17T12:12:42.158" v="876" actId="1076"/>
          <ac:picMkLst>
            <pc:docMk/>
            <pc:sldMk cId="772342715" sldId="258"/>
            <ac:picMk id="1038" creationId="{43066A22-23C2-CAAF-1E88-42C53EA621D7}"/>
          </ac:picMkLst>
        </pc:picChg>
      </pc:sldChg>
      <pc:sldChg chg="addSp delSp modSp add mod modAnim chgLayout">
        <pc:chgData name="Michail Vafeias" userId="53802c1a584fe304" providerId="LiveId" clId="{562DE6F0-396D-46CD-8393-332F7D846576}" dt="2025-09-17T12:34:36.920" v="1074"/>
        <pc:sldMkLst>
          <pc:docMk/>
          <pc:sldMk cId="1867323541" sldId="259"/>
        </pc:sldMkLst>
        <pc:spChg chg="mod ord">
          <ac:chgData name="Michail Vafeias" userId="53802c1a584fe304" providerId="LiveId" clId="{562DE6F0-396D-46CD-8393-332F7D846576}" dt="2025-09-17T12:34:07.051" v="1069" actId="207"/>
          <ac:spMkLst>
            <pc:docMk/>
            <pc:sldMk cId="1867323541" sldId="259"/>
            <ac:spMk id="2" creationId="{F12CD556-FA7A-A6D9-FB0D-0ECB88BE9CA4}"/>
          </ac:spMkLst>
        </pc:spChg>
        <pc:picChg chg="add del mod ord">
          <ac:chgData name="Michail Vafeias" userId="53802c1a584fe304" providerId="LiveId" clId="{562DE6F0-396D-46CD-8393-332F7D846576}" dt="2025-09-17T12:32:41.327" v="1015" actId="478"/>
          <ac:picMkLst>
            <pc:docMk/>
            <pc:sldMk cId="1867323541" sldId="259"/>
            <ac:picMk id="18" creationId="{1AF760E7-EDF8-5D9A-2A51-63F70451D4FF}"/>
          </ac:picMkLst>
        </pc:picChg>
      </pc:sldChg>
      <pc:sldChg chg="addSp delSp modSp new mod chgLayout">
        <pc:chgData name="Michail Vafeias" userId="53802c1a584fe304" providerId="LiveId" clId="{562DE6F0-396D-46CD-8393-332F7D846576}" dt="2025-09-17T12:41:22.688" v="1313" actId="1076"/>
        <pc:sldMkLst>
          <pc:docMk/>
          <pc:sldMk cId="2045915738" sldId="260"/>
        </pc:sldMkLst>
      </pc:sldChg>
      <pc:sldChg chg="addSp delSp modSp new mod modClrScheme modAnim chgLayout">
        <pc:chgData name="Michail Vafeias" userId="53802c1a584fe304" providerId="LiveId" clId="{562DE6F0-396D-46CD-8393-332F7D846576}" dt="2025-09-24T13:33:55.936" v="10543"/>
        <pc:sldMkLst>
          <pc:docMk/>
          <pc:sldMk cId="2967143713" sldId="261"/>
        </pc:sldMkLst>
        <pc:spChg chg="add mod ord">
          <ac:chgData name="Michail Vafeias" userId="53802c1a584fe304" providerId="LiveId" clId="{562DE6F0-396D-46CD-8393-332F7D846576}" dt="2025-09-17T12:47:18.180" v="1436" actId="700"/>
          <ac:spMkLst>
            <pc:docMk/>
            <pc:sldMk cId="2967143713" sldId="261"/>
            <ac:spMk id="4" creationId="{10BA992C-7A7A-A78E-D74E-4F27F79A783F}"/>
          </ac:spMkLst>
        </pc:spChg>
        <pc:spChg chg="add mod">
          <ac:chgData name="Michail Vafeias" userId="53802c1a584fe304" providerId="LiveId" clId="{562DE6F0-396D-46CD-8393-332F7D846576}" dt="2025-09-24T13:33:43.883" v="10542" actId="164"/>
          <ac:spMkLst>
            <pc:docMk/>
            <pc:sldMk cId="2967143713" sldId="261"/>
            <ac:spMk id="7" creationId="{5A8858E4-533E-FA40-D9AD-4C2A5B4A4106}"/>
          </ac:spMkLst>
        </pc:spChg>
        <pc:spChg chg="add mod">
          <ac:chgData name="Michail Vafeias" userId="53802c1a584fe304" providerId="LiveId" clId="{562DE6F0-396D-46CD-8393-332F7D846576}" dt="2025-09-24T13:32:51.521" v="10537" actId="164"/>
          <ac:spMkLst>
            <pc:docMk/>
            <pc:sldMk cId="2967143713" sldId="261"/>
            <ac:spMk id="8" creationId="{F64B97E6-7448-7616-0502-DE5D7B7F711B}"/>
          </ac:spMkLst>
        </pc:spChg>
        <pc:spChg chg="add mod">
          <ac:chgData name="Michail Vafeias" userId="53802c1a584fe304" providerId="LiveId" clId="{562DE6F0-396D-46CD-8393-332F7D846576}" dt="2025-09-24T13:32:51.521" v="10537" actId="164"/>
          <ac:spMkLst>
            <pc:docMk/>
            <pc:sldMk cId="2967143713" sldId="261"/>
            <ac:spMk id="9" creationId="{195994F3-B282-6233-84E2-408AEBC9DEDE}"/>
          </ac:spMkLst>
        </pc:spChg>
        <pc:spChg chg="add mod">
          <ac:chgData name="Michail Vafeias" userId="53802c1a584fe304" providerId="LiveId" clId="{562DE6F0-396D-46CD-8393-332F7D846576}" dt="2025-09-24T13:32:51.521" v="10537" actId="164"/>
          <ac:spMkLst>
            <pc:docMk/>
            <pc:sldMk cId="2967143713" sldId="261"/>
            <ac:spMk id="10" creationId="{D00E04C1-ACB3-4A60-A3F9-45C04CD53958}"/>
          </ac:spMkLst>
        </pc:spChg>
        <pc:spChg chg="mod">
          <ac:chgData name="Michail Vafeias" userId="53802c1a584fe304" providerId="LiveId" clId="{562DE6F0-396D-46CD-8393-332F7D846576}" dt="2025-09-24T13:33:04.319" v="10540" actId="207"/>
          <ac:spMkLst>
            <pc:docMk/>
            <pc:sldMk cId="2967143713" sldId="261"/>
            <ac:spMk id="14" creationId="{44751936-AE2D-7DDA-40B1-450264F6DDD4}"/>
          </ac:spMkLst>
        </pc:spChg>
        <pc:grpChg chg="add mod">
          <ac:chgData name="Michail Vafeias" userId="53802c1a584fe304" providerId="LiveId" clId="{562DE6F0-396D-46CD-8393-332F7D846576}" dt="2025-09-24T13:33:43.883" v="10542" actId="164"/>
          <ac:grpSpMkLst>
            <pc:docMk/>
            <pc:sldMk cId="2967143713" sldId="261"/>
            <ac:grpSpMk id="12" creationId="{2038EC31-1D97-01CC-AADE-CBAE685D8158}"/>
          </ac:grpSpMkLst>
        </pc:grpChg>
        <pc:grpChg chg="add mod">
          <ac:chgData name="Michail Vafeias" userId="53802c1a584fe304" providerId="LiveId" clId="{562DE6F0-396D-46CD-8393-332F7D846576}" dt="2025-09-24T13:33:43.883" v="10542" actId="164"/>
          <ac:grpSpMkLst>
            <pc:docMk/>
            <pc:sldMk cId="2967143713" sldId="261"/>
            <ac:grpSpMk id="17" creationId="{9E7822B4-A8A7-A126-13E9-AAA279A99830}"/>
          </ac:grpSpMkLst>
        </pc:grpChg>
      </pc:sldChg>
      <pc:sldChg chg="addSp delSp modSp new mod">
        <pc:chgData name="Michail Vafeias" userId="53802c1a584fe304" providerId="LiveId" clId="{562DE6F0-396D-46CD-8393-332F7D846576}" dt="2025-09-17T13:39:22.144" v="5514" actId="1076"/>
        <pc:sldMkLst>
          <pc:docMk/>
          <pc:sldMk cId="3598035144" sldId="262"/>
        </pc:sldMkLst>
      </pc:sldChg>
      <pc:sldChg chg="addSp delSp modSp add mod modAnim">
        <pc:chgData name="Michail Vafeias" userId="53802c1a584fe304" providerId="LiveId" clId="{562DE6F0-396D-46CD-8393-332F7D846576}" dt="2025-09-17T14:06:15.206" v="6255"/>
        <pc:sldMkLst>
          <pc:docMk/>
          <pc:sldMk cId="4022257715" sldId="263"/>
        </pc:sldMkLst>
        <pc:spChg chg="mod">
          <ac:chgData name="Michail Vafeias" userId="53802c1a584fe304" providerId="LiveId" clId="{562DE6F0-396D-46CD-8393-332F7D846576}" dt="2025-09-17T13:52:15.634" v="5974" actId="12789"/>
          <ac:spMkLst>
            <pc:docMk/>
            <pc:sldMk cId="4022257715" sldId="263"/>
            <ac:spMk id="4" creationId="{889D8795-A8A2-3374-99C9-EB28F87E86B5}"/>
          </ac:spMkLst>
        </pc:spChg>
        <pc:spChg chg="mod">
          <ac:chgData name="Michail Vafeias" userId="53802c1a584fe304" providerId="LiveId" clId="{562DE6F0-396D-46CD-8393-332F7D846576}" dt="2025-09-17T13:52:19.729" v="5975" actId="12789"/>
          <ac:spMkLst>
            <pc:docMk/>
            <pc:sldMk cId="4022257715" sldId="263"/>
            <ac:spMk id="5" creationId="{CAEB2379-F8EF-4EFA-3FCF-056A40CA250C}"/>
          </ac:spMkLst>
        </pc:spChg>
        <pc:spChg chg="mod">
          <ac:chgData name="Michail Vafeias" userId="53802c1a584fe304" providerId="LiveId" clId="{562DE6F0-396D-46CD-8393-332F7D846576}" dt="2025-09-17T13:52:22.393" v="5976" actId="12789"/>
          <ac:spMkLst>
            <pc:docMk/>
            <pc:sldMk cId="4022257715" sldId="263"/>
            <ac:spMk id="6" creationId="{3A4828AF-EB7E-5FBE-5543-0411787CA13C}"/>
          </ac:spMkLst>
        </pc:spChg>
        <pc:spChg chg="mod">
          <ac:chgData name="Michail Vafeias" userId="53802c1a584fe304" providerId="LiveId" clId="{562DE6F0-396D-46CD-8393-332F7D846576}" dt="2025-09-17T13:51:37.667" v="5971" actId="14100"/>
          <ac:spMkLst>
            <pc:docMk/>
            <pc:sldMk cId="4022257715" sldId="263"/>
            <ac:spMk id="7" creationId="{B98A4006-631A-3798-DFED-B422F0E871C1}"/>
          </ac:spMkLst>
        </pc:spChg>
        <pc:spChg chg="mod">
          <ac:chgData name="Michail Vafeias" userId="53802c1a584fe304" providerId="LiveId" clId="{562DE6F0-396D-46CD-8393-332F7D846576}" dt="2025-09-17T13:52:37.313" v="5979" actId="1076"/>
          <ac:spMkLst>
            <pc:docMk/>
            <pc:sldMk cId="4022257715" sldId="263"/>
            <ac:spMk id="8" creationId="{DCDBA41A-A1FE-732A-694A-7506808A05DF}"/>
          </ac:spMkLst>
        </pc:spChg>
        <pc:spChg chg="mod">
          <ac:chgData name="Michail Vafeias" userId="53802c1a584fe304" providerId="LiveId" clId="{562DE6F0-396D-46CD-8393-332F7D846576}" dt="2025-09-17T13:52:52.553" v="5982" actId="14100"/>
          <ac:spMkLst>
            <pc:docMk/>
            <pc:sldMk cId="4022257715" sldId="263"/>
            <ac:spMk id="9" creationId="{04CF51B9-54FB-65AC-E9FD-BB06FF9D6E8F}"/>
          </ac:spMkLst>
        </pc:spChg>
        <pc:spChg chg="add mod">
          <ac:chgData name="Michail Vafeias" userId="53802c1a584fe304" providerId="LiveId" clId="{562DE6F0-396D-46CD-8393-332F7D846576}" dt="2025-09-17T13:54:31.462" v="6040" actId="14100"/>
          <ac:spMkLst>
            <pc:docMk/>
            <pc:sldMk cId="4022257715" sldId="263"/>
            <ac:spMk id="11" creationId="{D62F53B7-F15F-8BB4-1AB2-45AE578C059D}"/>
          </ac:spMkLst>
        </pc:spChg>
        <pc:spChg chg="add mod">
          <ac:chgData name="Michail Vafeias" userId="53802c1a584fe304" providerId="LiveId" clId="{562DE6F0-396D-46CD-8393-332F7D846576}" dt="2025-09-17T13:54:29.737" v="6039" actId="14100"/>
          <ac:spMkLst>
            <pc:docMk/>
            <pc:sldMk cId="4022257715" sldId="263"/>
            <ac:spMk id="13" creationId="{923661DC-A684-4BAC-3137-66905F7B614F}"/>
          </ac:spMkLst>
        </pc:spChg>
        <pc:spChg chg="add mod">
          <ac:chgData name="Michail Vafeias" userId="53802c1a584fe304" providerId="LiveId" clId="{562DE6F0-396D-46CD-8393-332F7D846576}" dt="2025-09-17T13:54:27.577" v="6038" actId="14100"/>
          <ac:spMkLst>
            <pc:docMk/>
            <pc:sldMk cId="4022257715" sldId="263"/>
            <ac:spMk id="14" creationId="{1BD5CAC5-D58D-70D7-C03E-40801F982F20}"/>
          </ac:spMkLst>
        </pc:spChg>
        <pc:spChg chg="add mod">
          <ac:chgData name="Michail Vafeias" userId="53802c1a584fe304" providerId="LiveId" clId="{562DE6F0-396D-46CD-8393-332F7D846576}" dt="2025-09-17T13:54:24.562" v="6037" actId="14100"/>
          <ac:spMkLst>
            <pc:docMk/>
            <pc:sldMk cId="4022257715" sldId="263"/>
            <ac:spMk id="15" creationId="{F0430E8D-9946-538E-E39D-6BCF985AC0F9}"/>
          </ac:spMkLst>
        </pc:spChg>
        <pc:spChg chg="add mod">
          <ac:chgData name="Michail Vafeias" userId="53802c1a584fe304" providerId="LiveId" clId="{562DE6F0-396D-46CD-8393-332F7D846576}" dt="2025-09-17T13:55:16.960" v="6097" actId="14100"/>
          <ac:spMkLst>
            <pc:docMk/>
            <pc:sldMk cId="4022257715" sldId="263"/>
            <ac:spMk id="16" creationId="{95263704-821B-72C6-E167-DC3016029AA6}"/>
          </ac:spMkLst>
        </pc:spChg>
        <pc:spChg chg="add mod">
          <ac:chgData name="Michail Vafeias" userId="53802c1a584fe304" providerId="LiveId" clId="{562DE6F0-396D-46CD-8393-332F7D846576}" dt="2025-09-17T13:55:24.146" v="6100" actId="20577"/>
          <ac:spMkLst>
            <pc:docMk/>
            <pc:sldMk cId="4022257715" sldId="263"/>
            <ac:spMk id="17" creationId="{D93AB4E8-04F2-FD91-76D7-7E4C441888F1}"/>
          </ac:spMkLst>
        </pc:spChg>
        <pc:spChg chg="add mod">
          <ac:chgData name="Michail Vafeias" userId="53802c1a584fe304" providerId="LiveId" clId="{562DE6F0-396D-46CD-8393-332F7D846576}" dt="2025-09-17T13:57:52.183" v="6191" actId="1076"/>
          <ac:spMkLst>
            <pc:docMk/>
            <pc:sldMk cId="4022257715" sldId="263"/>
            <ac:spMk id="18" creationId="{A4337A58-6A16-5D5F-AAA6-CBF315AB8BF3}"/>
          </ac:spMkLst>
        </pc:spChg>
        <pc:spChg chg="add mod">
          <ac:chgData name="Michail Vafeias" userId="53802c1a584fe304" providerId="LiveId" clId="{562DE6F0-396D-46CD-8393-332F7D846576}" dt="2025-09-17T13:58:00.703" v="6194" actId="113"/>
          <ac:spMkLst>
            <pc:docMk/>
            <pc:sldMk cId="4022257715" sldId="263"/>
            <ac:spMk id="19" creationId="{F03C9068-9A76-5285-3E58-ABBC9D3F0D0F}"/>
          </ac:spMkLst>
        </pc:spChg>
        <pc:cxnChg chg="add mod">
          <ac:chgData name="Michail Vafeias" userId="53802c1a584fe304" providerId="LiveId" clId="{562DE6F0-396D-46CD-8393-332F7D846576}" dt="2025-09-17T13:58:56.823" v="6198" actId="693"/>
          <ac:cxnSpMkLst>
            <pc:docMk/>
            <pc:sldMk cId="4022257715" sldId="263"/>
            <ac:cxnSpMk id="21" creationId="{3B26843B-ABA8-C13D-7AEA-A09DBBA6AF27}"/>
          </ac:cxnSpMkLst>
        </pc:cxnChg>
      </pc:sldChg>
      <pc:sldChg chg="addSp delSp modSp add mod modAnim chgLayout">
        <pc:chgData name="Michail Vafeias" userId="53802c1a584fe304" providerId="LiveId" clId="{562DE6F0-396D-46CD-8393-332F7D846576}" dt="2025-09-17T14:46:34.432" v="7258" actId="1076"/>
        <pc:sldMkLst>
          <pc:docMk/>
          <pc:sldMk cId="1099347141" sldId="264"/>
        </pc:sldMkLst>
        <pc:spChg chg="add mod ord">
          <ac:chgData name="Michail Vafeias" userId="53802c1a584fe304" providerId="LiveId" clId="{562DE6F0-396D-46CD-8393-332F7D846576}" dt="2025-09-17T14:44:40.133" v="7220" actId="700"/>
          <ac:spMkLst>
            <pc:docMk/>
            <pc:sldMk cId="1099347141" sldId="264"/>
            <ac:spMk id="2" creationId="{23253B5D-CA07-5172-A48B-B5707C250D71}"/>
          </ac:spMkLst>
        </pc:spChg>
        <pc:spChg chg="add mod ord">
          <ac:chgData name="Michail Vafeias" userId="53802c1a584fe304" providerId="LiveId" clId="{562DE6F0-396D-46CD-8393-332F7D846576}" dt="2025-09-17T14:46:34.432" v="7258" actId="1076"/>
          <ac:spMkLst>
            <pc:docMk/>
            <pc:sldMk cId="1099347141" sldId="264"/>
            <ac:spMk id="22" creationId="{5AE18D85-A559-18E4-E39D-475459E0AE72}"/>
          </ac:spMkLst>
        </pc:spChg>
        <pc:picChg chg="add mod">
          <ac:chgData name="Michail Vafeias" userId="53802c1a584fe304" providerId="LiveId" clId="{562DE6F0-396D-46CD-8393-332F7D846576}" dt="2025-09-17T14:45:33.161" v="7236" actId="1076"/>
          <ac:picMkLst>
            <pc:docMk/>
            <pc:sldMk cId="1099347141" sldId="264"/>
            <ac:picMk id="4098" creationId="{9362929E-22A6-8CA6-CADE-81B71A006A48}"/>
          </ac:picMkLst>
        </pc:picChg>
      </pc:sldChg>
      <pc:sldChg chg="addSp delSp modSp add del mod">
        <pc:chgData name="Michail Vafeias" userId="53802c1a584fe304" providerId="LiveId" clId="{562DE6F0-396D-46CD-8393-332F7D846576}" dt="2025-09-17T14:54:35.364" v="8047" actId="47"/>
        <pc:sldMkLst>
          <pc:docMk/>
          <pc:sldMk cId="985479761" sldId="265"/>
        </pc:sldMkLst>
      </pc:sldChg>
      <pc:sldChg chg="addSp delSp modSp add mod modAnim">
        <pc:chgData name="Michail Vafeias" userId="53802c1a584fe304" providerId="LiveId" clId="{562DE6F0-396D-46CD-8393-332F7D846576}" dt="2025-09-17T16:52:09.830" v="9093"/>
        <pc:sldMkLst>
          <pc:docMk/>
          <pc:sldMk cId="2422103942" sldId="266"/>
        </pc:sldMkLst>
        <pc:picChg chg="add mod">
          <ac:chgData name="Michail Vafeias" userId="53802c1a584fe304" providerId="LiveId" clId="{562DE6F0-396D-46CD-8393-332F7D846576}" dt="2025-09-17T15:19:16.700" v="8107" actId="1038"/>
          <ac:picMkLst>
            <pc:docMk/>
            <pc:sldMk cId="2422103942" sldId="266"/>
            <ac:picMk id="4" creationId="{0E1FB743-6A0D-32AA-0737-4ADB9C35E718}"/>
          </ac:picMkLst>
        </pc:picChg>
      </pc:sldChg>
      <pc:sldChg chg="delSp add del">
        <pc:chgData name="Michail Vafeias" userId="53802c1a584fe304" providerId="LiveId" clId="{562DE6F0-396D-46CD-8393-332F7D846576}" dt="2025-09-17T14:54:14.317" v="8046" actId="47"/>
        <pc:sldMkLst>
          <pc:docMk/>
          <pc:sldMk cId="1606364768" sldId="267"/>
        </pc:sldMkLst>
      </pc:sldChg>
      <pc:sldChg chg="addSp delSp modSp add mod">
        <pc:chgData name="Michail Vafeias" userId="53802c1a584fe304" providerId="LiveId" clId="{562DE6F0-396D-46CD-8393-332F7D846576}" dt="2025-09-24T13:23:09.930" v="10409" actId="20577"/>
        <pc:sldMkLst>
          <pc:docMk/>
          <pc:sldMk cId="3211156831" sldId="268"/>
        </pc:sldMkLst>
      </pc:sldChg>
      <pc:sldChg chg="addSp delSp modSp add mod">
        <pc:chgData name="Michail Vafeias" userId="53802c1a584fe304" providerId="LiveId" clId="{562DE6F0-396D-46CD-8393-332F7D846576}" dt="2025-09-17T14:54:03.302" v="8045" actId="20577"/>
        <pc:sldMkLst>
          <pc:docMk/>
          <pc:sldMk cId="1162528440" sldId="269"/>
        </pc:sldMkLst>
        <pc:spChg chg="mod">
          <ac:chgData name="Michail Vafeias" userId="53802c1a584fe304" providerId="LiveId" clId="{562DE6F0-396D-46CD-8393-332F7D846576}" dt="2025-09-17T14:54:03.302" v="8045" actId="20577"/>
          <ac:spMkLst>
            <pc:docMk/>
            <pc:sldMk cId="1162528440" sldId="269"/>
            <ac:spMk id="22" creationId="{004DE4EA-0988-EABF-F0DD-942162BE7D23}"/>
          </ac:spMkLst>
        </pc:spChg>
        <pc:picChg chg="add mod">
          <ac:chgData name="Michail Vafeias" userId="53802c1a584fe304" providerId="LiveId" clId="{562DE6F0-396D-46CD-8393-332F7D846576}" dt="2025-09-17T14:51:40.941" v="7634" actId="167"/>
          <ac:picMkLst>
            <pc:docMk/>
            <pc:sldMk cId="1162528440" sldId="269"/>
            <ac:picMk id="3" creationId="{9086712C-E67E-84DB-10D0-BDB375D46FD7}"/>
          </ac:picMkLst>
        </pc:picChg>
      </pc:sldChg>
      <pc:sldChg chg="addSp delSp modSp add mod modAnim chgLayout">
        <pc:chgData name="Michail Vafeias" userId="53802c1a584fe304" providerId="LiveId" clId="{562DE6F0-396D-46CD-8393-332F7D846576}" dt="2025-09-17T17:20:35.883" v="9173" actId="478"/>
        <pc:sldMkLst>
          <pc:docMk/>
          <pc:sldMk cId="1918134861" sldId="270"/>
        </pc:sldMkLst>
      </pc:sldChg>
      <pc:sldChg chg="addSp delSp modSp add mod delAnim modAnim">
        <pc:chgData name="Michail Vafeias" userId="53802c1a584fe304" providerId="LiveId" clId="{562DE6F0-396D-46CD-8393-332F7D846576}" dt="2025-09-17T16:21:01.218" v="9040" actId="20577"/>
        <pc:sldMkLst>
          <pc:docMk/>
          <pc:sldMk cId="4005453097" sldId="271"/>
        </pc:sldMkLst>
        <pc:spChg chg="add mod">
          <ac:chgData name="Michail Vafeias" userId="53802c1a584fe304" providerId="LiveId" clId="{562DE6F0-396D-46CD-8393-332F7D846576}" dt="2025-09-17T15:25:15.157" v="8605" actId="20577"/>
          <ac:spMkLst>
            <pc:docMk/>
            <pc:sldMk cId="4005453097" sldId="271"/>
            <ac:spMk id="3" creationId="{2FBC239F-A56F-7EF5-32C8-005020FA6DDC}"/>
          </ac:spMkLst>
        </pc:spChg>
        <pc:spChg chg="add mod">
          <ac:chgData name="Michail Vafeias" userId="53802c1a584fe304" providerId="LiveId" clId="{562DE6F0-396D-46CD-8393-332F7D846576}" dt="2025-09-17T15:47:27.928" v="8856" actId="20577"/>
          <ac:spMkLst>
            <pc:docMk/>
            <pc:sldMk cId="4005453097" sldId="271"/>
            <ac:spMk id="5" creationId="{A0FB8C6C-3DF8-2A36-3C76-D96051643073}"/>
          </ac:spMkLst>
        </pc:spChg>
        <pc:spChg chg="add mod">
          <ac:chgData name="Michail Vafeias" userId="53802c1a584fe304" providerId="LiveId" clId="{562DE6F0-396D-46CD-8393-332F7D846576}" dt="2025-09-17T15:47:32.830" v="8857" actId="1076"/>
          <ac:spMkLst>
            <pc:docMk/>
            <pc:sldMk cId="4005453097" sldId="271"/>
            <ac:spMk id="6" creationId="{4186E443-877D-7D1D-1664-AC9A6DFB330B}"/>
          </ac:spMkLst>
        </pc:spChg>
        <pc:spChg chg="add mod">
          <ac:chgData name="Michail Vafeias" userId="53802c1a584fe304" providerId="LiveId" clId="{562DE6F0-396D-46CD-8393-332F7D846576}" dt="2025-09-17T15:50:28.781" v="8943" actId="164"/>
          <ac:spMkLst>
            <pc:docMk/>
            <pc:sldMk cId="4005453097" sldId="271"/>
            <ac:spMk id="9" creationId="{DB6C3127-BC7B-3A2F-6E9F-7D8713CB9361}"/>
          </ac:spMkLst>
        </pc:spChg>
        <pc:spChg chg="add mod">
          <ac:chgData name="Michail Vafeias" userId="53802c1a584fe304" providerId="LiveId" clId="{562DE6F0-396D-46CD-8393-332F7D846576}" dt="2025-09-17T15:50:28.781" v="8943" actId="164"/>
          <ac:spMkLst>
            <pc:docMk/>
            <pc:sldMk cId="4005453097" sldId="271"/>
            <ac:spMk id="10" creationId="{46F666BB-DAA4-7386-04C3-572DBAE0EFAC}"/>
          </ac:spMkLst>
        </pc:spChg>
        <pc:spChg chg="mod">
          <ac:chgData name="Michail Vafeias" userId="53802c1a584fe304" providerId="LiveId" clId="{562DE6F0-396D-46CD-8393-332F7D846576}" dt="2025-09-17T15:51:01.465" v="8950" actId="1076"/>
          <ac:spMkLst>
            <pc:docMk/>
            <pc:sldMk cId="4005453097" sldId="271"/>
            <ac:spMk id="14" creationId="{D518E61B-E735-B94F-9F05-03E02FF3CAB3}"/>
          </ac:spMkLst>
        </pc:spChg>
        <pc:spChg chg="mod">
          <ac:chgData name="Michail Vafeias" userId="53802c1a584fe304" providerId="LiveId" clId="{562DE6F0-396D-46CD-8393-332F7D846576}" dt="2025-09-17T16:21:01.218" v="9040" actId="20577"/>
          <ac:spMkLst>
            <pc:docMk/>
            <pc:sldMk cId="4005453097" sldId="271"/>
            <ac:spMk id="15" creationId="{0757D88A-2E09-6CD0-6F4C-2DEA2A9F0A4F}"/>
          </ac:spMkLst>
        </pc:spChg>
        <pc:grpChg chg="add mod">
          <ac:chgData name="Michail Vafeias" userId="53802c1a584fe304" providerId="LiveId" clId="{562DE6F0-396D-46CD-8393-332F7D846576}" dt="2025-09-17T15:50:28.781" v="8943" actId="164"/>
          <ac:grpSpMkLst>
            <pc:docMk/>
            <pc:sldMk cId="4005453097" sldId="271"/>
            <ac:grpSpMk id="11" creationId="{AD7115BB-8D7B-36B0-1C24-DDAC1431DAB9}"/>
          </ac:grpSpMkLst>
        </pc:grpChg>
        <pc:grpChg chg="add mod">
          <ac:chgData name="Michail Vafeias" userId="53802c1a584fe304" providerId="LiveId" clId="{562DE6F0-396D-46CD-8393-332F7D846576}" dt="2025-09-17T15:50:52.818" v="8948" actId="1076"/>
          <ac:grpSpMkLst>
            <pc:docMk/>
            <pc:sldMk cId="4005453097" sldId="271"/>
            <ac:grpSpMk id="12" creationId="{E9958E77-5308-D961-6B7B-F8D531FC1EDC}"/>
          </ac:grpSpMkLst>
        </pc:grpChg>
        <pc:cxnChg chg="add mod">
          <ac:chgData name="Michail Vafeias" userId="53802c1a584fe304" providerId="LiveId" clId="{562DE6F0-396D-46CD-8393-332F7D846576}" dt="2025-09-17T15:50:28.781" v="8943" actId="164"/>
          <ac:cxnSpMkLst>
            <pc:docMk/>
            <pc:sldMk cId="4005453097" sldId="271"/>
            <ac:cxnSpMk id="8" creationId="{8501AAFA-0423-1B44-EEE7-3EC90D591D35}"/>
          </ac:cxnSpMkLst>
        </pc:cxnChg>
        <pc:cxnChg chg="mod">
          <ac:chgData name="Michail Vafeias" userId="53802c1a584fe304" providerId="LiveId" clId="{562DE6F0-396D-46CD-8393-332F7D846576}" dt="2025-09-17T15:50:57.129" v="8949" actId="14100"/>
          <ac:cxnSpMkLst>
            <pc:docMk/>
            <pc:sldMk cId="4005453097" sldId="271"/>
            <ac:cxnSpMk id="13" creationId="{31F26FEB-587A-31F8-FFFD-5F7CF0AE21A6}"/>
          </ac:cxnSpMkLst>
        </pc:cxnChg>
      </pc:sldChg>
      <pc:sldChg chg="addSp delSp modSp add mod ord modAnim">
        <pc:chgData name="Michail Vafeias" userId="53802c1a584fe304" providerId="LiveId" clId="{562DE6F0-396D-46CD-8393-332F7D846576}" dt="2025-09-17T16:52:03.156" v="9092"/>
        <pc:sldMkLst>
          <pc:docMk/>
          <pc:sldMk cId="3295837329" sldId="272"/>
        </pc:sldMkLst>
        <pc:picChg chg="add mod">
          <ac:chgData name="Michail Vafeias" userId="53802c1a584fe304" providerId="LiveId" clId="{562DE6F0-396D-46CD-8393-332F7D846576}" dt="2025-09-17T16:51:51.173" v="9091"/>
          <ac:picMkLst>
            <pc:docMk/>
            <pc:sldMk cId="3295837329" sldId="272"/>
            <ac:picMk id="5" creationId="{80967862-BBFA-E16C-3720-AE60BC3AA1DE}"/>
          </ac:picMkLst>
        </pc:picChg>
      </pc:sldChg>
      <pc:sldChg chg="addSp delSp modSp add mod">
        <pc:chgData name="Michail Vafeias" userId="53802c1a584fe304" providerId="LiveId" clId="{562DE6F0-396D-46CD-8393-332F7D846576}" dt="2025-09-17T17:03:26.504" v="9125" actId="1076"/>
        <pc:sldMkLst>
          <pc:docMk/>
          <pc:sldMk cId="399856882" sldId="273"/>
        </pc:sldMkLst>
        <pc:spChg chg="add del mod">
          <ac:chgData name="Michail Vafeias" userId="53802c1a584fe304" providerId="LiveId" clId="{562DE6F0-396D-46CD-8393-332F7D846576}" dt="2025-09-17T17:00:37.164" v="9108" actId="242"/>
          <ac:spMkLst>
            <pc:docMk/>
            <pc:sldMk cId="399856882" sldId="273"/>
            <ac:spMk id="2" creationId="{6BE50722-19A5-9681-57DB-FCA857F5C798}"/>
          </ac:spMkLst>
        </pc:spChg>
      </pc:sldChg>
      <pc:sldChg chg="addSp modSp add mod">
        <pc:chgData name="Michail Vafeias" userId="53802c1a584fe304" providerId="LiveId" clId="{562DE6F0-396D-46CD-8393-332F7D846576}" dt="2025-09-17T17:31:43.038" v="10397" actId="20577"/>
        <pc:sldMkLst>
          <pc:docMk/>
          <pc:sldMk cId="1236765689" sldId="274"/>
        </pc:sldMkLst>
      </pc:sldChg>
      <pc:sldChg chg="delSp modSp new del mod">
        <pc:chgData name="Michail Vafeias" userId="53802c1a584fe304" providerId="LiveId" clId="{562DE6F0-396D-46CD-8393-332F7D846576}" dt="2025-09-17T17:26:07.409" v="9242" actId="47"/>
        <pc:sldMkLst>
          <pc:docMk/>
          <pc:sldMk cId="576211319" sldId="275"/>
        </pc:sldMkLst>
      </pc:sldChg>
      <pc:sldChg chg="delSp modSp add mod chgLayout">
        <pc:chgData name="Michail Vafeias" userId="53802c1a584fe304" providerId="LiveId" clId="{562DE6F0-396D-46CD-8393-332F7D846576}" dt="2025-09-17T17:29:37.673" v="9986" actId="20577"/>
        <pc:sldMkLst>
          <pc:docMk/>
          <pc:sldMk cId="4113623112" sldId="275"/>
        </pc:sldMkLst>
        <pc:spChg chg="mod ord">
          <ac:chgData name="Michail Vafeias" userId="53802c1a584fe304" providerId="LiveId" clId="{562DE6F0-396D-46CD-8393-332F7D846576}" dt="2025-09-17T17:26:34.406" v="9245" actId="700"/>
          <ac:spMkLst>
            <pc:docMk/>
            <pc:sldMk cId="4113623112" sldId="275"/>
            <ac:spMk id="2" creationId="{CBFF6435-0C8C-5D01-3310-F0C908558725}"/>
          </ac:spMkLst>
        </pc:spChg>
      </pc:sldChg>
      <pc:sldChg chg="modAnim">
        <pc:chgData name="Michail Vafeias" userId="53802c1a584fe304" providerId="LiveId" clId="{562DE6F0-396D-46CD-8393-332F7D846576}" dt="2025-10-06T08:56:57.379" v="10545"/>
        <pc:sldMkLst>
          <pc:docMk/>
          <pc:sldMk cId="360297615" sldId="291"/>
        </pc:sldMkLst>
      </pc:sldChg>
      <pc:sldMasterChg chg="addSldLayout modSldLayout">
        <pc:chgData name="Michail Vafeias" userId="53802c1a584fe304" providerId="LiveId" clId="{562DE6F0-396D-46CD-8393-332F7D846576}" dt="2025-09-17T12:47:06.014" v="1435" actId="14100"/>
        <pc:sldMasterMkLst>
          <pc:docMk/>
          <pc:sldMasterMk cId="2986300348" sldId="2147483660"/>
        </pc:sldMasterMkLst>
        <pc:sldLayoutChg chg="delSp modSp add mod modTransition">
          <pc:chgData name="Michail Vafeias" userId="53802c1a584fe304" providerId="LiveId" clId="{562DE6F0-396D-46CD-8393-332F7D846576}" dt="2025-09-17T12:47:06.014" v="1435" actId="14100"/>
          <pc:sldLayoutMkLst>
            <pc:docMk/>
            <pc:sldMasterMk cId="2986300348" sldId="2147483660"/>
            <pc:sldLayoutMk cId="39922240" sldId="2147483675"/>
          </pc:sldLayoutMkLst>
          <pc:spChg chg="mod">
            <ac:chgData name="Michail Vafeias" userId="53802c1a584fe304" providerId="LiveId" clId="{562DE6F0-396D-46CD-8393-332F7D846576}" dt="2025-09-17T12:47:06.014" v="1435" actId="14100"/>
            <ac:spMkLst>
              <pc:docMk/>
              <pc:sldMasterMk cId="2986300348" sldId="2147483660"/>
              <pc:sldLayoutMk cId="39922240" sldId="2147483675"/>
              <ac:spMk id="2" creationId="{F6FE0DC0-B0D7-F4D6-8038-177AD7A8C211}"/>
            </ac:spMkLst>
          </pc:spChg>
          <pc:spChg chg="mod">
            <ac:chgData name="Michail Vafeias" userId="53802c1a584fe304" providerId="LiveId" clId="{562DE6F0-396D-46CD-8393-332F7D846576}" dt="2025-09-17T12:47:01.656" v="1434" actId="14100"/>
            <ac:spMkLst>
              <pc:docMk/>
              <pc:sldMasterMk cId="2986300348" sldId="2147483660"/>
              <pc:sldLayoutMk cId="39922240" sldId="2147483675"/>
              <ac:spMk id="32" creationId="{467E05B6-B7CB-1E4F-96BA-4B8CFE8B63D9}"/>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9D3D10-3AAB-4DC6-877E-B440AA77A3E4}" type="datetimeFigureOut">
              <a:rPr lang="en-US" smtClean="0"/>
              <a:t>10/6/2025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999EF-345E-40BF-B39D-2D365DF4B7D9}" type="slidenum">
              <a:rPr lang="en-US" smtClean="0"/>
              <a:t>‹#›</a:t>
            </a:fld>
            <a:endParaRPr lang="en-US"/>
          </a:p>
        </p:txBody>
      </p:sp>
    </p:spTree>
    <p:extLst>
      <p:ext uri="{BB962C8B-B14F-4D97-AF65-F5344CB8AC3E}">
        <p14:creationId xmlns:p14="http://schemas.microsoft.com/office/powerpoint/2010/main" val="4241072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999EF-345E-40BF-B39D-2D365DF4B7D9}" type="slidenum">
              <a:rPr lang="en-US" smtClean="0"/>
              <a:t>5</a:t>
            </a:fld>
            <a:endParaRPr lang="en-US"/>
          </a:p>
        </p:txBody>
      </p:sp>
    </p:spTree>
    <p:extLst>
      <p:ext uri="{BB962C8B-B14F-4D97-AF65-F5344CB8AC3E}">
        <p14:creationId xmlns:p14="http://schemas.microsoft.com/office/powerpoint/2010/main" val="4222345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21A6F-60BE-4A40-7BC0-A09A7C35E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1F597-D0D2-3745-43E7-2973E06624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E856B7E-157C-34C8-9633-BEBCDCFC5C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088DE1-D260-85D1-8BB3-23A2A5AF9FC7}"/>
              </a:ext>
            </a:extLst>
          </p:cNvPr>
          <p:cNvSpPr>
            <a:spLocks noGrp="1"/>
          </p:cNvSpPr>
          <p:nvPr>
            <p:ph type="sldNum" sz="quarter" idx="5"/>
          </p:nvPr>
        </p:nvSpPr>
        <p:spPr/>
        <p:txBody>
          <a:bodyPr/>
          <a:lstStyle/>
          <a:p>
            <a:fld id="{8E1999EF-345E-40BF-B39D-2D365DF4B7D9}" type="slidenum">
              <a:rPr lang="en-US" smtClean="0"/>
              <a:t>25</a:t>
            </a:fld>
            <a:endParaRPr lang="en-US"/>
          </a:p>
        </p:txBody>
      </p:sp>
    </p:spTree>
    <p:extLst>
      <p:ext uri="{BB962C8B-B14F-4D97-AF65-F5344CB8AC3E}">
        <p14:creationId xmlns:p14="http://schemas.microsoft.com/office/powerpoint/2010/main" val="2843700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F9ED6-2B16-C60E-A69E-54169EE8C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BCFEA7-DE84-0285-4097-C81292580BC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39BAB98-547D-437B-78A8-6B08CED438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E908C3-C3D7-D84F-F3A8-F051DBA13B30}"/>
              </a:ext>
            </a:extLst>
          </p:cNvPr>
          <p:cNvSpPr>
            <a:spLocks noGrp="1"/>
          </p:cNvSpPr>
          <p:nvPr>
            <p:ph type="sldNum" sz="quarter" idx="5"/>
          </p:nvPr>
        </p:nvSpPr>
        <p:spPr/>
        <p:txBody>
          <a:bodyPr/>
          <a:lstStyle/>
          <a:p>
            <a:fld id="{8E1999EF-345E-40BF-B39D-2D365DF4B7D9}" type="slidenum">
              <a:rPr lang="en-US" smtClean="0"/>
              <a:t>26</a:t>
            </a:fld>
            <a:endParaRPr lang="en-US"/>
          </a:p>
        </p:txBody>
      </p:sp>
    </p:spTree>
    <p:extLst>
      <p:ext uri="{BB962C8B-B14F-4D97-AF65-F5344CB8AC3E}">
        <p14:creationId xmlns:p14="http://schemas.microsoft.com/office/powerpoint/2010/main" val="4025733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1FE6E-E672-D2AC-CA8B-39392FD1E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C36013-48F6-85D3-F8B6-BBEC9D8C2AB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3AD79F8-C8A2-B02B-24D5-4543F7E52C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27169A-00AC-7CB1-C9E1-897D78404BDE}"/>
              </a:ext>
            </a:extLst>
          </p:cNvPr>
          <p:cNvSpPr>
            <a:spLocks noGrp="1"/>
          </p:cNvSpPr>
          <p:nvPr>
            <p:ph type="sldNum" sz="quarter" idx="5"/>
          </p:nvPr>
        </p:nvSpPr>
        <p:spPr/>
        <p:txBody>
          <a:bodyPr/>
          <a:lstStyle/>
          <a:p>
            <a:fld id="{8E1999EF-345E-40BF-B39D-2D365DF4B7D9}" type="slidenum">
              <a:rPr lang="en-US" smtClean="0"/>
              <a:t>27</a:t>
            </a:fld>
            <a:endParaRPr lang="en-US"/>
          </a:p>
        </p:txBody>
      </p:sp>
    </p:spTree>
    <p:extLst>
      <p:ext uri="{BB962C8B-B14F-4D97-AF65-F5344CB8AC3E}">
        <p14:creationId xmlns:p14="http://schemas.microsoft.com/office/powerpoint/2010/main" val="1910125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999EF-345E-40BF-B39D-2D365DF4B7D9}" type="slidenum">
              <a:rPr lang="en-US" smtClean="0"/>
              <a:t>11</a:t>
            </a:fld>
            <a:endParaRPr lang="en-US"/>
          </a:p>
        </p:txBody>
      </p:sp>
    </p:spTree>
    <p:extLst>
      <p:ext uri="{BB962C8B-B14F-4D97-AF65-F5344CB8AC3E}">
        <p14:creationId xmlns:p14="http://schemas.microsoft.com/office/powerpoint/2010/main" val="1130804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999EF-345E-40BF-B39D-2D365DF4B7D9}" type="slidenum">
              <a:rPr lang="en-US" smtClean="0"/>
              <a:t>15</a:t>
            </a:fld>
            <a:endParaRPr lang="en-US"/>
          </a:p>
        </p:txBody>
      </p:sp>
    </p:spTree>
    <p:extLst>
      <p:ext uri="{BB962C8B-B14F-4D97-AF65-F5344CB8AC3E}">
        <p14:creationId xmlns:p14="http://schemas.microsoft.com/office/powerpoint/2010/main" val="2711715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999EF-345E-40BF-B39D-2D365DF4B7D9}" type="slidenum">
              <a:rPr lang="en-US" smtClean="0"/>
              <a:t>17</a:t>
            </a:fld>
            <a:endParaRPr lang="en-US"/>
          </a:p>
        </p:txBody>
      </p:sp>
    </p:spTree>
    <p:extLst>
      <p:ext uri="{BB962C8B-B14F-4D97-AF65-F5344CB8AC3E}">
        <p14:creationId xmlns:p14="http://schemas.microsoft.com/office/powerpoint/2010/main" val="2495570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999EF-345E-40BF-B39D-2D365DF4B7D9}" type="slidenum">
              <a:rPr lang="en-US" smtClean="0"/>
              <a:t>18</a:t>
            </a:fld>
            <a:endParaRPr lang="en-US"/>
          </a:p>
        </p:txBody>
      </p:sp>
    </p:spTree>
    <p:extLst>
      <p:ext uri="{BB962C8B-B14F-4D97-AF65-F5344CB8AC3E}">
        <p14:creationId xmlns:p14="http://schemas.microsoft.com/office/powerpoint/2010/main" val="4265738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1999EF-345E-40BF-B39D-2D365DF4B7D9}" type="slidenum">
              <a:rPr lang="en-US" smtClean="0"/>
              <a:t>21</a:t>
            </a:fld>
            <a:endParaRPr lang="en-US"/>
          </a:p>
        </p:txBody>
      </p:sp>
    </p:spTree>
    <p:extLst>
      <p:ext uri="{BB962C8B-B14F-4D97-AF65-F5344CB8AC3E}">
        <p14:creationId xmlns:p14="http://schemas.microsoft.com/office/powerpoint/2010/main" val="901348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9DF7E-35FE-EBCA-9C1D-59B4706840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9A539-A1EA-CCE8-F256-5863DCA6EBB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6CACC0B-D666-B42C-BCDD-DE1FAD6AF5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7E088D-3437-4966-AEC7-76BF8EFFCF85}"/>
              </a:ext>
            </a:extLst>
          </p:cNvPr>
          <p:cNvSpPr>
            <a:spLocks noGrp="1"/>
          </p:cNvSpPr>
          <p:nvPr>
            <p:ph type="sldNum" sz="quarter" idx="5"/>
          </p:nvPr>
        </p:nvSpPr>
        <p:spPr/>
        <p:txBody>
          <a:bodyPr/>
          <a:lstStyle/>
          <a:p>
            <a:fld id="{8E1999EF-345E-40BF-B39D-2D365DF4B7D9}" type="slidenum">
              <a:rPr lang="en-US" smtClean="0"/>
              <a:t>22</a:t>
            </a:fld>
            <a:endParaRPr lang="en-US"/>
          </a:p>
        </p:txBody>
      </p:sp>
    </p:spTree>
    <p:extLst>
      <p:ext uri="{BB962C8B-B14F-4D97-AF65-F5344CB8AC3E}">
        <p14:creationId xmlns:p14="http://schemas.microsoft.com/office/powerpoint/2010/main" val="1536714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B7573-DE86-5AC8-06F0-9DB81C002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866E6E-0587-40D9-BB4B-A94F6F5639C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409F4F9-8255-B8CB-366A-0E3F2602FF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74079C-5386-AABE-80F8-F267B4435901}"/>
              </a:ext>
            </a:extLst>
          </p:cNvPr>
          <p:cNvSpPr>
            <a:spLocks noGrp="1"/>
          </p:cNvSpPr>
          <p:nvPr>
            <p:ph type="sldNum" sz="quarter" idx="5"/>
          </p:nvPr>
        </p:nvSpPr>
        <p:spPr/>
        <p:txBody>
          <a:bodyPr/>
          <a:lstStyle/>
          <a:p>
            <a:fld id="{8E1999EF-345E-40BF-B39D-2D365DF4B7D9}" type="slidenum">
              <a:rPr lang="en-US" smtClean="0"/>
              <a:t>23</a:t>
            </a:fld>
            <a:endParaRPr lang="en-US"/>
          </a:p>
        </p:txBody>
      </p:sp>
    </p:spTree>
    <p:extLst>
      <p:ext uri="{BB962C8B-B14F-4D97-AF65-F5344CB8AC3E}">
        <p14:creationId xmlns:p14="http://schemas.microsoft.com/office/powerpoint/2010/main" val="3580200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21A6F-60BE-4A40-7BC0-A09A7C35E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1F597-D0D2-3745-43E7-2973E06624E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E856B7E-157C-34C8-9633-BEBCDCFC5C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088DE1-D260-85D1-8BB3-23A2A5AF9FC7}"/>
              </a:ext>
            </a:extLst>
          </p:cNvPr>
          <p:cNvSpPr>
            <a:spLocks noGrp="1"/>
          </p:cNvSpPr>
          <p:nvPr>
            <p:ph type="sldNum" sz="quarter" idx="5"/>
          </p:nvPr>
        </p:nvSpPr>
        <p:spPr/>
        <p:txBody>
          <a:bodyPr/>
          <a:lstStyle/>
          <a:p>
            <a:fld id="{8E1999EF-345E-40BF-B39D-2D365DF4B7D9}" type="slidenum">
              <a:rPr lang="en-US" smtClean="0"/>
              <a:t>24</a:t>
            </a:fld>
            <a:endParaRPr lang="en-US"/>
          </a:p>
        </p:txBody>
      </p:sp>
    </p:spTree>
    <p:extLst>
      <p:ext uri="{BB962C8B-B14F-4D97-AF65-F5344CB8AC3E}">
        <p14:creationId xmlns:p14="http://schemas.microsoft.com/office/powerpoint/2010/main" val="2845307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920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4A8F6A60-A1F2-4152-AEC8-50C83B7E641E}" type="slidenum">
              <a:rPr lang="en-US" smtClean="0"/>
              <a:t>‹#›</a:t>
            </a:fld>
            <a:endParaRPr lang="en-US"/>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fld id="{CCDE2F45-6227-44AE-A2BA-80C52F4B61EC}" type="datetimeFigureOut">
              <a:rPr lang="en-US" smtClean="0"/>
              <a:t>10/6/2025</a:t>
            </a:fld>
            <a:endParaRPr lang="en-US"/>
          </a:p>
        </p:txBody>
      </p:sp>
    </p:spTree>
    <p:extLst>
      <p:ext uri="{BB962C8B-B14F-4D97-AF65-F5344CB8AC3E}">
        <p14:creationId xmlns:p14="http://schemas.microsoft.com/office/powerpoint/2010/main" val="3344453246"/>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4A8F6A60-A1F2-4152-AEC8-50C83B7E641E}" type="slidenum">
              <a:rPr lang="en-US" smtClean="0"/>
              <a:t>‹#›</a:t>
            </a:fld>
            <a:endParaRPr lang="en-US"/>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fld id="{CCDE2F45-6227-44AE-A2BA-80C52F4B61EC}" type="datetimeFigureOut">
              <a:rPr lang="en-US" smtClean="0"/>
              <a:t>10/6/2025</a:t>
            </a:fld>
            <a:endParaRPr lang="en-US"/>
          </a:p>
        </p:txBody>
      </p:sp>
    </p:spTree>
    <p:extLst>
      <p:ext uri="{BB962C8B-B14F-4D97-AF65-F5344CB8AC3E}">
        <p14:creationId xmlns:p14="http://schemas.microsoft.com/office/powerpoint/2010/main" val="864330106"/>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fld id="{CCDE2F45-6227-44AE-A2BA-80C52F4B61EC}" type="datetimeFigureOut">
              <a:rPr lang="en-US" smtClean="0"/>
              <a:t>10/6/2025</a:t>
            </a:fld>
            <a:endParaRPr lang="en-US"/>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4A8F6A60-A1F2-4152-AEC8-50C83B7E641E}" type="slidenum">
              <a:rPr lang="en-US" smtClean="0"/>
              <a:t>‹#›</a:t>
            </a:fld>
            <a:endParaRPr lang="en-US"/>
          </a:p>
        </p:txBody>
      </p:sp>
    </p:spTree>
    <p:extLst>
      <p:ext uri="{BB962C8B-B14F-4D97-AF65-F5344CB8AC3E}">
        <p14:creationId xmlns:p14="http://schemas.microsoft.com/office/powerpoint/2010/main" val="1849340096"/>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4A8F6A60-A1F2-4152-AEC8-50C83B7E641E}" type="slidenum">
              <a:rPr lang="en-US" smtClean="0"/>
              <a:t>‹#›</a:t>
            </a:fld>
            <a:endParaRPr lang="en-US"/>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fld id="{CCDE2F45-6227-44AE-A2BA-80C52F4B61EC}" type="datetimeFigureOut">
              <a:rPr lang="en-US" smtClean="0"/>
              <a:t>10/6/2025</a:t>
            </a:fld>
            <a:endParaRPr lang="en-US"/>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9615970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9467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F68BA-3ABB-B32D-391E-2D5CEFB2B3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05B50D-3DC6-2424-9235-A0E691536F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C38C2F-C971-27D0-966D-FD3DE117F038}"/>
              </a:ext>
            </a:extLst>
          </p:cNvPr>
          <p:cNvSpPr>
            <a:spLocks noGrp="1"/>
          </p:cNvSpPr>
          <p:nvPr>
            <p:ph type="dt" sz="half" idx="10"/>
          </p:nvPr>
        </p:nvSpPr>
        <p:spPr/>
        <p:txBody>
          <a:bodyPr/>
          <a:lstStyle/>
          <a:p>
            <a:fld id="{CCDE2F45-6227-44AE-A2BA-80C52F4B61EC}" type="datetimeFigureOut">
              <a:rPr lang="en-US" smtClean="0"/>
              <a:t>10/6/2025</a:t>
            </a:fld>
            <a:endParaRPr lang="en-US"/>
          </a:p>
        </p:txBody>
      </p:sp>
      <p:sp>
        <p:nvSpPr>
          <p:cNvPr id="5" name="Footer Placeholder 4">
            <a:extLst>
              <a:ext uri="{FF2B5EF4-FFF2-40B4-BE49-F238E27FC236}">
                <a16:creationId xmlns:a16="http://schemas.microsoft.com/office/drawing/2014/main" id="{5FA8C1D1-4D7B-5D5B-E5D0-D7DE11B21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FB0B44-97E6-B41F-4BF1-B300F1077BB2}"/>
              </a:ext>
            </a:extLst>
          </p:cNvPr>
          <p:cNvSpPr>
            <a:spLocks noGrp="1"/>
          </p:cNvSpPr>
          <p:nvPr>
            <p:ph type="sldNum" sz="quarter" idx="12"/>
          </p:nvPr>
        </p:nvSpPr>
        <p:spPr/>
        <p:txBody>
          <a:bodyPr/>
          <a:lstStyle/>
          <a:p>
            <a:fld id="{4A8F6A60-A1F2-4152-AEC8-50C83B7E641E}" type="slidenum">
              <a:rPr lang="en-US" smtClean="0"/>
              <a:t>‹#›</a:t>
            </a:fld>
            <a:endParaRPr lang="en-US"/>
          </a:p>
        </p:txBody>
      </p:sp>
    </p:spTree>
    <p:extLst>
      <p:ext uri="{BB962C8B-B14F-4D97-AF65-F5344CB8AC3E}">
        <p14:creationId xmlns:p14="http://schemas.microsoft.com/office/powerpoint/2010/main" val="1670630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4A8F6A60-A1F2-4152-AEC8-50C83B7E641E}" type="slidenum">
              <a:rPr lang="en-US" smtClean="0"/>
              <a:t>‹#›</a:t>
            </a:fld>
            <a:endParaRPr lang="en-US"/>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fld id="{CCDE2F45-6227-44AE-A2BA-80C52F4B61EC}" type="datetimeFigureOut">
              <a:rPr lang="en-US" smtClean="0"/>
              <a:t>10/6/2025</a:t>
            </a:fld>
            <a:endParaRPr lang="en-US"/>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23628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18032581"/>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a:t>Click icon to add picture</a:t>
            </a:r>
            <a:endParaRPr lang="en-US" dirty="0"/>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58170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4A8F6A60-A1F2-4152-AEC8-50C83B7E641E}" type="slidenum">
              <a:rPr lang="en-US" smtClean="0"/>
              <a:t>‹#›</a:t>
            </a:fld>
            <a:endParaRPr lang="en-US"/>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fld id="{CCDE2F45-6227-44AE-A2BA-80C52F4B61EC}" type="datetimeFigureOut">
              <a:rPr lang="en-US" smtClean="0"/>
              <a:t>10/6/2025</a:t>
            </a:fld>
            <a:endParaRPr lang="en-US"/>
          </a:p>
        </p:txBody>
      </p:sp>
    </p:spTree>
    <p:extLst>
      <p:ext uri="{BB962C8B-B14F-4D97-AF65-F5344CB8AC3E}">
        <p14:creationId xmlns:p14="http://schemas.microsoft.com/office/powerpoint/2010/main" val="29313240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Summary 2">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773789"/>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594360" y="1016449"/>
            <a:ext cx="10873740" cy="4964887"/>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4A8F6A60-A1F2-4152-AEC8-50C83B7E641E}" type="slidenum">
              <a:rPr lang="en-US" smtClean="0"/>
              <a:t>‹#›</a:t>
            </a:fld>
            <a:endParaRPr lang="en-US"/>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fld id="{CCDE2F45-6227-44AE-A2BA-80C52F4B61EC}" type="datetimeFigureOut">
              <a:rPr lang="en-US" smtClean="0"/>
              <a:t>10/6/2025</a:t>
            </a:fld>
            <a:endParaRPr lang="en-US"/>
          </a:p>
        </p:txBody>
      </p:sp>
    </p:spTree>
    <p:extLst>
      <p:ext uri="{BB962C8B-B14F-4D97-AF65-F5344CB8AC3E}">
        <p14:creationId xmlns:p14="http://schemas.microsoft.com/office/powerpoint/2010/main" val="399222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2949619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4A8F6A60-A1F2-4152-AEC8-50C83B7E641E}" type="slidenum">
              <a:rPr lang="en-US" smtClean="0"/>
              <a:t>‹#›</a:t>
            </a:fld>
            <a:endParaRPr lang="en-US"/>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fld id="{CCDE2F45-6227-44AE-A2BA-80C52F4B61EC}" type="datetimeFigureOut">
              <a:rPr lang="en-US" smtClean="0"/>
              <a:t>10/6/2025</a:t>
            </a:fld>
            <a:endParaRPr lang="en-US"/>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884533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4A8F6A60-A1F2-4152-AEC8-50C83B7E641E}" type="slidenum">
              <a:rPr lang="en-US" smtClean="0"/>
              <a:t>‹#›</a:t>
            </a:fld>
            <a:endParaRPr lang="en-US"/>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fld id="{CCDE2F45-6227-44AE-A2BA-80C52F4B61EC}" type="datetimeFigureOut">
              <a:rPr lang="en-US" smtClean="0"/>
              <a:t>10/6/2025</a:t>
            </a:fld>
            <a:endParaRPr lang="en-US"/>
          </a:p>
        </p:txBody>
      </p:sp>
    </p:spTree>
    <p:extLst>
      <p:ext uri="{BB962C8B-B14F-4D97-AF65-F5344CB8AC3E}">
        <p14:creationId xmlns:p14="http://schemas.microsoft.com/office/powerpoint/2010/main" val="2028353122"/>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fld id="{CCDE2F45-6227-44AE-A2BA-80C52F4B61EC}" type="datetimeFigureOut">
              <a:rPr lang="en-US" smtClean="0"/>
              <a:t>10/6/2025</a:t>
            </a:fld>
            <a:endParaRPr lang="en-US"/>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4A8F6A60-A1F2-4152-AEC8-50C83B7E641E}" type="slidenum">
              <a:rPr lang="en-US" smtClean="0"/>
              <a:t>‹#›</a:t>
            </a:fld>
            <a:endParaRPr lang="en-US"/>
          </a:p>
        </p:txBody>
      </p:sp>
    </p:spTree>
    <p:extLst>
      <p:ext uri="{BB962C8B-B14F-4D97-AF65-F5344CB8AC3E}">
        <p14:creationId xmlns:p14="http://schemas.microsoft.com/office/powerpoint/2010/main" val="298630034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1/relationships/webextension" Target="../webextensions/webextension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1/relationships/webextension" Target="../webextensions/webextension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1/relationships/webextension" Target="../webextensions/webextension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ideo" Target="https://www.youtube.com/embed/eHwo02KaJtU?feature=oembed" TargetMode="Externa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ideo" Target="https://www.youtube.com/embed/Kl0yhRLfe3g?feature=oembed" TargetMode="Externa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1/relationships/webextension" Target="../webextensions/webextension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1/relationships/webextension" Target="../webextensions/webextension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D45A89-5F36-B680-0B75-54891F1C0C89}"/>
              </a:ext>
            </a:extLst>
          </p:cNvPr>
          <p:cNvSpPr>
            <a:spLocks noGrp="1"/>
          </p:cNvSpPr>
          <p:nvPr>
            <p:ph type="ctrTitle"/>
          </p:nvPr>
        </p:nvSpPr>
        <p:spPr/>
        <p:txBody>
          <a:bodyPr>
            <a:normAutofit fontScale="90000"/>
          </a:bodyPr>
          <a:lstStyle/>
          <a:p>
            <a:r>
              <a:rPr lang="el-GR" dirty="0">
                <a:solidFill>
                  <a:schemeClr val="tx2">
                    <a:lumMod val="75000"/>
                  </a:schemeClr>
                </a:solidFill>
              </a:rPr>
              <a:t>Χημεία 1</a:t>
            </a:r>
            <a:r>
              <a:rPr lang="el-GR" baseline="30000" dirty="0">
                <a:solidFill>
                  <a:schemeClr val="tx2">
                    <a:lumMod val="75000"/>
                  </a:schemeClr>
                </a:solidFill>
              </a:rPr>
              <a:t>ου</a:t>
            </a:r>
            <a:r>
              <a:rPr lang="el-GR" dirty="0">
                <a:solidFill>
                  <a:schemeClr val="tx2">
                    <a:lumMod val="75000"/>
                  </a:schemeClr>
                </a:solidFill>
              </a:rPr>
              <a:t> Εξαμήνου </a:t>
            </a:r>
            <a:br>
              <a:rPr lang="en-US" dirty="0">
                <a:solidFill>
                  <a:schemeClr val="tx2">
                    <a:lumMod val="75000"/>
                  </a:schemeClr>
                </a:solidFill>
              </a:rPr>
            </a:br>
            <a:r>
              <a:rPr lang="el-GR" dirty="0">
                <a:solidFill>
                  <a:schemeClr val="tx2">
                    <a:lumMod val="75000"/>
                  </a:schemeClr>
                </a:solidFill>
              </a:rPr>
              <a:t>Σχολή Μεταλλειολόγων – Μεταλλουργών Μηχανικών</a:t>
            </a:r>
            <a:endParaRPr lang="en-US" dirty="0"/>
          </a:p>
        </p:txBody>
      </p:sp>
      <p:sp>
        <p:nvSpPr>
          <p:cNvPr id="6" name="Subtitle 5">
            <a:extLst>
              <a:ext uri="{FF2B5EF4-FFF2-40B4-BE49-F238E27FC236}">
                <a16:creationId xmlns:a16="http://schemas.microsoft.com/office/drawing/2014/main" id="{2317E824-321C-7106-B23A-CF0DC8322022}"/>
              </a:ext>
            </a:extLst>
          </p:cNvPr>
          <p:cNvSpPr>
            <a:spLocks noGrp="1"/>
          </p:cNvSpPr>
          <p:nvPr>
            <p:ph type="subTitle" idx="1"/>
          </p:nvPr>
        </p:nvSpPr>
        <p:spPr>
          <a:xfrm>
            <a:off x="1524000" y="3602038"/>
            <a:ext cx="9144000" cy="980236"/>
          </a:xfr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srgbClr val="000000"/>
                </a:solidFill>
                <a:effectLst/>
                <a:uLnTx/>
                <a:uFillTx/>
                <a:latin typeface="Franklin Gothic Book"/>
                <a:ea typeface="+mn-ea"/>
                <a:cs typeface="+mn-cs"/>
              </a:rPr>
              <a:t>Ακαδημαϊκό Έτος 2025-26</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srgbClr val="000000"/>
                </a:solidFill>
                <a:effectLst/>
                <a:uLnTx/>
                <a:uFillTx/>
                <a:latin typeface="Franklin Gothic Book"/>
                <a:ea typeface="+mn-ea"/>
                <a:cs typeface="+mn-cs"/>
              </a:rPr>
              <a:t>Διάλεξη </a:t>
            </a:r>
            <a:r>
              <a:rPr kumimoji="0" lang="en-US" sz="2400" b="1" i="0" u="none" strike="noStrike" kern="1200" cap="none" spc="0" normalizeH="0" baseline="0" noProof="0" dirty="0">
                <a:ln>
                  <a:noFill/>
                </a:ln>
                <a:solidFill>
                  <a:srgbClr val="000000"/>
                </a:solidFill>
                <a:effectLst/>
                <a:uLnTx/>
                <a:uFillTx/>
                <a:latin typeface="Franklin Gothic Book"/>
                <a:ea typeface="+mn-ea"/>
                <a:cs typeface="+mn-cs"/>
              </a:rPr>
              <a:t>1</a:t>
            </a:r>
            <a:r>
              <a:rPr kumimoji="0" lang="el-GR" sz="2400" b="1" i="0" u="none" strike="noStrike" kern="1200" cap="none" spc="0" normalizeH="0" baseline="0" noProof="0" dirty="0">
                <a:ln>
                  <a:noFill/>
                </a:ln>
                <a:solidFill>
                  <a:srgbClr val="000000"/>
                </a:solidFill>
                <a:effectLst/>
                <a:uLnTx/>
                <a:uFillTx/>
                <a:latin typeface="Franklin Gothic Book"/>
                <a:ea typeface="+mn-ea"/>
                <a:cs typeface="+mn-cs"/>
              </a:rPr>
              <a:t> – Γιατί είναι η Χημεία σημαντική για εσάς;</a:t>
            </a:r>
            <a:endParaRPr lang="en-US" dirty="0"/>
          </a:p>
        </p:txBody>
      </p:sp>
      <p:pic>
        <p:nvPicPr>
          <p:cNvPr id="7" name="Picture 2">
            <a:extLst>
              <a:ext uri="{FF2B5EF4-FFF2-40B4-BE49-F238E27FC236}">
                <a16:creationId xmlns:a16="http://schemas.microsoft.com/office/drawing/2014/main" id="{E9DB22FA-2AD8-BB66-6399-C6D9750CF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0046" y="389878"/>
            <a:ext cx="989628" cy="989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310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53B0C-B946-E3F5-29B0-F5E263F7F82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347B76E-4D48-A6BA-C666-A6F2B5944AC8}"/>
              </a:ext>
            </a:extLst>
          </p:cNvPr>
          <p:cNvSpPr>
            <a:spLocks noGrp="1"/>
          </p:cNvSpPr>
          <p:nvPr>
            <p:ph type="title"/>
          </p:nvPr>
        </p:nvSpPr>
        <p:spPr/>
        <p:txBody>
          <a:bodyPr/>
          <a:lstStyle/>
          <a:p>
            <a:r>
              <a:rPr lang="en-US" dirty="0"/>
              <a:t>Metal Trivial</a:t>
            </a:r>
          </a:p>
        </p:txBody>
      </p:sp>
      <p:grpSp>
        <p:nvGrpSpPr>
          <p:cNvPr id="2" name="Group 1">
            <a:extLst>
              <a:ext uri="{FF2B5EF4-FFF2-40B4-BE49-F238E27FC236}">
                <a16:creationId xmlns:a16="http://schemas.microsoft.com/office/drawing/2014/main" id="{899F71AB-373E-BD0F-CF4F-9D6FFAA2F43B}"/>
              </a:ext>
            </a:extLst>
          </p:cNvPr>
          <p:cNvGrpSpPr/>
          <p:nvPr/>
        </p:nvGrpSpPr>
        <p:grpSpPr>
          <a:xfrm>
            <a:off x="1981200" y="876664"/>
            <a:ext cx="8229600" cy="1329345"/>
            <a:chOff x="593354" y="910908"/>
            <a:chExt cx="8229600" cy="1329345"/>
          </a:xfrm>
        </p:grpSpPr>
        <p:sp>
          <p:nvSpPr>
            <p:cNvPr id="7" name="TextBox 6">
              <a:extLst>
                <a:ext uri="{FF2B5EF4-FFF2-40B4-BE49-F238E27FC236}">
                  <a16:creationId xmlns:a16="http://schemas.microsoft.com/office/drawing/2014/main" id="{BF5CD882-C89D-2DE0-2A15-AFBFFE343C4B}"/>
                </a:ext>
              </a:extLst>
            </p:cNvPr>
            <p:cNvSpPr txBox="1"/>
            <p:nvPr/>
          </p:nvSpPr>
          <p:spPr>
            <a:xfrm>
              <a:off x="593354" y="910908"/>
              <a:ext cx="8229600" cy="830997"/>
            </a:xfrm>
            <a:prstGeom prst="rect">
              <a:avLst/>
            </a:prstGeom>
            <a:solidFill>
              <a:schemeClr val="accent2"/>
            </a:solidFill>
            <a:ln>
              <a:solidFill>
                <a:schemeClr val="bg1"/>
              </a:solidFill>
            </a:ln>
          </p:spPr>
          <p:txBody>
            <a:bodyPr wrap="none" rtlCol="0">
              <a:spAutoFit/>
            </a:bodyPr>
            <a:lstStyle/>
            <a:p>
              <a:pPr algn="ctr"/>
              <a:r>
                <a:rPr lang="el-GR" sz="2400" dirty="0">
                  <a:solidFill>
                    <a:schemeClr val="bg1"/>
                  </a:solidFill>
                </a:rPr>
                <a:t>Πόσα από τα μέταλλα του ΠΠ είναι στερεά, πόσα υγρά και </a:t>
              </a:r>
            </a:p>
            <a:p>
              <a:pPr algn="ctr"/>
              <a:r>
                <a:rPr lang="el-GR" sz="2400" dirty="0">
                  <a:solidFill>
                    <a:schemeClr val="bg1"/>
                  </a:solidFill>
                </a:rPr>
                <a:t>πόσα αέρια σε θερμοκρασία δωματίου; </a:t>
              </a:r>
            </a:p>
          </p:txBody>
        </p:sp>
        <p:grpSp>
          <p:nvGrpSpPr>
            <p:cNvPr id="12" name="Group 11">
              <a:extLst>
                <a:ext uri="{FF2B5EF4-FFF2-40B4-BE49-F238E27FC236}">
                  <a16:creationId xmlns:a16="http://schemas.microsoft.com/office/drawing/2014/main" id="{25E4D670-22A4-B800-6C58-5B7B2FC16FE5}"/>
                </a:ext>
              </a:extLst>
            </p:cNvPr>
            <p:cNvGrpSpPr/>
            <p:nvPr/>
          </p:nvGrpSpPr>
          <p:grpSpPr>
            <a:xfrm>
              <a:off x="593354" y="1741905"/>
              <a:ext cx="8229600" cy="498348"/>
              <a:chOff x="594360" y="1475182"/>
              <a:chExt cx="8229600" cy="498348"/>
            </a:xfrm>
          </p:grpSpPr>
          <p:sp>
            <p:nvSpPr>
              <p:cNvPr id="8" name="Rectangle 7">
                <a:extLst>
                  <a:ext uri="{FF2B5EF4-FFF2-40B4-BE49-F238E27FC236}">
                    <a16:creationId xmlns:a16="http://schemas.microsoft.com/office/drawing/2014/main" id="{4433EE1E-E7BA-466E-18D0-C7F7427585A0}"/>
                  </a:ext>
                </a:extLst>
              </p:cNvPr>
              <p:cNvSpPr/>
              <p:nvPr/>
            </p:nvSpPr>
            <p:spPr>
              <a:xfrm>
                <a:off x="594360" y="1475182"/>
                <a:ext cx="2743200" cy="4983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accent5">
                        <a:lumMod val="75000"/>
                      </a:schemeClr>
                    </a:solidFill>
                  </a:rPr>
                  <a:t>Α. 61-2-2</a:t>
                </a:r>
                <a:endParaRPr lang="en-US" b="1" dirty="0">
                  <a:solidFill>
                    <a:schemeClr val="accent5">
                      <a:lumMod val="75000"/>
                    </a:schemeClr>
                  </a:solidFill>
                </a:endParaRPr>
              </a:p>
            </p:txBody>
          </p:sp>
          <p:sp>
            <p:nvSpPr>
              <p:cNvPr id="9" name="Rectangle 8">
                <a:extLst>
                  <a:ext uri="{FF2B5EF4-FFF2-40B4-BE49-F238E27FC236}">
                    <a16:creationId xmlns:a16="http://schemas.microsoft.com/office/drawing/2014/main" id="{C04A757C-1D84-3378-9E24-9169D5096664}"/>
                  </a:ext>
                </a:extLst>
              </p:cNvPr>
              <p:cNvSpPr/>
              <p:nvPr/>
            </p:nvSpPr>
            <p:spPr>
              <a:xfrm>
                <a:off x="3337560" y="1475182"/>
                <a:ext cx="2743200" cy="4983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accent5">
                        <a:lumMod val="75000"/>
                      </a:schemeClr>
                    </a:solidFill>
                  </a:rPr>
                  <a:t>Β. 6</a:t>
                </a:r>
                <a:r>
                  <a:rPr lang="en-US" b="1" dirty="0">
                    <a:solidFill>
                      <a:schemeClr val="accent5">
                        <a:lumMod val="75000"/>
                      </a:schemeClr>
                    </a:solidFill>
                  </a:rPr>
                  <a:t>2-1-3</a:t>
                </a:r>
              </a:p>
            </p:txBody>
          </p:sp>
          <p:sp>
            <p:nvSpPr>
              <p:cNvPr id="10" name="Rectangle 9">
                <a:extLst>
                  <a:ext uri="{FF2B5EF4-FFF2-40B4-BE49-F238E27FC236}">
                    <a16:creationId xmlns:a16="http://schemas.microsoft.com/office/drawing/2014/main" id="{E3CE6C7D-76A8-4B89-4D82-D13BCEBA27F0}"/>
                  </a:ext>
                </a:extLst>
              </p:cNvPr>
              <p:cNvSpPr/>
              <p:nvPr/>
            </p:nvSpPr>
            <p:spPr>
              <a:xfrm>
                <a:off x="6080760" y="1475182"/>
                <a:ext cx="2743200" cy="4983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accent5">
                        <a:lumMod val="75000"/>
                      </a:schemeClr>
                    </a:solidFill>
                  </a:rPr>
                  <a:t>Γ. </a:t>
                </a:r>
                <a:r>
                  <a:rPr lang="en-US" b="1" dirty="0">
                    <a:solidFill>
                      <a:schemeClr val="accent5">
                        <a:lumMod val="75000"/>
                      </a:schemeClr>
                    </a:solidFill>
                  </a:rPr>
                  <a:t>64-1-0</a:t>
                </a:r>
              </a:p>
            </p:txBody>
          </p:sp>
        </p:grpSp>
      </p:grpSp>
      <p:sp>
        <p:nvSpPr>
          <p:cNvPr id="14" name="Rectangle 13">
            <a:extLst>
              <a:ext uri="{FF2B5EF4-FFF2-40B4-BE49-F238E27FC236}">
                <a16:creationId xmlns:a16="http://schemas.microsoft.com/office/drawing/2014/main" id="{53B7855D-E8A7-D8D2-1F28-40036C7344B4}"/>
              </a:ext>
            </a:extLst>
          </p:cNvPr>
          <p:cNvSpPr/>
          <p:nvPr/>
        </p:nvSpPr>
        <p:spPr>
          <a:xfrm>
            <a:off x="7467600" y="1707661"/>
            <a:ext cx="2743200" cy="498348"/>
          </a:xfrm>
          <a:prstGeom prst="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accent5">
                    <a:lumMod val="75000"/>
                  </a:schemeClr>
                </a:solidFill>
              </a:rPr>
              <a:t>Γ. </a:t>
            </a:r>
            <a:r>
              <a:rPr lang="en-US" b="1" dirty="0">
                <a:solidFill>
                  <a:schemeClr val="accent5">
                    <a:lumMod val="75000"/>
                  </a:schemeClr>
                </a:solidFill>
              </a:rPr>
              <a:t>64-1-0</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11" name="Add-in 10">
                <a:extLst>
                  <a:ext uri="{FF2B5EF4-FFF2-40B4-BE49-F238E27FC236}">
                    <a16:creationId xmlns:a16="http://schemas.microsoft.com/office/drawing/2014/main" id="{A2A1E5C9-36F3-3B1B-BDC9-3FF091D6D838}"/>
                  </a:ext>
                </a:extLst>
              </p:cNvPr>
              <p:cNvGraphicFramePr>
                <a:graphicFrameLocks noGrp="1"/>
              </p:cNvGraphicFramePr>
              <p:nvPr>
                <p:extLst>
                  <p:ext uri="{D42A27DB-BD31-4B8C-83A1-F6EECF244321}">
                    <p14:modId xmlns:p14="http://schemas.microsoft.com/office/powerpoint/2010/main" val="3178799912"/>
                  </p:ext>
                </p:extLst>
              </p:nvPr>
            </p:nvGraphicFramePr>
            <p:xfrm>
              <a:off x="2758108" y="2305878"/>
              <a:ext cx="6675783" cy="4181061"/>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11" name="Add-in 10">
                <a:extLst>
                  <a:ext uri="{FF2B5EF4-FFF2-40B4-BE49-F238E27FC236}">
                    <a16:creationId xmlns:a16="http://schemas.microsoft.com/office/drawing/2014/main" id="{A2A1E5C9-36F3-3B1B-BDC9-3FF091D6D838}"/>
                  </a:ext>
                </a:extLst>
              </p:cNvPr>
              <p:cNvPicPr>
                <a:picLocks noGrp="1" noRot="1" noChangeAspect="1" noMove="1" noResize="1" noEditPoints="1" noAdjustHandles="1" noChangeArrowheads="1" noChangeShapeType="1"/>
              </p:cNvPicPr>
              <p:nvPr/>
            </p:nvPicPr>
            <p:blipFill>
              <a:blip r:embed="rId3"/>
              <a:stretch>
                <a:fillRect/>
              </a:stretch>
            </p:blipFill>
            <p:spPr>
              <a:xfrm>
                <a:off x="2758108" y="2305878"/>
                <a:ext cx="6675783" cy="4181061"/>
              </a:xfrm>
              <a:prstGeom prst="rect">
                <a:avLst/>
              </a:prstGeom>
            </p:spPr>
          </p:pic>
        </mc:Fallback>
      </mc:AlternateContent>
    </p:spTree>
    <p:extLst>
      <p:ext uri="{BB962C8B-B14F-4D97-AF65-F5344CB8AC3E}">
        <p14:creationId xmlns:p14="http://schemas.microsoft.com/office/powerpoint/2010/main" val="285193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271B5"/>
        </a:solidFill>
        <a:effectLst/>
      </p:bgPr>
    </p:bg>
    <p:spTree>
      <p:nvGrpSpPr>
        <p:cNvPr id="1" name="">
          <a:extLst>
            <a:ext uri="{FF2B5EF4-FFF2-40B4-BE49-F238E27FC236}">
              <a16:creationId xmlns:a16="http://schemas.microsoft.com/office/drawing/2014/main" id="{7013B1B9-A553-1AF1-6948-8B84E709F703}"/>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2888A646-56AC-4AA8-C9AA-B1E2E2450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79" y="233979"/>
            <a:ext cx="6390042" cy="639004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589B9B7-FABA-74E7-1019-4F66EEB8D8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7965" y="562958"/>
            <a:ext cx="5286256" cy="573208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727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8BCC7-F50A-981A-A789-73B3AB02045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6E0BB2-4254-7D75-FA1E-F8355231A9E8}"/>
              </a:ext>
            </a:extLst>
          </p:cNvPr>
          <p:cNvSpPr>
            <a:spLocks noGrp="1"/>
          </p:cNvSpPr>
          <p:nvPr>
            <p:ph type="title"/>
          </p:nvPr>
        </p:nvSpPr>
        <p:spPr/>
        <p:txBody>
          <a:bodyPr/>
          <a:lstStyle/>
          <a:p>
            <a:r>
              <a:rPr lang="en-US" dirty="0"/>
              <a:t>Metal Trivial</a:t>
            </a:r>
          </a:p>
        </p:txBody>
      </p:sp>
      <p:sp>
        <p:nvSpPr>
          <p:cNvPr id="7" name="TextBox 6">
            <a:extLst>
              <a:ext uri="{FF2B5EF4-FFF2-40B4-BE49-F238E27FC236}">
                <a16:creationId xmlns:a16="http://schemas.microsoft.com/office/drawing/2014/main" id="{B8A81C6A-5850-1F1D-3586-263C558F4042}"/>
              </a:ext>
            </a:extLst>
          </p:cNvPr>
          <p:cNvSpPr txBox="1"/>
          <p:nvPr/>
        </p:nvSpPr>
        <p:spPr>
          <a:xfrm>
            <a:off x="1981200" y="903771"/>
            <a:ext cx="8229600" cy="830997"/>
          </a:xfrm>
          <a:prstGeom prst="rect">
            <a:avLst/>
          </a:prstGeom>
          <a:solidFill>
            <a:schemeClr val="accent2"/>
          </a:solidFill>
          <a:ln>
            <a:solidFill>
              <a:schemeClr val="bg1"/>
            </a:solidFill>
          </a:ln>
        </p:spPr>
        <p:txBody>
          <a:bodyPr wrap="square" rtlCol="0">
            <a:spAutoFit/>
          </a:bodyPr>
          <a:lstStyle/>
          <a:p>
            <a:pPr algn="ctr"/>
            <a:r>
              <a:rPr lang="el-GR" sz="2400" dirty="0">
                <a:solidFill>
                  <a:schemeClr val="bg1"/>
                </a:solidFill>
              </a:rPr>
              <a:t>Αφού τα περισσότερα μέταλλα βρίσκονται σε στερεά κατάσταση, που αναμένετε να τα βρείτε στον πλανήτη Γη; </a:t>
            </a:r>
          </a:p>
        </p:txBody>
      </p:sp>
      <p:grpSp>
        <p:nvGrpSpPr>
          <p:cNvPr id="12" name="Group 11">
            <a:extLst>
              <a:ext uri="{FF2B5EF4-FFF2-40B4-BE49-F238E27FC236}">
                <a16:creationId xmlns:a16="http://schemas.microsoft.com/office/drawing/2014/main" id="{1DFC2759-6A95-B57F-1C15-E93B55AE4BE8}"/>
              </a:ext>
            </a:extLst>
          </p:cNvPr>
          <p:cNvGrpSpPr/>
          <p:nvPr/>
        </p:nvGrpSpPr>
        <p:grpSpPr>
          <a:xfrm>
            <a:off x="1981200" y="1734768"/>
            <a:ext cx="8229600" cy="498348"/>
            <a:chOff x="594360" y="1475182"/>
            <a:chExt cx="8229600" cy="498348"/>
          </a:xfrm>
        </p:grpSpPr>
        <p:sp>
          <p:nvSpPr>
            <p:cNvPr id="8" name="Rectangle 7">
              <a:extLst>
                <a:ext uri="{FF2B5EF4-FFF2-40B4-BE49-F238E27FC236}">
                  <a16:creationId xmlns:a16="http://schemas.microsoft.com/office/drawing/2014/main" id="{38D586B2-52CF-3AF6-E719-51CCB2BFBB68}"/>
                </a:ext>
              </a:extLst>
            </p:cNvPr>
            <p:cNvSpPr/>
            <p:nvPr/>
          </p:nvSpPr>
          <p:spPr>
            <a:xfrm>
              <a:off x="594360" y="1475182"/>
              <a:ext cx="2743200" cy="4983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accent5">
                      <a:lumMod val="75000"/>
                    </a:schemeClr>
                  </a:solidFill>
                </a:rPr>
                <a:t>Α. Στην ατμόσφαιρα, σαν σωματίδια και αέρια</a:t>
              </a:r>
              <a:endParaRPr lang="en-US" b="1" dirty="0">
                <a:solidFill>
                  <a:schemeClr val="accent5">
                    <a:lumMod val="75000"/>
                  </a:schemeClr>
                </a:solidFill>
              </a:endParaRPr>
            </a:p>
          </p:txBody>
        </p:sp>
        <p:sp>
          <p:nvSpPr>
            <p:cNvPr id="9" name="Rectangle 8">
              <a:extLst>
                <a:ext uri="{FF2B5EF4-FFF2-40B4-BE49-F238E27FC236}">
                  <a16:creationId xmlns:a16="http://schemas.microsoft.com/office/drawing/2014/main" id="{785B2250-99B0-46DF-8502-C53204D63CA1}"/>
                </a:ext>
              </a:extLst>
            </p:cNvPr>
            <p:cNvSpPr/>
            <p:nvPr/>
          </p:nvSpPr>
          <p:spPr>
            <a:xfrm>
              <a:off x="3337560" y="1475182"/>
              <a:ext cx="2743200" cy="4983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accent5">
                      <a:lumMod val="75000"/>
                    </a:schemeClr>
                  </a:solidFill>
                </a:rPr>
                <a:t>Β. Στο υπέδαφος, σαν πετρώματα</a:t>
              </a:r>
              <a:endParaRPr lang="en-US" b="1" dirty="0">
                <a:solidFill>
                  <a:schemeClr val="accent5">
                    <a:lumMod val="75000"/>
                  </a:schemeClr>
                </a:solidFill>
              </a:endParaRPr>
            </a:p>
          </p:txBody>
        </p:sp>
        <p:sp>
          <p:nvSpPr>
            <p:cNvPr id="10" name="Rectangle 9">
              <a:extLst>
                <a:ext uri="{FF2B5EF4-FFF2-40B4-BE49-F238E27FC236}">
                  <a16:creationId xmlns:a16="http://schemas.microsoft.com/office/drawing/2014/main" id="{ECA6156F-E6E3-86A8-D7A9-AA133DD17BEC}"/>
                </a:ext>
              </a:extLst>
            </p:cNvPr>
            <p:cNvSpPr/>
            <p:nvPr/>
          </p:nvSpPr>
          <p:spPr>
            <a:xfrm>
              <a:off x="6080760" y="1475182"/>
              <a:ext cx="2743200" cy="4983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accent5">
                      <a:lumMod val="75000"/>
                    </a:schemeClr>
                  </a:solidFill>
                </a:rPr>
                <a:t>Γ. Στον ωκεανό, διαλυμένα στο νερό</a:t>
              </a:r>
              <a:endParaRPr lang="en-US" b="1" dirty="0">
                <a:solidFill>
                  <a:schemeClr val="accent5">
                    <a:lumMod val="75000"/>
                  </a:schemeClr>
                </a:solidFill>
              </a:endParaRPr>
            </a:p>
          </p:txBody>
        </p:sp>
      </p:grpSp>
      <p:sp>
        <p:nvSpPr>
          <p:cNvPr id="14" name="Rectangle 13">
            <a:extLst>
              <a:ext uri="{FF2B5EF4-FFF2-40B4-BE49-F238E27FC236}">
                <a16:creationId xmlns:a16="http://schemas.microsoft.com/office/drawing/2014/main" id="{8BE182C5-90D8-BACA-0292-B03A24989566}"/>
              </a:ext>
            </a:extLst>
          </p:cNvPr>
          <p:cNvSpPr/>
          <p:nvPr/>
        </p:nvSpPr>
        <p:spPr>
          <a:xfrm>
            <a:off x="4724400" y="1734768"/>
            <a:ext cx="2743200" cy="498348"/>
          </a:xfrm>
          <a:prstGeom prst="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accent5">
                    <a:lumMod val="75000"/>
                  </a:schemeClr>
                </a:solidFill>
              </a:rPr>
              <a:t>Β. Στο υπέδαφος, σαν πετρώματα</a:t>
            </a:r>
            <a:endParaRPr lang="en-US" b="1" dirty="0">
              <a:solidFill>
                <a:schemeClr val="accent5">
                  <a:lumMod val="75000"/>
                </a:schemeClr>
              </a:solidFill>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a:extLst>
                  <a:ext uri="{FF2B5EF4-FFF2-40B4-BE49-F238E27FC236}">
                    <a16:creationId xmlns:a16="http://schemas.microsoft.com/office/drawing/2014/main" id="{22628025-9C72-31AF-1148-41B4918AA33D}"/>
                  </a:ext>
                </a:extLst>
              </p:cNvPr>
              <p:cNvGraphicFramePr>
                <a:graphicFrameLocks noGrp="1"/>
              </p:cNvGraphicFramePr>
              <p:nvPr>
                <p:extLst>
                  <p:ext uri="{D42A27DB-BD31-4B8C-83A1-F6EECF244321}">
                    <p14:modId xmlns:p14="http://schemas.microsoft.com/office/powerpoint/2010/main" val="3173444276"/>
                  </p:ext>
                </p:extLst>
              </p:nvPr>
            </p:nvGraphicFramePr>
            <p:xfrm>
              <a:off x="2758108" y="2315817"/>
              <a:ext cx="6675783" cy="4181061"/>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Add-in 4">
                <a:extLst>
                  <a:ext uri="{FF2B5EF4-FFF2-40B4-BE49-F238E27FC236}">
                    <a16:creationId xmlns:a16="http://schemas.microsoft.com/office/drawing/2014/main" id="{22628025-9C72-31AF-1148-41B4918AA33D}"/>
                  </a:ext>
                </a:extLst>
              </p:cNvPr>
              <p:cNvPicPr>
                <a:picLocks noGrp="1" noRot="1" noChangeAspect="1" noMove="1" noResize="1" noEditPoints="1" noAdjustHandles="1" noChangeArrowheads="1" noChangeShapeType="1"/>
              </p:cNvPicPr>
              <p:nvPr/>
            </p:nvPicPr>
            <p:blipFill>
              <a:blip r:embed="rId3"/>
              <a:stretch>
                <a:fillRect/>
              </a:stretch>
            </p:blipFill>
            <p:spPr>
              <a:xfrm>
                <a:off x="2758108" y="2315817"/>
                <a:ext cx="6675783" cy="4181061"/>
              </a:xfrm>
              <a:prstGeom prst="rect">
                <a:avLst/>
              </a:prstGeom>
            </p:spPr>
          </p:pic>
        </mc:Fallback>
      </mc:AlternateContent>
    </p:spTree>
    <p:extLst>
      <p:ext uri="{BB962C8B-B14F-4D97-AF65-F5344CB8AC3E}">
        <p14:creationId xmlns:p14="http://schemas.microsoft.com/office/powerpoint/2010/main" val="23457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1C986-1637-CF2B-1514-5F79C1C0A986}"/>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8F2EE99E-389B-3BA5-FFD5-A2800D26A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95555"/>
            <a:ext cx="5524500" cy="36668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A428BEC-566E-F4EF-5E79-1CD0A9E74E76}"/>
              </a:ext>
            </a:extLst>
          </p:cNvPr>
          <p:cNvPicPr>
            <a:picLocks noChangeAspect="1"/>
          </p:cNvPicPr>
          <p:nvPr/>
        </p:nvPicPr>
        <p:blipFill>
          <a:blip r:embed="rId3"/>
          <a:stretch>
            <a:fillRect/>
          </a:stretch>
        </p:blipFill>
        <p:spPr>
          <a:xfrm>
            <a:off x="6113929" y="876299"/>
            <a:ext cx="5697739" cy="5105400"/>
          </a:xfrm>
          <a:prstGeom prst="rect">
            <a:avLst/>
          </a:prstGeom>
        </p:spPr>
      </p:pic>
      <p:sp>
        <p:nvSpPr>
          <p:cNvPr id="11" name="TextBox 10">
            <a:extLst>
              <a:ext uri="{FF2B5EF4-FFF2-40B4-BE49-F238E27FC236}">
                <a16:creationId xmlns:a16="http://schemas.microsoft.com/office/drawing/2014/main" id="{51784536-A463-F7DF-3016-9F7C5E58C262}"/>
              </a:ext>
            </a:extLst>
          </p:cNvPr>
          <p:cNvSpPr txBox="1"/>
          <p:nvPr/>
        </p:nvSpPr>
        <p:spPr>
          <a:xfrm>
            <a:off x="1047163" y="5077776"/>
            <a:ext cx="4192173" cy="369332"/>
          </a:xfrm>
          <a:prstGeom prst="rect">
            <a:avLst/>
          </a:prstGeom>
          <a:solidFill>
            <a:srgbClr val="6EC9A7"/>
          </a:solidFill>
        </p:spPr>
        <p:txBody>
          <a:bodyPr wrap="none" rtlCol="0">
            <a:spAutoFit/>
          </a:bodyPr>
          <a:lstStyle/>
          <a:p>
            <a:r>
              <a:rPr lang="el-GR" b="1" dirty="0">
                <a:solidFill>
                  <a:schemeClr val="bg1"/>
                </a:solidFill>
              </a:rPr>
              <a:t>Βράχος με εμφάνιση ενώσεων του Χαλκού</a:t>
            </a:r>
            <a:endParaRPr lang="en-US" b="1" dirty="0">
              <a:solidFill>
                <a:schemeClr val="bg1"/>
              </a:solidFill>
            </a:endParaRPr>
          </a:p>
        </p:txBody>
      </p:sp>
      <p:sp>
        <p:nvSpPr>
          <p:cNvPr id="12" name="TextBox 11">
            <a:extLst>
              <a:ext uri="{FF2B5EF4-FFF2-40B4-BE49-F238E27FC236}">
                <a16:creationId xmlns:a16="http://schemas.microsoft.com/office/drawing/2014/main" id="{15831590-F194-065E-D072-CCD73D7E0D9A}"/>
              </a:ext>
            </a:extLst>
          </p:cNvPr>
          <p:cNvSpPr txBox="1"/>
          <p:nvPr/>
        </p:nvSpPr>
        <p:spPr>
          <a:xfrm>
            <a:off x="6934838" y="691633"/>
            <a:ext cx="4055919" cy="369332"/>
          </a:xfrm>
          <a:prstGeom prst="rect">
            <a:avLst/>
          </a:prstGeom>
          <a:solidFill>
            <a:srgbClr val="523E35"/>
          </a:solidFill>
        </p:spPr>
        <p:txBody>
          <a:bodyPr wrap="none" rtlCol="0">
            <a:spAutoFit/>
          </a:bodyPr>
          <a:lstStyle/>
          <a:p>
            <a:r>
              <a:rPr lang="el-GR" b="1" dirty="0"/>
              <a:t>Γεωλογική δομή κοιτάσματος Μαγγανίου</a:t>
            </a:r>
            <a:endParaRPr lang="en-US" b="1" dirty="0"/>
          </a:p>
        </p:txBody>
      </p:sp>
    </p:spTree>
    <p:extLst>
      <p:ext uri="{BB962C8B-B14F-4D97-AF65-F5344CB8AC3E}">
        <p14:creationId xmlns:p14="http://schemas.microsoft.com/office/powerpoint/2010/main" val="1569402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ED74C-A647-C027-8FC9-4777B50669F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47E536-ECCA-BFA8-1E58-7921D64B7B2A}"/>
              </a:ext>
            </a:extLst>
          </p:cNvPr>
          <p:cNvSpPr>
            <a:spLocks noGrp="1"/>
          </p:cNvSpPr>
          <p:nvPr>
            <p:ph type="title"/>
          </p:nvPr>
        </p:nvSpPr>
        <p:spPr/>
        <p:txBody>
          <a:bodyPr/>
          <a:lstStyle/>
          <a:p>
            <a:r>
              <a:rPr lang="en-US" dirty="0"/>
              <a:t>Metal Trivial</a:t>
            </a:r>
          </a:p>
        </p:txBody>
      </p:sp>
      <p:sp>
        <p:nvSpPr>
          <p:cNvPr id="7" name="TextBox 6">
            <a:extLst>
              <a:ext uri="{FF2B5EF4-FFF2-40B4-BE49-F238E27FC236}">
                <a16:creationId xmlns:a16="http://schemas.microsoft.com/office/drawing/2014/main" id="{24393C1D-6AB8-2670-483D-30AF18C002BB}"/>
              </a:ext>
            </a:extLst>
          </p:cNvPr>
          <p:cNvSpPr txBox="1"/>
          <p:nvPr/>
        </p:nvSpPr>
        <p:spPr>
          <a:xfrm>
            <a:off x="1981200" y="876300"/>
            <a:ext cx="8229600" cy="1200329"/>
          </a:xfrm>
          <a:prstGeom prst="rect">
            <a:avLst/>
          </a:prstGeom>
          <a:solidFill>
            <a:schemeClr val="accent2"/>
          </a:solidFill>
          <a:ln>
            <a:solidFill>
              <a:schemeClr val="bg1"/>
            </a:solidFill>
          </a:ln>
        </p:spPr>
        <p:txBody>
          <a:bodyPr wrap="square" rtlCol="0">
            <a:spAutoFit/>
          </a:bodyPr>
          <a:lstStyle/>
          <a:p>
            <a:pPr algn="ctr"/>
            <a:r>
              <a:rPr lang="el-GR" sz="2400" dirty="0">
                <a:solidFill>
                  <a:schemeClr val="bg1"/>
                </a:solidFill>
              </a:rPr>
              <a:t>Τα μέταλλα στα πετρώματα τα βρίσκουμε συνήθως στην καθαρή τους μορφή, σαν μεταλλικά σωματίδια ή ενωμένα με άλλα στοιχεία; </a:t>
            </a:r>
          </a:p>
        </p:txBody>
      </p:sp>
      <p:grpSp>
        <p:nvGrpSpPr>
          <p:cNvPr id="12" name="Group 11">
            <a:extLst>
              <a:ext uri="{FF2B5EF4-FFF2-40B4-BE49-F238E27FC236}">
                <a16:creationId xmlns:a16="http://schemas.microsoft.com/office/drawing/2014/main" id="{0196F377-1FA2-0DB0-8891-DFF0E6920905}"/>
              </a:ext>
            </a:extLst>
          </p:cNvPr>
          <p:cNvGrpSpPr/>
          <p:nvPr/>
        </p:nvGrpSpPr>
        <p:grpSpPr>
          <a:xfrm>
            <a:off x="1981200" y="2091847"/>
            <a:ext cx="8229600" cy="498348"/>
            <a:chOff x="594360" y="1475182"/>
            <a:chExt cx="8229600" cy="498348"/>
          </a:xfrm>
        </p:grpSpPr>
        <p:sp>
          <p:nvSpPr>
            <p:cNvPr id="8" name="Rectangle 7">
              <a:extLst>
                <a:ext uri="{FF2B5EF4-FFF2-40B4-BE49-F238E27FC236}">
                  <a16:creationId xmlns:a16="http://schemas.microsoft.com/office/drawing/2014/main" id="{12C3D199-98E2-B7E2-4BEC-50936032D84C}"/>
                </a:ext>
              </a:extLst>
            </p:cNvPr>
            <p:cNvSpPr/>
            <p:nvPr/>
          </p:nvSpPr>
          <p:spPr>
            <a:xfrm>
              <a:off x="594360" y="1475182"/>
              <a:ext cx="2743200" cy="4983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accent5">
                      <a:lumMod val="75000"/>
                    </a:schemeClr>
                  </a:solidFill>
                </a:rPr>
                <a:t>Α. Μόνο σαν μεταλλικά σωματίδια</a:t>
              </a:r>
              <a:endParaRPr lang="en-US" b="1" dirty="0">
                <a:solidFill>
                  <a:schemeClr val="accent5">
                    <a:lumMod val="75000"/>
                  </a:schemeClr>
                </a:solidFill>
              </a:endParaRPr>
            </a:p>
          </p:txBody>
        </p:sp>
        <p:sp>
          <p:nvSpPr>
            <p:cNvPr id="9" name="Rectangle 8">
              <a:extLst>
                <a:ext uri="{FF2B5EF4-FFF2-40B4-BE49-F238E27FC236}">
                  <a16:creationId xmlns:a16="http://schemas.microsoft.com/office/drawing/2014/main" id="{DA9CCE90-6168-082B-A7DB-BF1E6428ADE6}"/>
                </a:ext>
              </a:extLst>
            </p:cNvPr>
            <p:cNvSpPr/>
            <p:nvPr/>
          </p:nvSpPr>
          <p:spPr>
            <a:xfrm>
              <a:off x="3337560" y="1475182"/>
              <a:ext cx="2743200" cy="4983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accent5">
                      <a:lumMod val="75000"/>
                    </a:schemeClr>
                  </a:solidFill>
                </a:rPr>
                <a:t>Β. Κυρίως ενωμένα με άλλα στοιχεία</a:t>
              </a:r>
              <a:endParaRPr lang="en-US" b="1" dirty="0">
                <a:solidFill>
                  <a:schemeClr val="accent5">
                    <a:lumMod val="75000"/>
                  </a:schemeClr>
                </a:solidFill>
              </a:endParaRPr>
            </a:p>
          </p:txBody>
        </p:sp>
        <p:sp>
          <p:nvSpPr>
            <p:cNvPr id="10" name="Rectangle 9">
              <a:extLst>
                <a:ext uri="{FF2B5EF4-FFF2-40B4-BE49-F238E27FC236}">
                  <a16:creationId xmlns:a16="http://schemas.microsoft.com/office/drawing/2014/main" id="{CBB7A84E-50DD-1A9B-FD43-0CDE20AB6141}"/>
                </a:ext>
              </a:extLst>
            </p:cNvPr>
            <p:cNvSpPr/>
            <p:nvPr/>
          </p:nvSpPr>
          <p:spPr>
            <a:xfrm>
              <a:off x="6080760" y="1475182"/>
              <a:ext cx="2743200" cy="4983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accent5">
                      <a:lumMod val="75000"/>
                    </a:schemeClr>
                  </a:solidFill>
                </a:rPr>
                <a:t>Γ.</a:t>
              </a:r>
              <a:r>
                <a:rPr lang="en-US" b="1" dirty="0">
                  <a:solidFill>
                    <a:schemeClr val="accent5">
                      <a:lumMod val="75000"/>
                    </a:schemeClr>
                  </a:solidFill>
                </a:rPr>
                <a:t> </a:t>
              </a:r>
              <a:r>
                <a:rPr lang="el-GR" b="1" dirty="0">
                  <a:solidFill>
                    <a:schemeClr val="accent5">
                      <a:lumMod val="75000"/>
                    </a:schemeClr>
                  </a:solidFill>
                </a:rPr>
                <a:t>Μόνο ενωμένα με άλλα μέταλλα </a:t>
              </a:r>
              <a:endParaRPr lang="en-US" b="1" dirty="0">
                <a:solidFill>
                  <a:schemeClr val="accent5">
                    <a:lumMod val="75000"/>
                  </a:schemeClr>
                </a:solidFill>
              </a:endParaRPr>
            </a:p>
          </p:txBody>
        </p:sp>
      </p:grpSp>
      <p:sp>
        <p:nvSpPr>
          <p:cNvPr id="14" name="Rectangle 13">
            <a:extLst>
              <a:ext uri="{FF2B5EF4-FFF2-40B4-BE49-F238E27FC236}">
                <a16:creationId xmlns:a16="http://schemas.microsoft.com/office/drawing/2014/main" id="{857BDFBC-ADB5-63D9-5CBD-ED8E9475610A}"/>
              </a:ext>
            </a:extLst>
          </p:cNvPr>
          <p:cNvSpPr/>
          <p:nvPr/>
        </p:nvSpPr>
        <p:spPr>
          <a:xfrm>
            <a:off x="4724400" y="2091847"/>
            <a:ext cx="2743200" cy="498348"/>
          </a:xfrm>
          <a:prstGeom prst="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accent5">
                    <a:lumMod val="75000"/>
                  </a:schemeClr>
                </a:solidFill>
              </a:rPr>
              <a:t>Β. Κυρίως ενωμένα με άλλα στοιχεία</a:t>
            </a:r>
            <a:endParaRPr lang="en-US" b="1" dirty="0">
              <a:solidFill>
                <a:schemeClr val="accent5">
                  <a:lumMod val="75000"/>
                </a:schemeClr>
              </a:solidFill>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a:extLst>
                  <a:ext uri="{FF2B5EF4-FFF2-40B4-BE49-F238E27FC236}">
                    <a16:creationId xmlns:a16="http://schemas.microsoft.com/office/drawing/2014/main" id="{D156D8B8-2F3C-3D94-1D74-7479F027340E}"/>
                  </a:ext>
                </a:extLst>
              </p:cNvPr>
              <p:cNvGraphicFramePr>
                <a:graphicFrameLocks noGrp="1"/>
              </p:cNvGraphicFramePr>
              <p:nvPr>
                <p:extLst>
                  <p:ext uri="{D42A27DB-BD31-4B8C-83A1-F6EECF244321}">
                    <p14:modId xmlns:p14="http://schemas.microsoft.com/office/powerpoint/2010/main" val="4204254474"/>
                  </p:ext>
                </p:extLst>
              </p:nvPr>
            </p:nvGraphicFramePr>
            <p:xfrm>
              <a:off x="2758108" y="2676939"/>
              <a:ext cx="6675783" cy="4181061"/>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Add-in 4">
                <a:extLst>
                  <a:ext uri="{FF2B5EF4-FFF2-40B4-BE49-F238E27FC236}">
                    <a16:creationId xmlns:a16="http://schemas.microsoft.com/office/drawing/2014/main" id="{D156D8B8-2F3C-3D94-1D74-7479F027340E}"/>
                  </a:ext>
                </a:extLst>
              </p:cNvPr>
              <p:cNvPicPr>
                <a:picLocks noGrp="1" noRot="1" noChangeAspect="1" noMove="1" noResize="1" noEditPoints="1" noAdjustHandles="1" noChangeArrowheads="1" noChangeShapeType="1"/>
              </p:cNvPicPr>
              <p:nvPr/>
            </p:nvPicPr>
            <p:blipFill>
              <a:blip r:embed="rId3"/>
              <a:stretch>
                <a:fillRect/>
              </a:stretch>
            </p:blipFill>
            <p:spPr>
              <a:xfrm>
                <a:off x="2758108" y="2676939"/>
                <a:ext cx="6675783" cy="4181061"/>
              </a:xfrm>
              <a:prstGeom prst="rect">
                <a:avLst/>
              </a:prstGeom>
            </p:spPr>
          </p:pic>
        </mc:Fallback>
      </mc:AlternateContent>
    </p:spTree>
    <p:extLst>
      <p:ext uri="{BB962C8B-B14F-4D97-AF65-F5344CB8AC3E}">
        <p14:creationId xmlns:p14="http://schemas.microsoft.com/office/powerpoint/2010/main" val="192919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5CCA1">
            <a:alpha val="72000"/>
          </a:srgbClr>
        </a:solidFill>
        <a:effectLst/>
      </p:bgPr>
    </p:bg>
    <p:spTree>
      <p:nvGrpSpPr>
        <p:cNvPr id="1" name="">
          <a:extLst>
            <a:ext uri="{FF2B5EF4-FFF2-40B4-BE49-F238E27FC236}">
              <a16:creationId xmlns:a16="http://schemas.microsoft.com/office/drawing/2014/main" id="{9FD2835E-4406-4373-64CA-24634CDEAA8D}"/>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F364171F-990F-72D2-89FF-B80CBF8907E2}"/>
              </a:ext>
            </a:extLst>
          </p:cNvPr>
          <p:cNvGrpSpPr/>
          <p:nvPr/>
        </p:nvGrpSpPr>
        <p:grpSpPr>
          <a:xfrm>
            <a:off x="189799" y="380942"/>
            <a:ext cx="11621202" cy="3717722"/>
            <a:chOff x="189799" y="380942"/>
            <a:chExt cx="11621202" cy="3717722"/>
          </a:xfrm>
        </p:grpSpPr>
        <p:pic>
          <p:nvPicPr>
            <p:cNvPr id="3" name="Picture 2">
              <a:extLst>
                <a:ext uri="{FF2B5EF4-FFF2-40B4-BE49-F238E27FC236}">
                  <a16:creationId xmlns:a16="http://schemas.microsoft.com/office/drawing/2014/main" id="{09D97E84-5B59-C770-FABE-C297256CDF41}"/>
                </a:ext>
              </a:extLst>
            </p:cNvPr>
            <p:cNvPicPr>
              <a:picLocks noChangeAspect="1"/>
            </p:cNvPicPr>
            <p:nvPr/>
          </p:nvPicPr>
          <p:blipFill>
            <a:blip r:embed="rId3"/>
            <a:stretch>
              <a:fillRect/>
            </a:stretch>
          </p:blipFill>
          <p:spPr>
            <a:xfrm>
              <a:off x="189799" y="385482"/>
              <a:ext cx="5906201" cy="3713182"/>
            </a:xfrm>
            <a:prstGeom prst="rect">
              <a:avLst/>
            </a:prstGeom>
            <a:ln>
              <a:noFill/>
            </a:ln>
          </p:spPr>
        </p:pic>
        <p:pic>
          <p:nvPicPr>
            <p:cNvPr id="5122" name="Picture 2">
              <a:extLst>
                <a:ext uri="{FF2B5EF4-FFF2-40B4-BE49-F238E27FC236}">
                  <a16:creationId xmlns:a16="http://schemas.microsoft.com/office/drawing/2014/main" id="{323519C7-13B9-E73D-33B7-AD0FCBA431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381000"/>
              <a:ext cx="5715000" cy="357135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8E1C1FF-A919-4FA9-357B-A7DB6E1C91D3}"/>
                </a:ext>
              </a:extLst>
            </p:cNvPr>
            <p:cNvSpPr/>
            <p:nvPr/>
          </p:nvSpPr>
          <p:spPr>
            <a:xfrm>
              <a:off x="189799" y="381000"/>
              <a:ext cx="5906201" cy="3571358"/>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F54CA8C-EE8D-E033-DFE5-B12C0568CFB4}"/>
                </a:ext>
              </a:extLst>
            </p:cNvPr>
            <p:cNvSpPr/>
            <p:nvPr/>
          </p:nvSpPr>
          <p:spPr>
            <a:xfrm>
              <a:off x="6096000" y="380942"/>
              <a:ext cx="5715001" cy="3571358"/>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23207168-6504-68D6-2F7C-ACB06248FFFE}"/>
              </a:ext>
            </a:extLst>
          </p:cNvPr>
          <p:cNvSpPr txBox="1"/>
          <p:nvPr/>
        </p:nvSpPr>
        <p:spPr>
          <a:xfrm>
            <a:off x="189799" y="4591454"/>
            <a:ext cx="11621200" cy="1477328"/>
          </a:xfrm>
          <a:prstGeom prst="rect">
            <a:avLst/>
          </a:prstGeom>
          <a:solidFill>
            <a:schemeClr val="accent6">
              <a:lumMod val="20000"/>
              <a:lumOff val="80000"/>
            </a:schemeClr>
          </a:solidFill>
          <a:ln>
            <a:solidFill>
              <a:schemeClr val="bg1"/>
            </a:solidFill>
          </a:ln>
        </p:spPr>
        <p:txBody>
          <a:bodyPr wrap="square" rtlCol="0">
            <a:spAutoFit/>
          </a:bodyPr>
          <a:lstStyle/>
          <a:p>
            <a:pPr marL="285750" indent="-285750" algn="just">
              <a:buFont typeface="Arial" panose="020B0604020202020204" pitchFamily="34" charset="0"/>
              <a:buChar char="•"/>
            </a:pPr>
            <a:r>
              <a:rPr lang="el-GR" dirty="0">
                <a:solidFill>
                  <a:schemeClr val="bg1"/>
                </a:solidFill>
              </a:rPr>
              <a:t>Τα μόνα μέταλλα που απαντώνται στη φύση στη μεταλλική κατάσταση είναι μόνο αυτά που είναι </a:t>
            </a:r>
            <a:r>
              <a:rPr lang="el-GR" b="1" dirty="0">
                <a:solidFill>
                  <a:schemeClr val="bg1"/>
                </a:solidFill>
              </a:rPr>
              <a:t>ανθεκτικά στην διάβρωση (οξείδωση) </a:t>
            </a:r>
            <a:r>
              <a:rPr lang="el-GR" dirty="0">
                <a:solidFill>
                  <a:schemeClr val="bg1"/>
                </a:solidFill>
              </a:rPr>
              <a:t>και είναι: </a:t>
            </a:r>
            <a:r>
              <a:rPr lang="el-GR" b="1" dirty="0">
                <a:solidFill>
                  <a:schemeClr val="bg1"/>
                </a:solidFill>
              </a:rPr>
              <a:t>ο χρυσός (Au), η πλατίνα (</a:t>
            </a:r>
            <a:r>
              <a:rPr lang="el-GR" b="1" dirty="0" err="1">
                <a:solidFill>
                  <a:schemeClr val="bg1"/>
                </a:solidFill>
              </a:rPr>
              <a:t>Pt</a:t>
            </a:r>
            <a:r>
              <a:rPr lang="el-GR" b="1" dirty="0">
                <a:solidFill>
                  <a:schemeClr val="bg1"/>
                </a:solidFill>
              </a:rPr>
              <a:t>) και τα άλλα μέταλλα της ομάδας της πλατίνας (ρουθήνιο (</a:t>
            </a:r>
            <a:r>
              <a:rPr lang="el-GR" b="1" dirty="0" err="1">
                <a:solidFill>
                  <a:schemeClr val="bg1"/>
                </a:solidFill>
              </a:rPr>
              <a:t>Ru</a:t>
            </a:r>
            <a:r>
              <a:rPr lang="el-GR" b="1" dirty="0">
                <a:solidFill>
                  <a:schemeClr val="bg1"/>
                </a:solidFill>
              </a:rPr>
              <a:t>), ρόδιο (</a:t>
            </a:r>
            <a:r>
              <a:rPr lang="el-GR" b="1" dirty="0" err="1">
                <a:solidFill>
                  <a:schemeClr val="bg1"/>
                </a:solidFill>
              </a:rPr>
              <a:t>Rd</a:t>
            </a:r>
            <a:r>
              <a:rPr lang="el-GR" b="1" dirty="0">
                <a:solidFill>
                  <a:schemeClr val="bg1"/>
                </a:solidFill>
              </a:rPr>
              <a:t>), παλλάδιο (</a:t>
            </a:r>
            <a:r>
              <a:rPr lang="el-GR" b="1" dirty="0" err="1">
                <a:solidFill>
                  <a:schemeClr val="bg1"/>
                </a:solidFill>
              </a:rPr>
              <a:t>Pd</a:t>
            </a:r>
            <a:r>
              <a:rPr lang="el-GR" b="1" dirty="0">
                <a:solidFill>
                  <a:schemeClr val="bg1"/>
                </a:solidFill>
              </a:rPr>
              <a:t>), όσμιο (</a:t>
            </a:r>
            <a:r>
              <a:rPr lang="el-GR" b="1" dirty="0" err="1">
                <a:solidFill>
                  <a:schemeClr val="bg1"/>
                </a:solidFill>
              </a:rPr>
              <a:t>Os</a:t>
            </a:r>
            <a:r>
              <a:rPr lang="el-GR" b="1" dirty="0">
                <a:solidFill>
                  <a:schemeClr val="bg1"/>
                </a:solidFill>
              </a:rPr>
              <a:t>), ιρίδιο (</a:t>
            </a:r>
            <a:r>
              <a:rPr lang="el-GR" b="1" dirty="0" err="1">
                <a:solidFill>
                  <a:schemeClr val="bg1"/>
                </a:solidFill>
              </a:rPr>
              <a:t>Ir</a:t>
            </a:r>
            <a:r>
              <a:rPr lang="el-GR" b="1" dirty="0">
                <a:solidFill>
                  <a:schemeClr val="bg1"/>
                </a:solidFill>
              </a:rPr>
              <a:t>)). </a:t>
            </a:r>
            <a:r>
              <a:rPr lang="el-GR" dirty="0">
                <a:solidFill>
                  <a:schemeClr val="bg1"/>
                </a:solidFill>
              </a:rPr>
              <a:t>Σε παλαιότερες ταξινομήσεις συμπεριλαμβάνονταν και ο άργυρος (</a:t>
            </a:r>
            <a:r>
              <a:rPr lang="el-GR" dirty="0" err="1">
                <a:solidFill>
                  <a:schemeClr val="bg1"/>
                </a:solidFill>
              </a:rPr>
              <a:t>Ag</a:t>
            </a:r>
            <a:r>
              <a:rPr lang="el-GR" dirty="0">
                <a:solidFill>
                  <a:schemeClr val="bg1"/>
                </a:solidFill>
              </a:rPr>
              <a:t>), ο χαλκός (</a:t>
            </a:r>
            <a:r>
              <a:rPr lang="el-GR" dirty="0" err="1">
                <a:solidFill>
                  <a:schemeClr val="bg1"/>
                </a:solidFill>
              </a:rPr>
              <a:t>Cu</a:t>
            </a:r>
            <a:r>
              <a:rPr lang="el-GR" dirty="0">
                <a:solidFill>
                  <a:schemeClr val="bg1"/>
                </a:solidFill>
              </a:rPr>
              <a:t>) και ο υδράργυρος (</a:t>
            </a:r>
            <a:r>
              <a:rPr lang="el-GR" dirty="0" err="1">
                <a:solidFill>
                  <a:schemeClr val="bg1"/>
                </a:solidFill>
              </a:rPr>
              <a:t>Hg</a:t>
            </a:r>
            <a:r>
              <a:rPr lang="el-GR" dirty="0">
                <a:solidFill>
                  <a:schemeClr val="bg1"/>
                </a:solidFill>
              </a:rPr>
              <a:t>) αλλά πλέον έχει αποδειχτεί ότι εμφανίζονται στη φύση σε ενώσεις με το θείο (S).</a:t>
            </a:r>
            <a:endParaRPr lang="en-US" dirty="0">
              <a:solidFill>
                <a:schemeClr val="bg1"/>
              </a:solidFill>
            </a:endParaRPr>
          </a:p>
        </p:txBody>
      </p:sp>
      <p:sp>
        <p:nvSpPr>
          <p:cNvPr id="14" name="TextBox 13">
            <a:extLst>
              <a:ext uri="{FF2B5EF4-FFF2-40B4-BE49-F238E27FC236}">
                <a16:creationId xmlns:a16="http://schemas.microsoft.com/office/drawing/2014/main" id="{C1BC7AC0-9D46-A862-8E8B-CE9A8ED96E38}"/>
              </a:ext>
            </a:extLst>
          </p:cNvPr>
          <p:cNvSpPr txBox="1"/>
          <p:nvPr/>
        </p:nvSpPr>
        <p:spPr>
          <a:xfrm>
            <a:off x="6925541" y="3767634"/>
            <a:ext cx="3825086" cy="369332"/>
          </a:xfrm>
          <a:prstGeom prst="rect">
            <a:avLst/>
          </a:prstGeom>
          <a:solidFill>
            <a:srgbClr val="A6966C"/>
          </a:solidFill>
        </p:spPr>
        <p:txBody>
          <a:bodyPr wrap="none" rtlCol="0">
            <a:spAutoFit/>
          </a:bodyPr>
          <a:lstStyle/>
          <a:p>
            <a:r>
              <a:rPr lang="el-GR" b="1" dirty="0">
                <a:solidFill>
                  <a:schemeClr val="bg1"/>
                </a:solidFill>
              </a:rPr>
              <a:t>Βορνίτης με εμφάνιση φλεβών χρυσού</a:t>
            </a:r>
            <a:endParaRPr lang="en-US" b="1" dirty="0">
              <a:solidFill>
                <a:schemeClr val="bg1"/>
              </a:solidFill>
            </a:endParaRPr>
          </a:p>
        </p:txBody>
      </p:sp>
    </p:spTree>
    <p:extLst>
      <p:ext uri="{BB962C8B-B14F-4D97-AF65-F5344CB8AC3E}">
        <p14:creationId xmlns:p14="http://schemas.microsoft.com/office/powerpoint/2010/main" val="3026237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67705-DF90-149B-E147-D1C96315EC8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162A589-E29A-5AED-8888-C5B9B71B2097}"/>
              </a:ext>
            </a:extLst>
          </p:cNvPr>
          <p:cNvSpPr>
            <a:spLocks noGrp="1"/>
          </p:cNvSpPr>
          <p:nvPr>
            <p:ph type="ctrTitle"/>
          </p:nvPr>
        </p:nvSpPr>
        <p:spPr/>
        <p:txBody>
          <a:bodyPr anchor="ctr"/>
          <a:lstStyle/>
          <a:p>
            <a:r>
              <a:rPr lang="el-GR" sz="4600" dirty="0">
                <a:solidFill>
                  <a:schemeClr val="accent3"/>
                </a:solidFill>
              </a:rPr>
              <a:t>Στη φύση τα περισσότερα μέταλλα βρίσκονται σε ενώσεις με αμέταλλα</a:t>
            </a:r>
            <a:endParaRPr lang="en-US" sz="4600" dirty="0">
              <a:solidFill>
                <a:schemeClr val="accent3"/>
              </a:solidFill>
            </a:endParaRPr>
          </a:p>
        </p:txBody>
      </p:sp>
      <p:sp>
        <p:nvSpPr>
          <p:cNvPr id="5" name="Text Placeholder 4">
            <a:extLst>
              <a:ext uri="{FF2B5EF4-FFF2-40B4-BE49-F238E27FC236}">
                <a16:creationId xmlns:a16="http://schemas.microsoft.com/office/drawing/2014/main" id="{2F5A76E8-A003-C0E4-FCBC-7E88D116B498}"/>
              </a:ext>
            </a:extLst>
          </p:cNvPr>
          <p:cNvSpPr>
            <a:spLocks noGrp="1"/>
          </p:cNvSpPr>
          <p:nvPr>
            <p:ph type="body" sz="quarter" idx="11"/>
          </p:nvPr>
        </p:nvSpPr>
        <p:spPr>
          <a:xfrm>
            <a:off x="594360" y="4231532"/>
            <a:ext cx="5486400" cy="1963940"/>
          </a:xfrm>
        </p:spPr>
        <p:style>
          <a:lnRef idx="1">
            <a:schemeClr val="accent3"/>
          </a:lnRef>
          <a:fillRef idx="2">
            <a:schemeClr val="accent3"/>
          </a:fillRef>
          <a:effectRef idx="1">
            <a:schemeClr val="accent3"/>
          </a:effectRef>
          <a:fontRef idx="minor">
            <a:schemeClr val="dk1"/>
          </a:fontRef>
        </p:style>
        <p:txBody>
          <a:bodyPr anchor="ctr"/>
          <a:lstStyle/>
          <a:p>
            <a:r>
              <a:rPr lang="el-GR" dirty="0">
                <a:solidFill>
                  <a:schemeClr val="bg1"/>
                </a:solidFill>
              </a:rPr>
              <a:t>Επειδή τα αμέταλλα είναι πολύ λιγότερα από τα μέταλλα, οι ενώσεις των μετάλλων στη φύση ομαδοποιούνται με βάση τα αμέταλλα ή τις ενώσεις τους με τα οποία είναι συνδεδεμένα.</a:t>
            </a:r>
            <a:endParaRPr lang="en-US" dirty="0">
              <a:solidFill>
                <a:schemeClr val="bg1"/>
              </a:solidFill>
            </a:endParaRPr>
          </a:p>
        </p:txBody>
      </p:sp>
      <p:grpSp>
        <p:nvGrpSpPr>
          <p:cNvPr id="8" name="Group 7">
            <a:extLst>
              <a:ext uri="{FF2B5EF4-FFF2-40B4-BE49-F238E27FC236}">
                <a16:creationId xmlns:a16="http://schemas.microsoft.com/office/drawing/2014/main" id="{5334B5C2-AA09-7B83-D779-C3CEEB3ECF92}"/>
              </a:ext>
            </a:extLst>
          </p:cNvPr>
          <p:cNvGrpSpPr/>
          <p:nvPr/>
        </p:nvGrpSpPr>
        <p:grpSpPr>
          <a:xfrm>
            <a:off x="6254750" y="1696502"/>
            <a:ext cx="5824436" cy="4033089"/>
            <a:chOff x="6254750" y="1696502"/>
            <a:chExt cx="5824436" cy="4033089"/>
          </a:xfrm>
        </p:grpSpPr>
        <p:pic>
          <p:nvPicPr>
            <p:cNvPr id="6" name="Picture 5">
              <a:extLst>
                <a:ext uri="{FF2B5EF4-FFF2-40B4-BE49-F238E27FC236}">
                  <a16:creationId xmlns:a16="http://schemas.microsoft.com/office/drawing/2014/main" id="{70DB4567-E12D-B704-3FED-7FC0F253F5BA}"/>
                </a:ext>
              </a:extLst>
            </p:cNvPr>
            <p:cNvPicPr>
              <a:picLocks noChangeAspect="1"/>
            </p:cNvPicPr>
            <p:nvPr/>
          </p:nvPicPr>
          <p:blipFill>
            <a:blip r:embed="rId2"/>
            <a:stretch>
              <a:fillRect/>
            </a:stretch>
          </p:blipFill>
          <p:spPr>
            <a:xfrm>
              <a:off x="6254750" y="1696502"/>
              <a:ext cx="5824436" cy="4013633"/>
            </a:xfrm>
            <a:prstGeom prst="rect">
              <a:avLst/>
            </a:prstGeom>
          </p:spPr>
        </p:pic>
        <p:sp>
          <p:nvSpPr>
            <p:cNvPr id="7" name="Rectangle 6">
              <a:extLst>
                <a:ext uri="{FF2B5EF4-FFF2-40B4-BE49-F238E27FC236}">
                  <a16:creationId xmlns:a16="http://schemas.microsoft.com/office/drawing/2014/main" id="{985C3E6C-B22E-2C65-4371-E8794074C2C9}"/>
                </a:ext>
              </a:extLst>
            </p:cNvPr>
            <p:cNvSpPr/>
            <p:nvPr/>
          </p:nvSpPr>
          <p:spPr>
            <a:xfrm>
              <a:off x="6254750" y="3054486"/>
              <a:ext cx="2344501" cy="267510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17715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E553A-F1D5-4DA6-8DD5-6A12FD49C055}"/>
            </a:ext>
          </a:extLst>
        </p:cNvPr>
        <p:cNvGrpSpPr/>
        <p:nvPr/>
      </p:nvGrpSpPr>
      <p:grpSpPr>
        <a:xfrm>
          <a:off x="0" y="0"/>
          <a:ext cx="0" cy="0"/>
          <a:chOff x="0" y="0"/>
          <a:chExt cx="0" cy="0"/>
        </a:xfrm>
      </p:grpSpPr>
      <p:graphicFrame>
        <p:nvGraphicFramePr>
          <p:cNvPr id="49" name="Table 48">
            <a:extLst>
              <a:ext uri="{FF2B5EF4-FFF2-40B4-BE49-F238E27FC236}">
                <a16:creationId xmlns:a16="http://schemas.microsoft.com/office/drawing/2014/main" id="{DFDBBAAA-FEE0-9519-7F2E-3F15B1A682F0}"/>
              </a:ext>
            </a:extLst>
          </p:cNvPr>
          <p:cNvGraphicFramePr>
            <a:graphicFrameLocks noGrp="1"/>
          </p:cNvGraphicFramePr>
          <p:nvPr>
            <p:extLst>
              <p:ext uri="{D42A27DB-BD31-4B8C-83A1-F6EECF244321}">
                <p14:modId xmlns:p14="http://schemas.microsoft.com/office/powerpoint/2010/main" val="3887983363"/>
              </p:ext>
            </p:extLst>
          </p:nvPr>
        </p:nvGraphicFramePr>
        <p:xfrm>
          <a:off x="0" y="58368"/>
          <a:ext cx="12192000" cy="6741310"/>
        </p:xfrm>
        <a:graphic>
          <a:graphicData uri="http://schemas.openxmlformats.org/drawingml/2006/table">
            <a:tbl>
              <a:tblPr firstRow="1" bandRow="1">
                <a:tableStyleId>{F5AB1C69-6EDB-4FF4-983F-18BD219EF322}</a:tableStyleId>
              </a:tblPr>
              <a:tblGrid>
                <a:gridCol w="2665379">
                  <a:extLst>
                    <a:ext uri="{9D8B030D-6E8A-4147-A177-3AD203B41FA5}">
                      <a16:colId xmlns:a16="http://schemas.microsoft.com/office/drawing/2014/main" val="1825092511"/>
                    </a:ext>
                  </a:extLst>
                </a:gridCol>
                <a:gridCol w="5933872">
                  <a:extLst>
                    <a:ext uri="{9D8B030D-6E8A-4147-A177-3AD203B41FA5}">
                      <a16:colId xmlns:a16="http://schemas.microsoft.com/office/drawing/2014/main" val="2121772721"/>
                    </a:ext>
                  </a:extLst>
                </a:gridCol>
                <a:gridCol w="3592749">
                  <a:extLst>
                    <a:ext uri="{9D8B030D-6E8A-4147-A177-3AD203B41FA5}">
                      <a16:colId xmlns:a16="http://schemas.microsoft.com/office/drawing/2014/main" val="165921842"/>
                    </a:ext>
                  </a:extLst>
                </a:gridCol>
              </a:tblGrid>
              <a:tr h="468730">
                <a:tc>
                  <a:txBody>
                    <a:bodyPr/>
                    <a:lstStyle/>
                    <a:p>
                      <a:pPr algn="ctr"/>
                      <a:r>
                        <a:rPr lang="el-GR" sz="2400" dirty="0">
                          <a:solidFill>
                            <a:schemeClr val="bg1"/>
                          </a:solidFill>
                        </a:rPr>
                        <a:t>Αμέταλλο </a:t>
                      </a:r>
                      <a:endParaRPr lang="en-US" sz="2400" dirty="0">
                        <a:solidFill>
                          <a:schemeClr val="bg1"/>
                        </a:solidFill>
                      </a:endParaRPr>
                    </a:p>
                  </a:txBody>
                  <a:tcPr anchor="ctr">
                    <a:lnB w="38100" cap="flat" cmpd="sng" algn="ctr">
                      <a:solidFill>
                        <a:schemeClr val="tx1"/>
                      </a:solidFill>
                      <a:prstDash val="solid"/>
                      <a:round/>
                      <a:headEnd type="none" w="med" len="med"/>
                      <a:tailEnd type="none" w="med" len="med"/>
                    </a:lnB>
                  </a:tcPr>
                </a:tc>
                <a:tc>
                  <a:txBody>
                    <a:bodyPr/>
                    <a:lstStyle/>
                    <a:p>
                      <a:pPr algn="ctr"/>
                      <a:r>
                        <a:rPr lang="el-GR" sz="2400" dirty="0">
                          <a:solidFill>
                            <a:schemeClr val="bg1"/>
                          </a:solidFill>
                        </a:rPr>
                        <a:t>Ονομασία</a:t>
                      </a:r>
                      <a:endParaRPr lang="en-US" sz="2400" dirty="0">
                        <a:solidFill>
                          <a:schemeClr val="bg1"/>
                        </a:solidFill>
                      </a:endParaRPr>
                    </a:p>
                  </a:txBody>
                  <a:tcPr anchor="ctr">
                    <a:lnB w="38100" cap="flat" cmpd="sng" algn="ctr">
                      <a:solidFill>
                        <a:schemeClr val="tx1"/>
                      </a:solidFill>
                      <a:prstDash val="solid"/>
                      <a:round/>
                      <a:headEnd type="none" w="med" len="med"/>
                      <a:tailEnd type="none" w="med" len="med"/>
                    </a:lnB>
                  </a:tcPr>
                </a:tc>
                <a:tc>
                  <a:txBody>
                    <a:bodyPr/>
                    <a:lstStyle/>
                    <a:p>
                      <a:pPr algn="ctr"/>
                      <a:r>
                        <a:rPr lang="el-GR" sz="2400" dirty="0">
                          <a:solidFill>
                            <a:schemeClr val="bg1"/>
                          </a:solidFill>
                        </a:rPr>
                        <a:t>Ονομασία ενώσεων</a:t>
                      </a:r>
                      <a:endParaRPr lang="en-US" sz="2400" dirty="0">
                        <a:solidFill>
                          <a:schemeClr val="bg1"/>
                        </a:solidFill>
                      </a:endParaRPr>
                    </a:p>
                  </a:txBody>
                  <a:tcPr anchor="ct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9764717"/>
                  </a:ext>
                </a:extLst>
              </a:tr>
              <a:tr h="1023490">
                <a:tc>
                  <a:txBody>
                    <a:bodyPr/>
                    <a:lstStyle/>
                    <a:p>
                      <a:pPr algn="ctr"/>
                      <a:endParaRPr lang="en-US"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6181411"/>
                  </a:ext>
                </a:extLst>
              </a:tr>
              <a:tr h="1023490">
                <a:tc>
                  <a:txBody>
                    <a:bodyPr/>
                    <a:lstStyle/>
                    <a:p>
                      <a:pPr algn="ctr"/>
                      <a:endParaRPr lang="en-US"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4793292"/>
                  </a:ext>
                </a:extLst>
              </a:tr>
              <a:tr h="1023490">
                <a:tc>
                  <a:txBody>
                    <a:bodyPr/>
                    <a:lstStyle/>
                    <a:p>
                      <a:pPr algn="ctr"/>
                      <a:r>
                        <a:rPr lang="el-GR" sz="4800" dirty="0"/>
                        <a:t>+</a:t>
                      </a:r>
                      <a:endParaRPr lang="en-US" sz="4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2400" b="1"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3169368"/>
                  </a:ext>
                </a:extLst>
              </a:tr>
              <a:tr h="1023490">
                <a:tc>
                  <a:txBody>
                    <a:bodyPr/>
                    <a:lstStyle/>
                    <a:p>
                      <a:pPr algn="ctr"/>
                      <a:endParaRPr lang="en-US"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1722225"/>
                  </a:ext>
                </a:extLst>
              </a:tr>
              <a:tr h="10893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800" b="0" i="0" u="none" strike="noStrike" kern="1200" cap="none" spc="0" normalizeH="0" baseline="0" noProof="0" dirty="0">
                          <a:ln>
                            <a:noFill/>
                          </a:ln>
                          <a:solidFill>
                            <a:srgbClr val="000000"/>
                          </a:solidFill>
                          <a:effectLst/>
                          <a:uLnTx/>
                          <a:uFillTx/>
                          <a:latin typeface="+mn-lt"/>
                          <a:ea typeface="+mn-ea"/>
                          <a:cs typeface="+mn-cs"/>
                        </a:rPr>
                        <a: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0585989"/>
                  </a:ext>
                </a:extLst>
              </a:tr>
              <a:tr h="10893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800" b="0" i="0" u="none" strike="noStrike" kern="1200" cap="none" spc="0" normalizeH="0" baseline="0" noProof="0" dirty="0">
                          <a:ln>
                            <a:noFill/>
                          </a:ln>
                          <a:solidFill>
                            <a:srgbClr val="000000"/>
                          </a:solidFill>
                          <a:effectLst/>
                          <a:uLnTx/>
                          <a:uFillTx/>
                          <a:latin typeface="+mn-lt"/>
                          <a:ea typeface="+mn-ea"/>
                          <a:cs typeface="+mn-cs"/>
                        </a:rPr>
                        <a: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en-US"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8906324"/>
                  </a:ext>
                </a:extLst>
              </a:tr>
            </a:tbl>
          </a:graphicData>
        </a:graphic>
      </p:graphicFrame>
      <p:pic>
        <p:nvPicPr>
          <p:cNvPr id="50" name="Picture 49">
            <a:extLst>
              <a:ext uri="{FF2B5EF4-FFF2-40B4-BE49-F238E27FC236}">
                <a16:creationId xmlns:a16="http://schemas.microsoft.com/office/drawing/2014/main" id="{C482D898-7AE4-3A5D-5454-A182C945137D}"/>
              </a:ext>
            </a:extLst>
          </p:cNvPr>
          <p:cNvPicPr>
            <a:picLocks noChangeAspect="1"/>
          </p:cNvPicPr>
          <p:nvPr/>
        </p:nvPicPr>
        <p:blipFill>
          <a:blip r:embed="rId3"/>
          <a:stretch>
            <a:fillRect/>
          </a:stretch>
        </p:blipFill>
        <p:spPr>
          <a:xfrm>
            <a:off x="995699" y="637181"/>
            <a:ext cx="687895" cy="787694"/>
          </a:xfrm>
          <a:prstGeom prst="rect">
            <a:avLst/>
          </a:prstGeom>
          <a:ln w="12700">
            <a:solidFill>
              <a:schemeClr val="bg1"/>
            </a:solidFill>
          </a:ln>
        </p:spPr>
      </p:pic>
      <p:pic>
        <p:nvPicPr>
          <p:cNvPr id="51" name="Picture 50">
            <a:extLst>
              <a:ext uri="{FF2B5EF4-FFF2-40B4-BE49-F238E27FC236}">
                <a16:creationId xmlns:a16="http://schemas.microsoft.com/office/drawing/2014/main" id="{390DB7F9-6D1C-30FB-E8B9-B8656479C45C}"/>
              </a:ext>
            </a:extLst>
          </p:cNvPr>
          <p:cNvPicPr>
            <a:picLocks noChangeAspect="1"/>
          </p:cNvPicPr>
          <p:nvPr/>
        </p:nvPicPr>
        <p:blipFill>
          <a:blip r:embed="rId4"/>
          <a:stretch>
            <a:fillRect/>
          </a:stretch>
        </p:blipFill>
        <p:spPr>
          <a:xfrm>
            <a:off x="995699" y="1660422"/>
            <a:ext cx="687895" cy="790198"/>
          </a:xfrm>
          <a:prstGeom prst="rect">
            <a:avLst/>
          </a:prstGeom>
          <a:ln w="12700">
            <a:solidFill>
              <a:schemeClr val="bg1"/>
            </a:solidFill>
          </a:ln>
        </p:spPr>
      </p:pic>
      <p:pic>
        <p:nvPicPr>
          <p:cNvPr id="52" name="Picture 51">
            <a:extLst>
              <a:ext uri="{FF2B5EF4-FFF2-40B4-BE49-F238E27FC236}">
                <a16:creationId xmlns:a16="http://schemas.microsoft.com/office/drawing/2014/main" id="{92C03992-5344-15CB-7B1D-90EDA72AED0B}"/>
              </a:ext>
            </a:extLst>
          </p:cNvPr>
          <p:cNvPicPr>
            <a:picLocks noChangeAspect="1"/>
          </p:cNvPicPr>
          <p:nvPr/>
        </p:nvPicPr>
        <p:blipFill>
          <a:blip r:embed="rId4"/>
          <a:stretch>
            <a:fillRect/>
          </a:stretch>
        </p:blipFill>
        <p:spPr>
          <a:xfrm>
            <a:off x="243996" y="2693581"/>
            <a:ext cx="702254" cy="806692"/>
          </a:xfrm>
          <a:prstGeom prst="rect">
            <a:avLst/>
          </a:prstGeom>
          <a:ln w="12700">
            <a:solidFill>
              <a:schemeClr val="bg1"/>
            </a:solidFill>
          </a:ln>
        </p:spPr>
      </p:pic>
      <p:pic>
        <p:nvPicPr>
          <p:cNvPr id="53" name="Picture 52">
            <a:extLst>
              <a:ext uri="{FF2B5EF4-FFF2-40B4-BE49-F238E27FC236}">
                <a16:creationId xmlns:a16="http://schemas.microsoft.com/office/drawing/2014/main" id="{91D2F687-B3A3-B064-6ABA-0167551810AB}"/>
              </a:ext>
            </a:extLst>
          </p:cNvPr>
          <p:cNvPicPr>
            <a:picLocks noChangeAspect="1"/>
          </p:cNvPicPr>
          <p:nvPr/>
        </p:nvPicPr>
        <p:blipFill>
          <a:blip r:embed="rId3"/>
          <a:stretch>
            <a:fillRect/>
          </a:stretch>
        </p:blipFill>
        <p:spPr>
          <a:xfrm>
            <a:off x="1690773" y="2693581"/>
            <a:ext cx="704486" cy="806692"/>
          </a:xfrm>
          <a:prstGeom prst="rect">
            <a:avLst/>
          </a:prstGeom>
          <a:ln w="12700">
            <a:solidFill>
              <a:schemeClr val="bg1"/>
            </a:solidFill>
          </a:ln>
        </p:spPr>
      </p:pic>
      <p:pic>
        <p:nvPicPr>
          <p:cNvPr id="42" name="Picture 41">
            <a:extLst>
              <a:ext uri="{FF2B5EF4-FFF2-40B4-BE49-F238E27FC236}">
                <a16:creationId xmlns:a16="http://schemas.microsoft.com/office/drawing/2014/main" id="{A6AB1B7A-B34B-9DF6-4DE8-6D8A67F930CC}"/>
              </a:ext>
            </a:extLst>
          </p:cNvPr>
          <p:cNvPicPr>
            <a:picLocks noChangeAspect="1"/>
          </p:cNvPicPr>
          <p:nvPr/>
        </p:nvPicPr>
        <p:blipFill>
          <a:blip r:embed="rId5"/>
          <a:stretch>
            <a:fillRect/>
          </a:stretch>
        </p:blipFill>
        <p:spPr>
          <a:xfrm>
            <a:off x="988519" y="3706421"/>
            <a:ext cx="702254" cy="803090"/>
          </a:xfrm>
          <a:prstGeom prst="rect">
            <a:avLst/>
          </a:prstGeom>
          <a:ln w="12700">
            <a:solidFill>
              <a:schemeClr val="bg1"/>
            </a:solidFill>
          </a:ln>
        </p:spPr>
      </p:pic>
      <p:pic>
        <p:nvPicPr>
          <p:cNvPr id="57" name="Picture 56">
            <a:extLst>
              <a:ext uri="{FF2B5EF4-FFF2-40B4-BE49-F238E27FC236}">
                <a16:creationId xmlns:a16="http://schemas.microsoft.com/office/drawing/2014/main" id="{C0080BFC-D6CF-EBE1-80FC-7BFC88521EDE}"/>
              </a:ext>
            </a:extLst>
          </p:cNvPr>
          <p:cNvPicPr>
            <a:picLocks noChangeAspect="1"/>
          </p:cNvPicPr>
          <p:nvPr/>
        </p:nvPicPr>
        <p:blipFill>
          <a:blip r:embed="rId6"/>
          <a:stretch>
            <a:fillRect/>
          </a:stretch>
        </p:blipFill>
        <p:spPr>
          <a:xfrm>
            <a:off x="243185" y="4771961"/>
            <a:ext cx="702254" cy="808879"/>
          </a:xfrm>
          <a:prstGeom prst="rect">
            <a:avLst/>
          </a:prstGeom>
          <a:ln w="12700">
            <a:solidFill>
              <a:schemeClr val="bg1"/>
            </a:solidFill>
          </a:ln>
        </p:spPr>
      </p:pic>
      <p:pic>
        <p:nvPicPr>
          <p:cNvPr id="58" name="Picture 57">
            <a:extLst>
              <a:ext uri="{FF2B5EF4-FFF2-40B4-BE49-F238E27FC236}">
                <a16:creationId xmlns:a16="http://schemas.microsoft.com/office/drawing/2014/main" id="{07A1A583-2A33-7486-30DC-475E2132FCC3}"/>
              </a:ext>
            </a:extLst>
          </p:cNvPr>
          <p:cNvPicPr>
            <a:picLocks noChangeAspect="1"/>
          </p:cNvPicPr>
          <p:nvPr/>
        </p:nvPicPr>
        <p:blipFill>
          <a:blip r:embed="rId3"/>
          <a:stretch>
            <a:fillRect/>
          </a:stretch>
        </p:blipFill>
        <p:spPr>
          <a:xfrm>
            <a:off x="1693918" y="4771961"/>
            <a:ext cx="701341" cy="803090"/>
          </a:xfrm>
          <a:prstGeom prst="rect">
            <a:avLst/>
          </a:prstGeom>
          <a:ln w="12700">
            <a:solidFill>
              <a:schemeClr val="bg1"/>
            </a:solidFill>
          </a:ln>
        </p:spPr>
      </p:pic>
      <p:pic>
        <p:nvPicPr>
          <p:cNvPr id="59" name="Picture 58">
            <a:extLst>
              <a:ext uri="{FF2B5EF4-FFF2-40B4-BE49-F238E27FC236}">
                <a16:creationId xmlns:a16="http://schemas.microsoft.com/office/drawing/2014/main" id="{B739876B-227F-39EB-ED92-B6FD0195EB7D}"/>
              </a:ext>
            </a:extLst>
          </p:cNvPr>
          <p:cNvPicPr>
            <a:picLocks noChangeAspect="1"/>
          </p:cNvPicPr>
          <p:nvPr/>
        </p:nvPicPr>
        <p:blipFill>
          <a:blip r:embed="rId7"/>
          <a:stretch>
            <a:fillRect/>
          </a:stretch>
        </p:blipFill>
        <p:spPr>
          <a:xfrm>
            <a:off x="243185" y="5866605"/>
            <a:ext cx="705856" cy="803090"/>
          </a:xfrm>
          <a:prstGeom prst="rect">
            <a:avLst/>
          </a:prstGeom>
          <a:ln w="12700">
            <a:solidFill>
              <a:schemeClr val="bg1"/>
            </a:solidFill>
          </a:ln>
        </p:spPr>
      </p:pic>
      <p:pic>
        <p:nvPicPr>
          <p:cNvPr id="61" name="Picture 60">
            <a:extLst>
              <a:ext uri="{FF2B5EF4-FFF2-40B4-BE49-F238E27FC236}">
                <a16:creationId xmlns:a16="http://schemas.microsoft.com/office/drawing/2014/main" id="{7E34DF9D-238E-25DE-A9F2-B0E6EC824BA3}"/>
              </a:ext>
            </a:extLst>
          </p:cNvPr>
          <p:cNvPicPr>
            <a:picLocks noChangeAspect="1"/>
          </p:cNvPicPr>
          <p:nvPr/>
        </p:nvPicPr>
        <p:blipFill>
          <a:blip r:embed="rId3"/>
          <a:stretch>
            <a:fillRect/>
          </a:stretch>
        </p:blipFill>
        <p:spPr>
          <a:xfrm>
            <a:off x="1690773" y="5866605"/>
            <a:ext cx="701341" cy="803090"/>
          </a:xfrm>
          <a:prstGeom prst="rect">
            <a:avLst/>
          </a:prstGeom>
          <a:ln w="12700">
            <a:solidFill>
              <a:schemeClr val="bg1"/>
            </a:solidFill>
          </a:ln>
        </p:spPr>
      </p:pic>
      <p:sp>
        <p:nvSpPr>
          <p:cNvPr id="2049" name="TextBox 2048">
            <a:extLst>
              <a:ext uri="{FF2B5EF4-FFF2-40B4-BE49-F238E27FC236}">
                <a16:creationId xmlns:a16="http://schemas.microsoft.com/office/drawing/2014/main" id="{01C17FED-B4F7-659E-72FB-D8596CAAF95D}"/>
              </a:ext>
            </a:extLst>
          </p:cNvPr>
          <p:cNvSpPr txBox="1"/>
          <p:nvPr/>
        </p:nvSpPr>
        <p:spPr>
          <a:xfrm>
            <a:off x="4908111" y="800195"/>
            <a:ext cx="125066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Franklin Gothic Book"/>
                <a:ea typeface="+mn-ea"/>
                <a:cs typeface="+mn-cs"/>
              </a:rPr>
              <a:t>Οξυγόνο</a:t>
            </a:r>
            <a:endParaRPr kumimoji="0" lang="en-US" sz="2400" b="0"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2051" name="TextBox 2050">
            <a:extLst>
              <a:ext uri="{FF2B5EF4-FFF2-40B4-BE49-F238E27FC236}">
                <a16:creationId xmlns:a16="http://schemas.microsoft.com/office/drawing/2014/main" id="{19A28AE9-700E-465A-9A2C-1EE1DAC022C9}"/>
              </a:ext>
            </a:extLst>
          </p:cNvPr>
          <p:cNvSpPr txBox="1"/>
          <p:nvPr/>
        </p:nvSpPr>
        <p:spPr>
          <a:xfrm>
            <a:off x="9874258" y="800195"/>
            <a:ext cx="111601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0000"/>
                </a:solidFill>
                <a:effectLst/>
                <a:uLnTx/>
                <a:uFillTx/>
                <a:latin typeface="Franklin Gothic Book"/>
                <a:ea typeface="+mn-ea"/>
                <a:cs typeface="+mn-cs"/>
              </a:rPr>
              <a:t>Οξείδια</a:t>
            </a:r>
            <a:endParaRPr kumimoji="0" lang="en-US" sz="2400" b="0"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2052" name="TextBox 2051">
            <a:extLst>
              <a:ext uri="{FF2B5EF4-FFF2-40B4-BE49-F238E27FC236}">
                <a16:creationId xmlns:a16="http://schemas.microsoft.com/office/drawing/2014/main" id="{61B1CCDD-CCFB-0CCE-B07F-2F62617501D3}"/>
              </a:ext>
            </a:extLst>
          </p:cNvPr>
          <p:cNvSpPr txBox="1"/>
          <p:nvPr/>
        </p:nvSpPr>
        <p:spPr>
          <a:xfrm>
            <a:off x="5161386" y="1824687"/>
            <a:ext cx="744113" cy="461665"/>
          </a:xfrm>
          <a:prstGeom prst="rect">
            <a:avLst/>
          </a:prstGeom>
          <a:noFill/>
        </p:spPr>
        <p:txBody>
          <a:bodyPr wrap="none" rtlCol="0">
            <a:spAutoFit/>
          </a:bodyPr>
          <a:lstStyle/>
          <a:p>
            <a:pPr lvl="0" algn="ctr"/>
            <a:r>
              <a:rPr lang="el-GR" sz="2400" dirty="0">
                <a:solidFill>
                  <a:srgbClr val="000000"/>
                </a:solidFill>
              </a:rPr>
              <a:t>Θείο</a:t>
            </a:r>
            <a:endParaRPr lang="en-US" sz="2400" dirty="0">
              <a:solidFill>
                <a:srgbClr val="000000"/>
              </a:solidFill>
            </a:endParaRPr>
          </a:p>
        </p:txBody>
      </p:sp>
      <p:sp>
        <p:nvSpPr>
          <p:cNvPr id="2053" name="TextBox 2052">
            <a:extLst>
              <a:ext uri="{FF2B5EF4-FFF2-40B4-BE49-F238E27FC236}">
                <a16:creationId xmlns:a16="http://schemas.microsoft.com/office/drawing/2014/main" id="{2BFD48B4-DF95-34FC-E55A-8C2ACBE130C1}"/>
              </a:ext>
            </a:extLst>
          </p:cNvPr>
          <p:cNvSpPr txBox="1"/>
          <p:nvPr/>
        </p:nvSpPr>
        <p:spPr>
          <a:xfrm>
            <a:off x="9140082" y="1640021"/>
            <a:ext cx="2584362" cy="830997"/>
          </a:xfrm>
          <a:prstGeom prst="rect">
            <a:avLst/>
          </a:prstGeom>
          <a:noFill/>
        </p:spPr>
        <p:txBody>
          <a:bodyPr wrap="none" rtlCol="0">
            <a:spAutoFit/>
          </a:bodyPr>
          <a:lstStyle/>
          <a:p>
            <a:pPr lvl="0" algn="ctr"/>
            <a:r>
              <a:rPr lang="el-GR" sz="2400" dirty="0">
                <a:solidFill>
                  <a:srgbClr val="000000"/>
                </a:solidFill>
              </a:rPr>
              <a:t>Θειούχα </a:t>
            </a:r>
            <a:br>
              <a:rPr lang="el-GR" sz="2400" dirty="0">
                <a:solidFill>
                  <a:srgbClr val="000000"/>
                </a:solidFill>
              </a:rPr>
            </a:br>
            <a:r>
              <a:rPr lang="el-GR" sz="2400" dirty="0">
                <a:solidFill>
                  <a:srgbClr val="000000"/>
                </a:solidFill>
              </a:rPr>
              <a:t>(Θειούχες Ενώσεις)</a:t>
            </a:r>
            <a:endParaRPr lang="en-US" sz="2400" dirty="0">
              <a:solidFill>
                <a:srgbClr val="000000"/>
              </a:solidFill>
            </a:endParaRPr>
          </a:p>
        </p:txBody>
      </p:sp>
      <mc:AlternateContent xmlns:mc="http://schemas.openxmlformats.org/markup-compatibility/2006" xmlns:a14="http://schemas.microsoft.com/office/drawing/2010/main">
        <mc:Choice Requires="a14">
          <p:sp>
            <p:nvSpPr>
              <p:cNvPr id="2054" name="TextBox 2053">
                <a:extLst>
                  <a:ext uri="{FF2B5EF4-FFF2-40B4-BE49-F238E27FC236}">
                    <a16:creationId xmlns:a16="http://schemas.microsoft.com/office/drawing/2014/main" id="{0B182BAB-619C-6448-EBCB-394C6937A52C}"/>
                  </a:ext>
                </a:extLst>
              </p:cNvPr>
              <p:cNvSpPr txBox="1"/>
              <p:nvPr/>
            </p:nvSpPr>
            <p:spPr>
              <a:xfrm>
                <a:off x="3683417" y="2652526"/>
                <a:ext cx="3700051" cy="853823"/>
              </a:xfrm>
              <a:prstGeom prst="rect">
                <a:avLst/>
              </a:prstGeom>
              <a:noFill/>
            </p:spPr>
            <p:txBody>
              <a:bodyPr wrap="none" rtlCol="0">
                <a:spAutoFit/>
              </a:bodyPr>
              <a:lstStyle/>
              <a:p>
                <a:pPr lvl="0" algn="ctr"/>
                <a:r>
                  <a:rPr lang="el-GR" sz="2400" dirty="0">
                    <a:solidFill>
                      <a:srgbClr val="000000"/>
                    </a:solidFill>
                  </a:rPr>
                  <a:t>Θείο + Οξυγόνο = Θειικό ιόν</a:t>
                </a:r>
                <a:br>
                  <a:rPr lang="en-US" sz="2400" dirty="0">
                    <a:solidFill>
                      <a:srgbClr val="000000"/>
                    </a:solidFill>
                  </a:rPr>
                </a:br>
                <a14:m>
                  <m:oMathPara xmlns:m="http://schemas.openxmlformats.org/officeDocument/2006/math">
                    <m:oMathParaPr>
                      <m:jc m:val="centerGroup"/>
                    </m:oMathParaPr>
                    <m:oMath xmlns:m="http://schemas.openxmlformats.org/officeDocument/2006/math">
                      <m:sSubSup>
                        <m:sSubSupPr>
                          <m:ctrlPr>
                            <a:rPr lang="en-US" sz="2400" b="1" i="1">
                              <a:solidFill>
                                <a:srgbClr val="000000"/>
                              </a:solidFill>
                              <a:latin typeface="Cambria Math" panose="02040503050406030204" pitchFamily="18" charset="0"/>
                            </a:rPr>
                          </m:ctrlPr>
                        </m:sSubSupPr>
                        <m:e>
                          <m:r>
                            <a:rPr lang="en-US" sz="2400" b="1">
                              <a:solidFill>
                                <a:srgbClr val="000000"/>
                              </a:solidFill>
                              <a:latin typeface="Cambria Math" panose="02040503050406030204" pitchFamily="18" charset="0"/>
                            </a:rPr>
                            <m:t>𝐒𝐎</m:t>
                          </m:r>
                        </m:e>
                        <m:sub>
                          <m:r>
                            <a:rPr lang="en-US" sz="2400" b="1" i="1">
                              <a:solidFill>
                                <a:srgbClr val="000000"/>
                              </a:solidFill>
                              <a:latin typeface="Cambria Math" panose="02040503050406030204" pitchFamily="18" charset="0"/>
                            </a:rPr>
                            <m:t>𝟒</m:t>
                          </m:r>
                        </m:sub>
                        <m:sup>
                          <m:r>
                            <a:rPr lang="en-US" sz="2400" b="1" i="1">
                              <a:solidFill>
                                <a:srgbClr val="000000"/>
                              </a:solidFill>
                              <a:latin typeface="Cambria Math" panose="02040503050406030204" pitchFamily="18" charset="0"/>
                            </a:rPr>
                            <m:t>𝟐</m:t>
                          </m:r>
                          <m:r>
                            <a:rPr lang="en-US" sz="2400" b="1" i="1">
                              <a:solidFill>
                                <a:srgbClr val="000000"/>
                              </a:solidFill>
                              <a:latin typeface="Cambria Math" panose="02040503050406030204" pitchFamily="18" charset="0"/>
                            </a:rPr>
                            <m:t>−</m:t>
                          </m:r>
                        </m:sup>
                      </m:sSubSup>
                    </m:oMath>
                  </m:oMathPara>
                </a14:m>
                <a:endParaRPr lang="en-US" sz="2400" b="1" dirty="0">
                  <a:solidFill>
                    <a:srgbClr val="000000"/>
                  </a:solidFill>
                </a:endParaRPr>
              </a:p>
            </p:txBody>
          </p:sp>
        </mc:Choice>
        <mc:Fallback xmlns="">
          <p:sp>
            <p:nvSpPr>
              <p:cNvPr id="2054" name="TextBox 2053">
                <a:extLst>
                  <a:ext uri="{FF2B5EF4-FFF2-40B4-BE49-F238E27FC236}">
                    <a16:creationId xmlns:a16="http://schemas.microsoft.com/office/drawing/2014/main" id="{0B182BAB-619C-6448-EBCB-394C6937A52C}"/>
                  </a:ext>
                </a:extLst>
              </p:cNvPr>
              <p:cNvSpPr txBox="1">
                <a:spLocks noRot="1" noChangeAspect="1" noMove="1" noResize="1" noEditPoints="1" noAdjustHandles="1" noChangeArrowheads="1" noChangeShapeType="1" noTextEdit="1"/>
              </p:cNvSpPr>
              <p:nvPr/>
            </p:nvSpPr>
            <p:spPr>
              <a:xfrm>
                <a:off x="3683417" y="2652526"/>
                <a:ext cx="3700051" cy="853823"/>
              </a:xfrm>
              <a:prstGeom prst="rect">
                <a:avLst/>
              </a:prstGeom>
              <a:blipFill>
                <a:blip r:embed="rId8"/>
                <a:stretch>
                  <a:fillRect l="-1977" t="-5000" r="-2142"/>
                </a:stretch>
              </a:blipFill>
            </p:spPr>
            <p:txBody>
              <a:bodyPr/>
              <a:lstStyle/>
              <a:p>
                <a:r>
                  <a:rPr lang="en-US">
                    <a:noFill/>
                  </a:rPr>
                  <a:t> </a:t>
                </a:r>
              </a:p>
            </p:txBody>
          </p:sp>
        </mc:Fallback>
      </mc:AlternateContent>
      <p:sp>
        <p:nvSpPr>
          <p:cNvPr id="2055" name="TextBox 2054">
            <a:extLst>
              <a:ext uri="{FF2B5EF4-FFF2-40B4-BE49-F238E27FC236}">
                <a16:creationId xmlns:a16="http://schemas.microsoft.com/office/drawing/2014/main" id="{3A04D7EC-9DC4-1221-234C-241A5402C7FD}"/>
              </a:ext>
            </a:extLst>
          </p:cNvPr>
          <p:cNvSpPr txBox="1"/>
          <p:nvPr/>
        </p:nvSpPr>
        <p:spPr>
          <a:xfrm>
            <a:off x="9220233" y="2663939"/>
            <a:ext cx="2424061" cy="830997"/>
          </a:xfrm>
          <a:prstGeom prst="rect">
            <a:avLst/>
          </a:prstGeom>
          <a:noFill/>
        </p:spPr>
        <p:txBody>
          <a:bodyPr wrap="none" rtlCol="0">
            <a:spAutoFit/>
          </a:bodyPr>
          <a:lstStyle/>
          <a:p>
            <a:pPr lvl="0" algn="ctr"/>
            <a:r>
              <a:rPr lang="el-GR" sz="2400" dirty="0">
                <a:solidFill>
                  <a:srgbClr val="000000"/>
                </a:solidFill>
              </a:rPr>
              <a:t>Θειικά </a:t>
            </a:r>
            <a:br>
              <a:rPr lang="el-GR" sz="2400" dirty="0">
                <a:solidFill>
                  <a:srgbClr val="000000"/>
                </a:solidFill>
              </a:rPr>
            </a:br>
            <a:r>
              <a:rPr lang="el-GR" sz="2400" dirty="0">
                <a:solidFill>
                  <a:srgbClr val="000000"/>
                </a:solidFill>
              </a:rPr>
              <a:t>(Θειικές Ενώσεις) </a:t>
            </a:r>
            <a:endParaRPr lang="en-US" sz="2400" dirty="0">
              <a:solidFill>
                <a:srgbClr val="000000"/>
              </a:solidFill>
            </a:endParaRPr>
          </a:p>
        </p:txBody>
      </p:sp>
      <p:sp>
        <p:nvSpPr>
          <p:cNvPr id="2056" name="TextBox 2055">
            <a:extLst>
              <a:ext uri="{FF2B5EF4-FFF2-40B4-BE49-F238E27FC236}">
                <a16:creationId xmlns:a16="http://schemas.microsoft.com/office/drawing/2014/main" id="{0AFEBBC1-6C36-B766-1710-00FCD2534FB5}"/>
              </a:ext>
            </a:extLst>
          </p:cNvPr>
          <p:cNvSpPr txBox="1"/>
          <p:nvPr/>
        </p:nvSpPr>
        <p:spPr>
          <a:xfrm>
            <a:off x="4971429" y="3892844"/>
            <a:ext cx="1124026" cy="461665"/>
          </a:xfrm>
          <a:prstGeom prst="rect">
            <a:avLst/>
          </a:prstGeom>
          <a:noFill/>
        </p:spPr>
        <p:txBody>
          <a:bodyPr wrap="none" rtlCol="0">
            <a:spAutoFit/>
          </a:bodyPr>
          <a:lstStyle/>
          <a:p>
            <a:pPr lvl="0" algn="ctr"/>
            <a:r>
              <a:rPr lang="el-GR" sz="2400" dirty="0">
                <a:solidFill>
                  <a:srgbClr val="000000"/>
                </a:solidFill>
              </a:rPr>
              <a:t>Φθόριο</a:t>
            </a:r>
            <a:endParaRPr lang="en-US" sz="2400" dirty="0">
              <a:solidFill>
                <a:srgbClr val="000000"/>
              </a:solidFill>
            </a:endParaRPr>
          </a:p>
        </p:txBody>
      </p:sp>
      <p:sp>
        <p:nvSpPr>
          <p:cNvPr id="2057" name="TextBox 2056">
            <a:extLst>
              <a:ext uri="{FF2B5EF4-FFF2-40B4-BE49-F238E27FC236}">
                <a16:creationId xmlns:a16="http://schemas.microsoft.com/office/drawing/2014/main" id="{07A51CC9-801A-FD2D-E38E-AAE7D6D9457E}"/>
              </a:ext>
            </a:extLst>
          </p:cNvPr>
          <p:cNvSpPr txBox="1"/>
          <p:nvPr/>
        </p:nvSpPr>
        <p:spPr>
          <a:xfrm>
            <a:off x="9001422" y="3892844"/>
            <a:ext cx="2861682" cy="461665"/>
          </a:xfrm>
          <a:prstGeom prst="rect">
            <a:avLst/>
          </a:prstGeom>
          <a:noFill/>
        </p:spPr>
        <p:txBody>
          <a:bodyPr wrap="none" rtlCol="0">
            <a:spAutoFit/>
          </a:bodyPr>
          <a:lstStyle/>
          <a:p>
            <a:pPr lvl="0" algn="ctr"/>
            <a:r>
              <a:rPr lang="el-GR" sz="2400" dirty="0">
                <a:solidFill>
                  <a:srgbClr val="000000"/>
                </a:solidFill>
              </a:rPr>
              <a:t>Φθοριούχες Ενώσεις </a:t>
            </a:r>
            <a:endParaRPr lang="en-US" sz="2400" dirty="0">
              <a:solidFill>
                <a:srgbClr val="000000"/>
              </a:solidFill>
            </a:endParaRPr>
          </a:p>
        </p:txBody>
      </p:sp>
      <mc:AlternateContent xmlns:mc="http://schemas.openxmlformats.org/markup-compatibility/2006" xmlns:a14="http://schemas.microsoft.com/office/drawing/2010/main">
        <mc:Choice Requires="a14">
          <p:sp>
            <p:nvSpPr>
              <p:cNvPr id="2058" name="TextBox 2057">
                <a:extLst>
                  <a:ext uri="{FF2B5EF4-FFF2-40B4-BE49-F238E27FC236}">
                    <a16:creationId xmlns:a16="http://schemas.microsoft.com/office/drawing/2014/main" id="{03BCCDBC-D15D-0314-48F8-7F4A60CFFB22}"/>
                  </a:ext>
                </a:extLst>
              </p:cNvPr>
              <p:cNvSpPr txBox="1"/>
              <p:nvPr/>
            </p:nvSpPr>
            <p:spPr>
              <a:xfrm>
                <a:off x="2908365" y="4742636"/>
                <a:ext cx="5250155" cy="855555"/>
              </a:xfrm>
              <a:prstGeom prst="rect">
                <a:avLst/>
              </a:prstGeom>
              <a:noFill/>
            </p:spPr>
            <p:txBody>
              <a:bodyPr wrap="none" rtlCol="0">
                <a:spAutoFit/>
              </a:bodyPr>
              <a:lstStyle/>
              <a:p>
                <a:pPr lvl="0" algn="ctr"/>
                <a:r>
                  <a:rPr lang="el-GR" sz="2400" dirty="0">
                    <a:solidFill>
                      <a:srgbClr val="000000"/>
                    </a:solidFill>
                  </a:rPr>
                  <a:t>Φώσφορος + Οξυγόνο = Φωσφορικό ιόν</a:t>
                </a:r>
                <a:endParaRPr lang="en-US" sz="2400" dirty="0">
                  <a:solidFill>
                    <a:srgbClr val="000000"/>
                  </a:solidFill>
                </a:endParaRPr>
              </a:p>
              <a:p>
                <a:pPr lvl="0" algn="ctr"/>
                <a14:m>
                  <m:oMathPara xmlns:m="http://schemas.openxmlformats.org/officeDocument/2006/math">
                    <m:oMathParaPr>
                      <m:jc m:val="centerGroup"/>
                    </m:oMathParaPr>
                    <m:oMath xmlns:m="http://schemas.openxmlformats.org/officeDocument/2006/math">
                      <m:sSubSup>
                        <m:sSubSupPr>
                          <m:ctrlPr>
                            <a:rPr lang="en-US" sz="2400" b="1" i="1">
                              <a:solidFill>
                                <a:srgbClr val="000000"/>
                              </a:solidFill>
                              <a:latin typeface="Cambria Math" panose="02040503050406030204" pitchFamily="18" charset="0"/>
                            </a:rPr>
                          </m:ctrlPr>
                        </m:sSubSupPr>
                        <m:e>
                          <m:r>
                            <a:rPr lang="en-US" sz="2400" b="1">
                              <a:solidFill>
                                <a:srgbClr val="000000"/>
                              </a:solidFill>
                              <a:latin typeface="Cambria Math" panose="02040503050406030204" pitchFamily="18" charset="0"/>
                            </a:rPr>
                            <m:t>𝐏𝐎</m:t>
                          </m:r>
                        </m:e>
                        <m:sub>
                          <m:r>
                            <a:rPr lang="en-US" sz="2400" b="1" i="1">
                              <a:solidFill>
                                <a:srgbClr val="000000"/>
                              </a:solidFill>
                              <a:latin typeface="Cambria Math" panose="02040503050406030204" pitchFamily="18" charset="0"/>
                            </a:rPr>
                            <m:t>𝟒</m:t>
                          </m:r>
                        </m:sub>
                        <m:sup>
                          <m:r>
                            <a:rPr lang="en-US" sz="2400" b="1" i="1">
                              <a:solidFill>
                                <a:srgbClr val="000000"/>
                              </a:solidFill>
                              <a:latin typeface="Cambria Math" panose="02040503050406030204" pitchFamily="18" charset="0"/>
                            </a:rPr>
                            <m:t>𝟑</m:t>
                          </m:r>
                          <m:r>
                            <a:rPr lang="en-US" sz="2400" b="1" i="1">
                              <a:solidFill>
                                <a:srgbClr val="000000"/>
                              </a:solidFill>
                              <a:latin typeface="Cambria Math" panose="02040503050406030204" pitchFamily="18" charset="0"/>
                            </a:rPr>
                            <m:t>−</m:t>
                          </m:r>
                        </m:sup>
                      </m:sSubSup>
                    </m:oMath>
                  </m:oMathPara>
                </a14:m>
                <a:endParaRPr lang="en-US" sz="2400" dirty="0">
                  <a:solidFill>
                    <a:srgbClr val="000000"/>
                  </a:solidFill>
                </a:endParaRPr>
              </a:p>
            </p:txBody>
          </p:sp>
        </mc:Choice>
        <mc:Fallback xmlns="">
          <p:sp>
            <p:nvSpPr>
              <p:cNvPr id="2058" name="TextBox 2057">
                <a:extLst>
                  <a:ext uri="{FF2B5EF4-FFF2-40B4-BE49-F238E27FC236}">
                    <a16:creationId xmlns:a16="http://schemas.microsoft.com/office/drawing/2014/main" id="{03BCCDBC-D15D-0314-48F8-7F4A60CFFB22}"/>
                  </a:ext>
                </a:extLst>
              </p:cNvPr>
              <p:cNvSpPr txBox="1">
                <a:spLocks noRot="1" noChangeAspect="1" noMove="1" noResize="1" noEditPoints="1" noAdjustHandles="1" noChangeArrowheads="1" noChangeShapeType="1" noTextEdit="1"/>
              </p:cNvSpPr>
              <p:nvPr/>
            </p:nvSpPr>
            <p:spPr>
              <a:xfrm>
                <a:off x="2908365" y="4742636"/>
                <a:ext cx="5250155" cy="855555"/>
              </a:xfrm>
              <a:prstGeom prst="rect">
                <a:avLst/>
              </a:prstGeom>
              <a:blipFill>
                <a:blip r:embed="rId9"/>
                <a:stretch>
                  <a:fillRect l="-1278" t="-5000" r="-1394"/>
                </a:stretch>
              </a:blipFill>
            </p:spPr>
            <p:txBody>
              <a:bodyPr/>
              <a:lstStyle/>
              <a:p>
                <a:r>
                  <a:rPr lang="en-US">
                    <a:noFill/>
                  </a:rPr>
                  <a:t> </a:t>
                </a:r>
              </a:p>
            </p:txBody>
          </p:sp>
        </mc:Fallback>
      </mc:AlternateContent>
      <p:sp>
        <p:nvSpPr>
          <p:cNvPr id="2059" name="TextBox 2058">
            <a:extLst>
              <a:ext uri="{FF2B5EF4-FFF2-40B4-BE49-F238E27FC236}">
                <a16:creationId xmlns:a16="http://schemas.microsoft.com/office/drawing/2014/main" id="{2CC1DE65-DE5A-E935-F1B0-9B9D652032B5}"/>
              </a:ext>
            </a:extLst>
          </p:cNvPr>
          <p:cNvSpPr txBox="1"/>
          <p:nvPr/>
        </p:nvSpPr>
        <p:spPr>
          <a:xfrm>
            <a:off x="8867572" y="4754915"/>
            <a:ext cx="3129383" cy="830997"/>
          </a:xfrm>
          <a:prstGeom prst="rect">
            <a:avLst/>
          </a:prstGeom>
          <a:noFill/>
        </p:spPr>
        <p:txBody>
          <a:bodyPr wrap="none" rtlCol="0">
            <a:spAutoFit/>
          </a:bodyPr>
          <a:lstStyle/>
          <a:p>
            <a:pPr lvl="0" algn="ctr"/>
            <a:r>
              <a:rPr lang="el-GR" sz="2400" dirty="0">
                <a:solidFill>
                  <a:srgbClr val="000000"/>
                </a:solidFill>
              </a:rPr>
              <a:t>Φωσφορικά </a:t>
            </a:r>
            <a:br>
              <a:rPr lang="el-GR" sz="2400" dirty="0">
                <a:solidFill>
                  <a:srgbClr val="000000"/>
                </a:solidFill>
              </a:rPr>
            </a:br>
            <a:r>
              <a:rPr lang="el-GR" sz="2400" dirty="0">
                <a:solidFill>
                  <a:srgbClr val="000000"/>
                </a:solidFill>
              </a:rPr>
              <a:t>(Φωσφορικές Ενώσεις) </a:t>
            </a:r>
            <a:endParaRPr lang="en-US" sz="2400" dirty="0">
              <a:solidFill>
                <a:srgbClr val="000000"/>
              </a:solidFill>
            </a:endParaRPr>
          </a:p>
        </p:txBody>
      </p:sp>
      <mc:AlternateContent xmlns:mc="http://schemas.openxmlformats.org/markup-compatibility/2006" xmlns:a14="http://schemas.microsoft.com/office/drawing/2010/main">
        <mc:Choice Requires="a14">
          <p:sp>
            <p:nvSpPr>
              <p:cNvPr id="2060" name="TextBox 2059">
                <a:extLst>
                  <a:ext uri="{FF2B5EF4-FFF2-40B4-BE49-F238E27FC236}">
                    <a16:creationId xmlns:a16="http://schemas.microsoft.com/office/drawing/2014/main" id="{604173BD-000D-20B4-1AAD-0985B91723C5}"/>
                  </a:ext>
                </a:extLst>
              </p:cNvPr>
              <p:cNvSpPr txBox="1"/>
              <p:nvPr/>
            </p:nvSpPr>
            <p:spPr>
              <a:xfrm>
                <a:off x="3047024" y="5813117"/>
                <a:ext cx="4972836" cy="856581"/>
              </a:xfrm>
              <a:prstGeom prst="rect">
                <a:avLst/>
              </a:prstGeom>
              <a:noFill/>
            </p:spPr>
            <p:txBody>
              <a:bodyPr wrap="none" rtlCol="0">
                <a:spAutoFit/>
              </a:bodyPr>
              <a:lstStyle/>
              <a:p>
                <a:pPr lvl="0" algn="ctr"/>
                <a:r>
                  <a:rPr lang="el-GR" sz="2400" dirty="0">
                    <a:solidFill>
                      <a:srgbClr val="000000"/>
                    </a:solidFill>
                  </a:rPr>
                  <a:t>Άνθρακας + Οξυγόνο = Ανθρακικό ιόν</a:t>
                </a:r>
                <a:endParaRPr lang="en-US" sz="2400" dirty="0">
                  <a:solidFill>
                    <a:srgbClr val="000000"/>
                  </a:solidFill>
                </a:endParaRPr>
              </a:p>
              <a:p>
                <a:pPr lvl="0" algn="ctr"/>
                <a14:m>
                  <m:oMathPara xmlns:m="http://schemas.openxmlformats.org/officeDocument/2006/math">
                    <m:oMathParaPr>
                      <m:jc m:val="centerGroup"/>
                    </m:oMathParaPr>
                    <m:oMath xmlns:m="http://schemas.openxmlformats.org/officeDocument/2006/math">
                      <m:sSubSup>
                        <m:sSubSupPr>
                          <m:ctrlPr>
                            <a:rPr lang="en-US" sz="2400" b="1" i="1">
                              <a:solidFill>
                                <a:srgbClr val="000000"/>
                              </a:solidFill>
                              <a:latin typeface="Cambria Math" panose="02040503050406030204" pitchFamily="18" charset="0"/>
                            </a:rPr>
                          </m:ctrlPr>
                        </m:sSubSupPr>
                        <m:e>
                          <m:r>
                            <a:rPr lang="en-US" sz="2400" b="1">
                              <a:solidFill>
                                <a:srgbClr val="000000"/>
                              </a:solidFill>
                              <a:latin typeface="Cambria Math" panose="02040503050406030204" pitchFamily="18" charset="0"/>
                            </a:rPr>
                            <m:t>𝐂𝐎</m:t>
                          </m:r>
                        </m:e>
                        <m:sub>
                          <m:r>
                            <a:rPr lang="en-US" sz="2400" b="1" i="1">
                              <a:solidFill>
                                <a:srgbClr val="000000"/>
                              </a:solidFill>
                              <a:latin typeface="Cambria Math" panose="02040503050406030204" pitchFamily="18" charset="0"/>
                            </a:rPr>
                            <m:t>𝟑</m:t>
                          </m:r>
                        </m:sub>
                        <m:sup>
                          <m:r>
                            <a:rPr lang="en-US" sz="2400" b="1" i="1">
                              <a:solidFill>
                                <a:srgbClr val="000000"/>
                              </a:solidFill>
                              <a:latin typeface="Cambria Math" panose="02040503050406030204" pitchFamily="18" charset="0"/>
                            </a:rPr>
                            <m:t>𝟐</m:t>
                          </m:r>
                          <m:r>
                            <a:rPr lang="en-US" sz="2400" b="1" i="1">
                              <a:solidFill>
                                <a:srgbClr val="000000"/>
                              </a:solidFill>
                              <a:latin typeface="Cambria Math" panose="02040503050406030204" pitchFamily="18" charset="0"/>
                            </a:rPr>
                            <m:t>−</m:t>
                          </m:r>
                        </m:sup>
                      </m:sSubSup>
                    </m:oMath>
                  </m:oMathPara>
                </a14:m>
                <a:endParaRPr lang="en-US" sz="2400" dirty="0">
                  <a:solidFill>
                    <a:srgbClr val="000000"/>
                  </a:solidFill>
                </a:endParaRPr>
              </a:p>
            </p:txBody>
          </p:sp>
        </mc:Choice>
        <mc:Fallback xmlns="">
          <p:sp>
            <p:nvSpPr>
              <p:cNvPr id="2060" name="TextBox 2059">
                <a:extLst>
                  <a:ext uri="{FF2B5EF4-FFF2-40B4-BE49-F238E27FC236}">
                    <a16:creationId xmlns:a16="http://schemas.microsoft.com/office/drawing/2014/main" id="{604173BD-000D-20B4-1AAD-0985B91723C5}"/>
                  </a:ext>
                </a:extLst>
              </p:cNvPr>
              <p:cNvSpPr txBox="1">
                <a:spLocks noRot="1" noChangeAspect="1" noMove="1" noResize="1" noEditPoints="1" noAdjustHandles="1" noChangeArrowheads="1" noChangeShapeType="1" noTextEdit="1"/>
              </p:cNvSpPr>
              <p:nvPr/>
            </p:nvSpPr>
            <p:spPr>
              <a:xfrm>
                <a:off x="3047024" y="5813117"/>
                <a:ext cx="4972836" cy="856581"/>
              </a:xfrm>
              <a:prstGeom prst="rect">
                <a:avLst/>
              </a:prstGeom>
              <a:blipFill>
                <a:blip r:embed="rId10"/>
                <a:stretch>
                  <a:fillRect l="-1471" t="-5000" r="-1348"/>
                </a:stretch>
              </a:blipFill>
            </p:spPr>
            <p:txBody>
              <a:bodyPr/>
              <a:lstStyle/>
              <a:p>
                <a:r>
                  <a:rPr lang="en-US">
                    <a:noFill/>
                  </a:rPr>
                  <a:t> </a:t>
                </a:r>
              </a:p>
            </p:txBody>
          </p:sp>
        </mc:Fallback>
      </mc:AlternateContent>
      <p:sp>
        <p:nvSpPr>
          <p:cNvPr id="2061" name="TextBox 2060">
            <a:extLst>
              <a:ext uri="{FF2B5EF4-FFF2-40B4-BE49-F238E27FC236}">
                <a16:creationId xmlns:a16="http://schemas.microsoft.com/office/drawing/2014/main" id="{8B9F371C-6BA5-A7A1-3AB5-A0FEF3E16561}"/>
              </a:ext>
            </a:extLst>
          </p:cNvPr>
          <p:cNvSpPr txBox="1"/>
          <p:nvPr/>
        </p:nvSpPr>
        <p:spPr>
          <a:xfrm>
            <a:off x="8942112" y="5825909"/>
            <a:ext cx="2980303" cy="830997"/>
          </a:xfrm>
          <a:prstGeom prst="rect">
            <a:avLst/>
          </a:prstGeom>
          <a:noFill/>
        </p:spPr>
        <p:txBody>
          <a:bodyPr wrap="none" rtlCol="0">
            <a:spAutoFit/>
          </a:bodyPr>
          <a:lstStyle/>
          <a:p>
            <a:pPr lvl="0" algn="ctr"/>
            <a:r>
              <a:rPr lang="el-GR" sz="2400" dirty="0">
                <a:solidFill>
                  <a:srgbClr val="000000"/>
                </a:solidFill>
              </a:rPr>
              <a:t>Ανθρακικά </a:t>
            </a:r>
            <a:br>
              <a:rPr lang="el-GR" sz="2400" dirty="0">
                <a:solidFill>
                  <a:srgbClr val="000000"/>
                </a:solidFill>
              </a:rPr>
            </a:br>
            <a:r>
              <a:rPr lang="el-GR" sz="2400" dirty="0">
                <a:solidFill>
                  <a:srgbClr val="000000"/>
                </a:solidFill>
              </a:rPr>
              <a:t>(Ανθρακικές Ενώσεις) </a:t>
            </a:r>
            <a:endParaRPr lang="en-US" sz="2400" dirty="0">
              <a:solidFill>
                <a:srgbClr val="000000"/>
              </a:solidFill>
            </a:endParaRPr>
          </a:p>
        </p:txBody>
      </p:sp>
    </p:spTree>
    <p:extLst>
      <p:ext uri="{BB962C8B-B14F-4D97-AF65-F5344CB8AC3E}">
        <p14:creationId xmlns:p14="http://schemas.microsoft.com/office/powerpoint/2010/main" val="104087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randombar(horizontal)">
                                      <p:cBhvr>
                                        <p:cTn id="7" dur="500"/>
                                        <p:tgtEl>
                                          <p:spTgt spid="20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randombar(horizontal)">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randombar(horizontal)">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53"/>
                                        </p:tgtEl>
                                        <p:attrNameLst>
                                          <p:attrName>style.visibility</p:attrName>
                                        </p:attrNameLst>
                                      </p:cBhvr>
                                      <p:to>
                                        <p:strVal val="visible"/>
                                      </p:to>
                                    </p:set>
                                    <p:animEffect transition="in" filter="randombar(horizontal)">
                                      <p:cBhvr>
                                        <p:cTn id="22" dur="500"/>
                                        <p:tgtEl>
                                          <p:spTgt spid="205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randombar(horizontal)">
                                      <p:cBhvr>
                                        <p:cTn id="27" dur="500"/>
                                        <p:tgtEl>
                                          <p:spTgt spid="205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055"/>
                                        </p:tgtEl>
                                        <p:attrNameLst>
                                          <p:attrName>style.visibility</p:attrName>
                                        </p:attrNameLst>
                                      </p:cBhvr>
                                      <p:to>
                                        <p:strVal val="visible"/>
                                      </p:to>
                                    </p:set>
                                    <p:animEffect transition="in" filter="randombar(horizontal)">
                                      <p:cBhvr>
                                        <p:cTn id="32" dur="500"/>
                                        <p:tgtEl>
                                          <p:spTgt spid="205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056"/>
                                        </p:tgtEl>
                                        <p:attrNameLst>
                                          <p:attrName>style.visibility</p:attrName>
                                        </p:attrNameLst>
                                      </p:cBhvr>
                                      <p:to>
                                        <p:strVal val="visible"/>
                                      </p:to>
                                    </p:set>
                                    <p:animEffect transition="in" filter="randombar(horizontal)">
                                      <p:cBhvr>
                                        <p:cTn id="37" dur="500"/>
                                        <p:tgtEl>
                                          <p:spTgt spid="205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057"/>
                                        </p:tgtEl>
                                        <p:attrNameLst>
                                          <p:attrName>style.visibility</p:attrName>
                                        </p:attrNameLst>
                                      </p:cBhvr>
                                      <p:to>
                                        <p:strVal val="visible"/>
                                      </p:to>
                                    </p:set>
                                    <p:animEffect transition="in" filter="randombar(horizontal)">
                                      <p:cBhvr>
                                        <p:cTn id="42" dur="500"/>
                                        <p:tgtEl>
                                          <p:spTgt spid="205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058"/>
                                        </p:tgtEl>
                                        <p:attrNameLst>
                                          <p:attrName>style.visibility</p:attrName>
                                        </p:attrNameLst>
                                      </p:cBhvr>
                                      <p:to>
                                        <p:strVal val="visible"/>
                                      </p:to>
                                    </p:set>
                                    <p:animEffect transition="in" filter="randombar(horizontal)">
                                      <p:cBhvr>
                                        <p:cTn id="47" dur="500"/>
                                        <p:tgtEl>
                                          <p:spTgt spid="205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59"/>
                                        </p:tgtEl>
                                        <p:attrNameLst>
                                          <p:attrName>style.visibility</p:attrName>
                                        </p:attrNameLst>
                                      </p:cBhvr>
                                      <p:to>
                                        <p:strVal val="visible"/>
                                      </p:to>
                                    </p:set>
                                    <p:animEffect transition="in" filter="randombar(horizontal)">
                                      <p:cBhvr>
                                        <p:cTn id="52" dur="500"/>
                                        <p:tgtEl>
                                          <p:spTgt spid="2059"/>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060"/>
                                        </p:tgtEl>
                                        <p:attrNameLst>
                                          <p:attrName>style.visibility</p:attrName>
                                        </p:attrNameLst>
                                      </p:cBhvr>
                                      <p:to>
                                        <p:strVal val="visible"/>
                                      </p:to>
                                    </p:set>
                                    <p:animEffect transition="in" filter="randombar(horizontal)">
                                      <p:cBhvr>
                                        <p:cTn id="57" dur="500"/>
                                        <p:tgtEl>
                                          <p:spTgt spid="2060"/>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061"/>
                                        </p:tgtEl>
                                        <p:attrNameLst>
                                          <p:attrName>style.visibility</p:attrName>
                                        </p:attrNameLst>
                                      </p:cBhvr>
                                      <p:to>
                                        <p:strVal val="visible"/>
                                      </p:to>
                                    </p:set>
                                    <p:animEffect transition="in" filter="randombar(horizontal)">
                                      <p:cBhvr>
                                        <p:cTn id="62" dur="500"/>
                                        <p:tgtEl>
                                          <p:spTgt spid="2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p:bldP spid="2051" grpId="0"/>
      <p:bldP spid="2052" grpId="0"/>
      <p:bldP spid="2053" grpId="0"/>
      <p:bldP spid="2054" grpId="0"/>
      <p:bldP spid="2055" grpId="0"/>
      <p:bldP spid="2056" grpId="0"/>
      <p:bldP spid="2057" grpId="0"/>
      <p:bldP spid="2058" grpId="0"/>
      <p:bldP spid="2059" grpId="0"/>
      <p:bldP spid="2060" grpId="0"/>
      <p:bldP spid="206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F3AB67-D068-3D5E-07AC-8203CE1C6D79}"/>
              </a:ext>
            </a:extLst>
          </p:cNvPr>
          <p:cNvPicPr>
            <a:picLocks noChangeAspect="1"/>
          </p:cNvPicPr>
          <p:nvPr/>
        </p:nvPicPr>
        <p:blipFill>
          <a:blip r:embed="rId3"/>
          <a:stretch>
            <a:fillRect/>
          </a:stretch>
        </p:blipFill>
        <p:spPr>
          <a:xfrm>
            <a:off x="7017819" y="2856694"/>
            <a:ext cx="5158221" cy="4001306"/>
          </a:xfrm>
          <a:prstGeom prst="rect">
            <a:avLst/>
          </a:prstGeom>
          <a:ln w="28575">
            <a:solidFill>
              <a:schemeClr val="tx1">
                <a:lumMod val="95000"/>
              </a:schemeClr>
            </a:solidFill>
          </a:ln>
        </p:spPr>
      </p:pic>
      <p:pic>
        <p:nvPicPr>
          <p:cNvPr id="6148" name="Picture 4">
            <a:extLst>
              <a:ext uri="{FF2B5EF4-FFF2-40B4-BE49-F238E27FC236}">
                <a16:creationId xmlns:a16="http://schemas.microsoft.com/office/drawing/2014/main" id="{C6E76519-0706-70BD-22CD-F75CC3CA0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7838" y="2841113"/>
            <a:ext cx="4820264" cy="4016886"/>
          </a:xfrm>
          <a:prstGeom prst="rect">
            <a:avLst/>
          </a:prstGeom>
          <a:noFill/>
          <a:ln w="28575">
            <a:solidFill>
              <a:schemeClr val="tx1">
                <a:lumMod val="95000"/>
              </a:schemeClr>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5A8010C-A197-BAF8-568A-B8F6E377F425}"/>
              </a:ext>
            </a:extLst>
          </p:cNvPr>
          <p:cNvPicPr>
            <a:picLocks noChangeAspect="1"/>
          </p:cNvPicPr>
          <p:nvPr/>
        </p:nvPicPr>
        <p:blipFill>
          <a:blip r:embed="rId5"/>
          <a:stretch>
            <a:fillRect/>
          </a:stretch>
        </p:blipFill>
        <p:spPr>
          <a:xfrm>
            <a:off x="4305301" y="0"/>
            <a:ext cx="4292776" cy="2861851"/>
          </a:xfrm>
          <a:prstGeom prst="rect">
            <a:avLst/>
          </a:prstGeom>
          <a:ln w="28575">
            <a:solidFill>
              <a:schemeClr val="tx1">
                <a:lumMod val="95000"/>
              </a:schemeClr>
            </a:solidFill>
          </a:ln>
        </p:spPr>
      </p:pic>
      <p:pic>
        <p:nvPicPr>
          <p:cNvPr id="7" name="Picture 6">
            <a:extLst>
              <a:ext uri="{FF2B5EF4-FFF2-40B4-BE49-F238E27FC236}">
                <a16:creationId xmlns:a16="http://schemas.microsoft.com/office/drawing/2014/main" id="{93ACDDA6-BBA9-65F7-9597-4B83A88B0B7F}"/>
              </a:ext>
            </a:extLst>
          </p:cNvPr>
          <p:cNvPicPr>
            <a:picLocks noChangeAspect="1"/>
          </p:cNvPicPr>
          <p:nvPr/>
        </p:nvPicPr>
        <p:blipFill>
          <a:blip r:embed="rId6"/>
          <a:stretch>
            <a:fillRect/>
          </a:stretch>
        </p:blipFill>
        <p:spPr>
          <a:xfrm>
            <a:off x="8598075" y="0"/>
            <a:ext cx="3577965" cy="2856693"/>
          </a:xfrm>
          <a:prstGeom prst="rect">
            <a:avLst/>
          </a:prstGeom>
          <a:ln w="28575">
            <a:solidFill>
              <a:schemeClr val="tx1">
                <a:lumMod val="95000"/>
              </a:schemeClr>
            </a:solidFill>
          </a:ln>
        </p:spPr>
      </p:pic>
      <p:pic>
        <p:nvPicPr>
          <p:cNvPr id="6146" name="Picture 2">
            <a:extLst>
              <a:ext uri="{FF2B5EF4-FFF2-40B4-BE49-F238E27FC236}">
                <a16:creationId xmlns:a16="http://schemas.microsoft.com/office/drawing/2014/main" id="{9D71D869-F0C7-AFE4-A634-02CD5D71F2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863167"/>
            <a:ext cx="3334422" cy="4001306"/>
          </a:xfrm>
          <a:prstGeom prst="rect">
            <a:avLst/>
          </a:prstGeom>
          <a:noFill/>
          <a:ln w="28575">
            <a:solidFill>
              <a:schemeClr val="tx1">
                <a:lumMod val="95000"/>
              </a:schemeClr>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C29598A-81A8-A29D-2A00-BB80113F3766}"/>
              </a:ext>
            </a:extLst>
          </p:cNvPr>
          <p:cNvPicPr>
            <a:picLocks noChangeAspect="1"/>
          </p:cNvPicPr>
          <p:nvPr/>
        </p:nvPicPr>
        <p:blipFill>
          <a:blip r:embed="rId8"/>
          <a:stretch>
            <a:fillRect/>
          </a:stretch>
        </p:blipFill>
        <p:spPr>
          <a:xfrm>
            <a:off x="-1" y="-1"/>
            <a:ext cx="4435814" cy="2862487"/>
          </a:xfrm>
          <a:prstGeom prst="rect">
            <a:avLst/>
          </a:prstGeom>
          <a:ln w="28575">
            <a:solidFill>
              <a:schemeClr val="tx1">
                <a:lumMod val="95000"/>
              </a:schemeClr>
            </a:solidFill>
          </a:ln>
        </p:spPr>
      </p:pic>
      <p:sp>
        <p:nvSpPr>
          <p:cNvPr id="10" name="TextBox 9">
            <a:extLst>
              <a:ext uri="{FF2B5EF4-FFF2-40B4-BE49-F238E27FC236}">
                <a16:creationId xmlns:a16="http://schemas.microsoft.com/office/drawing/2014/main" id="{A6C2BF95-7919-CA51-5AFF-4D6AF018D2D7}"/>
              </a:ext>
            </a:extLst>
          </p:cNvPr>
          <p:cNvSpPr txBox="1"/>
          <p:nvPr/>
        </p:nvSpPr>
        <p:spPr>
          <a:xfrm>
            <a:off x="181836" y="1243680"/>
            <a:ext cx="4072140" cy="369332"/>
          </a:xfrm>
          <a:prstGeom prst="rect">
            <a:avLst/>
          </a:prstGeom>
          <a:solidFill>
            <a:schemeClr val="bg2">
              <a:alpha val="82000"/>
            </a:schemeClr>
          </a:solidFill>
        </p:spPr>
        <p:txBody>
          <a:bodyPr wrap="none" rtlCol="0">
            <a:spAutoFit/>
          </a:bodyPr>
          <a:lstStyle/>
          <a:p>
            <a:r>
              <a:rPr lang="el-GR" b="1" dirty="0">
                <a:solidFill>
                  <a:schemeClr val="bg1"/>
                </a:solidFill>
              </a:rPr>
              <a:t>Αιματίτης – </a:t>
            </a:r>
            <a:r>
              <a:rPr lang="en-US" b="1" dirty="0">
                <a:solidFill>
                  <a:schemeClr val="bg1"/>
                </a:solidFill>
              </a:rPr>
              <a:t>Fe</a:t>
            </a:r>
            <a:r>
              <a:rPr lang="en-US" b="1" baseline="-25000" dirty="0">
                <a:solidFill>
                  <a:schemeClr val="bg1"/>
                </a:solidFill>
              </a:rPr>
              <a:t>2</a:t>
            </a:r>
            <a:r>
              <a:rPr lang="en-US" b="1" dirty="0">
                <a:solidFill>
                  <a:schemeClr val="bg1"/>
                </a:solidFill>
              </a:rPr>
              <a:t>O</a:t>
            </a:r>
            <a:r>
              <a:rPr lang="en-US" b="1" baseline="-25000" dirty="0">
                <a:solidFill>
                  <a:schemeClr val="bg1"/>
                </a:solidFill>
              </a:rPr>
              <a:t>3</a:t>
            </a:r>
            <a:r>
              <a:rPr lang="en-US" b="1" dirty="0">
                <a:solidFill>
                  <a:schemeClr val="bg1"/>
                </a:solidFill>
              </a:rPr>
              <a:t> – </a:t>
            </a:r>
            <a:r>
              <a:rPr lang="el-GR" b="1" dirty="0">
                <a:solidFill>
                  <a:schemeClr val="bg1"/>
                </a:solidFill>
              </a:rPr>
              <a:t>Παραγωγή Σιδήρου</a:t>
            </a:r>
            <a:endParaRPr lang="en-US" b="1" dirty="0">
              <a:solidFill>
                <a:schemeClr val="bg1"/>
              </a:solidFill>
            </a:endParaRPr>
          </a:p>
        </p:txBody>
      </p:sp>
      <p:sp>
        <p:nvSpPr>
          <p:cNvPr id="11" name="TextBox 10">
            <a:extLst>
              <a:ext uri="{FF2B5EF4-FFF2-40B4-BE49-F238E27FC236}">
                <a16:creationId xmlns:a16="http://schemas.microsoft.com/office/drawing/2014/main" id="{30BDC2AA-55C3-97D9-5E27-7CF695CDF8F2}"/>
              </a:ext>
            </a:extLst>
          </p:cNvPr>
          <p:cNvSpPr txBox="1"/>
          <p:nvPr/>
        </p:nvSpPr>
        <p:spPr>
          <a:xfrm>
            <a:off x="5286746" y="966682"/>
            <a:ext cx="2720809" cy="923330"/>
          </a:xfrm>
          <a:prstGeom prst="rect">
            <a:avLst/>
          </a:prstGeom>
          <a:solidFill>
            <a:schemeClr val="bg2">
              <a:alpha val="82000"/>
            </a:schemeClr>
          </a:solidFill>
        </p:spPr>
        <p:txBody>
          <a:bodyPr wrap="none" rtlCol="0">
            <a:spAutoFit/>
          </a:bodyPr>
          <a:lstStyle/>
          <a:p>
            <a:pPr algn="ctr"/>
            <a:r>
              <a:rPr lang="el-GR" b="1" dirty="0">
                <a:solidFill>
                  <a:schemeClr val="bg1"/>
                </a:solidFill>
              </a:rPr>
              <a:t>Βωξίτης – </a:t>
            </a:r>
            <a:br>
              <a:rPr lang="en-US" b="1" dirty="0">
                <a:solidFill>
                  <a:schemeClr val="bg1"/>
                </a:solidFill>
              </a:rPr>
            </a:br>
            <a:r>
              <a:rPr lang="el-GR" b="1" dirty="0">
                <a:solidFill>
                  <a:schemeClr val="bg1"/>
                </a:solidFill>
              </a:rPr>
              <a:t>Μίγμα </a:t>
            </a:r>
            <a:r>
              <a:rPr lang="en-US" b="1" dirty="0">
                <a:solidFill>
                  <a:schemeClr val="bg1"/>
                </a:solidFill>
              </a:rPr>
              <a:t>Al</a:t>
            </a:r>
            <a:r>
              <a:rPr lang="en-US" b="1" baseline="-25000" dirty="0">
                <a:solidFill>
                  <a:schemeClr val="bg1"/>
                </a:solidFill>
              </a:rPr>
              <a:t>2</a:t>
            </a:r>
            <a:r>
              <a:rPr lang="en-US" b="1" dirty="0">
                <a:solidFill>
                  <a:schemeClr val="bg1"/>
                </a:solidFill>
              </a:rPr>
              <a:t>O</a:t>
            </a:r>
            <a:r>
              <a:rPr lang="en-US" b="1" baseline="-25000" dirty="0">
                <a:solidFill>
                  <a:schemeClr val="bg1"/>
                </a:solidFill>
              </a:rPr>
              <a:t>3</a:t>
            </a:r>
            <a:r>
              <a:rPr lang="en-US" b="1" dirty="0">
                <a:solidFill>
                  <a:schemeClr val="bg1"/>
                </a:solidFill>
              </a:rPr>
              <a:t>/Fe</a:t>
            </a:r>
            <a:r>
              <a:rPr lang="en-US" b="1" baseline="-25000" dirty="0">
                <a:solidFill>
                  <a:schemeClr val="bg1"/>
                </a:solidFill>
              </a:rPr>
              <a:t>2</a:t>
            </a:r>
            <a:r>
              <a:rPr lang="en-US" b="1" dirty="0">
                <a:solidFill>
                  <a:schemeClr val="bg1"/>
                </a:solidFill>
              </a:rPr>
              <a:t>O</a:t>
            </a:r>
            <a:r>
              <a:rPr lang="en-US" b="1" baseline="-25000" dirty="0">
                <a:solidFill>
                  <a:schemeClr val="bg1"/>
                </a:solidFill>
              </a:rPr>
              <a:t>3</a:t>
            </a:r>
            <a:r>
              <a:rPr lang="en-US" b="1" dirty="0">
                <a:solidFill>
                  <a:schemeClr val="bg1"/>
                </a:solidFill>
              </a:rPr>
              <a:t>/SiO</a:t>
            </a:r>
            <a:r>
              <a:rPr lang="en-US" b="1" baseline="-25000" dirty="0">
                <a:solidFill>
                  <a:schemeClr val="bg1"/>
                </a:solidFill>
              </a:rPr>
              <a:t>2</a:t>
            </a:r>
            <a:r>
              <a:rPr lang="en-US" b="1" dirty="0">
                <a:solidFill>
                  <a:schemeClr val="bg1"/>
                </a:solidFill>
              </a:rPr>
              <a:t>– </a:t>
            </a:r>
            <a:br>
              <a:rPr lang="el-GR" b="1" dirty="0">
                <a:solidFill>
                  <a:schemeClr val="bg1"/>
                </a:solidFill>
              </a:rPr>
            </a:br>
            <a:r>
              <a:rPr lang="el-GR" b="1" dirty="0">
                <a:solidFill>
                  <a:schemeClr val="bg1"/>
                </a:solidFill>
              </a:rPr>
              <a:t>Παραγωγή Αλουμινίου</a:t>
            </a:r>
            <a:endParaRPr lang="en-US" b="1" dirty="0">
              <a:solidFill>
                <a:schemeClr val="bg1"/>
              </a:solidFill>
            </a:endParaRPr>
          </a:p>
        </p:txBody>
      </p:sp>
      <p:sp>
        <p:nvSpPr>
          <p:cNvPr id="12" name="TextBox 11">
            <a:extLst>
              <a:ext uri="{FF2B5EF4-FFF2-40B4-BE49-F238E27FC236}">
                <a16:creationId xmlns:a16="http://schemas.microsoft.com/office/drawing/2014/main" id="{C5363066-9DD0-102B-997E-6D8BA5312B78}"/>
              </a:ext>
            </a:extLst>
          </p:cNvPr>
          <p:cNvSpPr txBox="1"/>
          <p:nvPr/>
        </p:nvSpPr>
        <p:spPr>
          <a:xfrm>
            <a:off x="8858488" y="1105182"/>
            <a:ext cx="2971800" cy="646331"/>
          </a:xfrm>
          <a:prstGeom prst="rect">
            <a:avLst/>
          </a:prstGeom>
          <a:solidFill>
            <a:schemeClr val="bg2">
              <a:alpha val="82000"/>
            </a:schemeClr>
          </a:solidFill>
        </p:spPr>
        <p:txBody>
          <a:bodyPr wrap="square" rtlCol="0">
            <a:spAutoFit/>
          </a:bodyPr>
          <a:lstStyle/>
          <a:p>
            <a:pPr algn="ctr"/>
            <a:r>
              <a:rPr lang="el-GR" b="1" dirty="0">
                <a:solidFill>
                  <a:schemeClr val="bg1"/>
                </a:solidFill>
              </a:rPr>
              <a:t>Χαλκοπυρίτης – Κυρίως </a:t>
            </a:r>
            <a:r>
              <a:rPr lang="en-US" b="1" dirty="0">
                <a:solidFill>
                  <a:schemeClr val="bg1"/>
                </a:solidFill>
              </a:rPr>
              <a:t>CuFeS</a:t>
            </a:r>
            <a:r>
              <a:rPr lang="en-US" b="1" baseline="-25000" dirty="0">
                <a:solidFill>
                  <a:schemeClr val="bg1"/>
                </a:solidFill>
              </a:rPr>
              <a:t>2</a:t>
            </a:r>
            <a:r>
              <a:rPr lang="en-US" b="1" dirty="0">
                <a:solidFill>
                  <a:schemeClr val="bg1"/>
                </a:solidFill>
              </a:rPr>
              <a:t>– </a:t>
            </a:r>
            <a:r>
              <a:rPr lang="el-GR" b="1" dirty="0">
                <a:solidFill>
                  <a:schemeClr val="bg1"/>
                </a:solidFill>
              </a:rPr>
              <a:t>Παραγωγή Χαλκού</a:t>
            </a:r>
            <a:endParaRPr lang="en-US" b="1" dirty="0">
              <a:solidFill>
                <a:schemeClr val="bg1"/>
              </a:solidFill>
            </a:endParaRPr>
          </a:p>
        </p:txBody>
      </p:sp>
      <p:sp>
        <p:nvSpPr>
          <p:cNvPr id="13" name="TextBox 12">
            <a:extLst>
              <a:ext uri="{FF2B5EF4-FFF2-40B4-BE49-F238E27FC236}">
                <a16:creationId xmlns:a16="http://schemas.microsoft.com/office/drawing/2014/main" id="{99C2016F-632F-BF24-1C4A-8A9928EBAA29}"/>
              </a:ext>
            </a:extLst>
          </p:cNvPr>
          <p:cNvSpPr txBox="1"/>
          <p:nvPr/>
        </p:nvSpPr>
        <p:spPr>
          <a:xfrm>
            <a:off x="110080" y="4537077"/>
            <a:ext cx="2971800" cy="646331"/>
          </a:xfrm>
          <a:prstGeom prst="rect">
            <a:avLst/>
          </a:prstGeom>
          <a:solidFill>
            <a:schemeClr val="bg2">
              <a:alpha val="82000"/>
            </a:schemeClr>
          </a:solidFill>
        </p:spPr>
        <p:txBody>
          <a:bodyPr wrap="square" rtlCol="0">
            <a:spAutoFit/>
          </a:bodyPr>
          <a:lstStyle/>
          <a:p>
            <a:pPr algn="ctr"/>
            <a:r>
              <a:rPr lang="el-GR" b="1" dirty="0">
                <a:solidFill>
                  <a:schemeClr val="bg1"/>
                </a:solidFill>
              </a:rPr>
              <a:t>Σφαλερίτης – </a:t>
            </a:r>
            <a:r>
              <a:rPr lang="en-US" b="1" dirty="0">
                <a:solidFill>
                  <a:schemeClr val="bg1"/>
                </a:solidFill>
              </a:rPr>
              <a:t>(Zn, Fe)S</a:t>
            </a:r>
            <a:r>
              <a:rPr lang="el-GR" b="1" dirty="0">
                <a:solidFill>
                  <a:schemeClr val="bg1"/>
                </a:solidFill>
              </a:rPr>
              <a:t> </a:t>
            </a:r>
            <a:r>
              <a:rPr lang="en-US" b="1" dirty="0">
                <a:solidFill>
                  <a:schemeClr val="bg1"/>
                </a:solidFill>
              </a:rPr>
              <a:t>– </a:t>
            </a:r>
            <a:r>
              <a:rPr lang="el-GR" b="1" dirty="0">
                <a:solidFill>
                  <a:schemeClr val="bg1"/>
                </a:solidFill>
              </a:rPr>
              <a:t>Παραγωγή Ψευδαργύρου</a:t>
            </a:r>
            <a:endParaRPr lang="en-US" b="1" dirty="0">
              <a:solidFill>
                <a:schemeClr val="bg1"/>
              </a:solidFill>
            </a:endParaRPr>
          </a:p>
        </p:txBody>
      </p:sp>
      <p:sp>
        <p:nvSpPr>
          <p:cNvPr id="15" name="TextBox 14">
            <a:extLst>
              <a:ext uri="{FF2B5EF4-FFF2-40B4-BE49-F238E27FC236}">
                <a16:creationId xmlns:a16="http://schemas.microsoft.com/office/drawing/2014/main" id="{E564A8CE-307B-8F3A-736C-E3772EDBA047}"/>
              </a:ext>
            </a:extLst>
          </p:cNvPr>
          <p:cNvSpPr txBox="1"/>
          <p:nvPr/>
        </p:nvSpPr>
        <p:spPr>
          <a:xfrm>
            <a:off x="4107491" y="4526390"/>
            <a:ext cx="2971800" cy="646331"/>
          </a:xfrm>
          <a:prstGeom prst="rect">
            <a:avLst/>
          </a:prstGeom>
          <a:solidFill>
            <a:schemeClr val="bg2">
              <a:alpha val="82000"/>
            </a:schemeClr>
          </a:solidFill>
        </p:spPr>
        <p:txBody>
          <a:bodyPr wrap="square" rtlCol="0">
            <a:spAutoFit/>
          </a:bodyPr>
          <a:lstStyle/>
          <a:p>
            <a:pPr algn="ctr"/>
            <a:r>
              <a:rPr lang="el-GR" b="1" dirty="0">
                <a:solidFill>
                  <a:schemeClr val="bg1"/>
                </a:solidFill>
              </a:rPr>
              <a:t>Γαληνίτης – </a:t>
            </a:r>
            <a:r>
              <a:rPr lang="en-US" b="1" dirty="0" err="1">
                <a:solidFill>
                  <a:schemeClr val="bg1"/>
                </a:solidFill>
              </a:rPr>
              <a:t>PbS</a:t>
            </a:r>
            <a:r>
              <a:rPr lang="el-GR" b="1" dirty="0">
                <a:solidFill>
                  <a:schemeClr val="bg1"/>
                </a:solidFill>
              </a:rPr>
              <a:t> </a:t>
            </a:r>
            <a:r>
              <a:rPr lang="en-US" b="1" dirty="0">
                <a:solidFill>
                  <a:schemeClr val="bg1"/>
                </a:solidFill>
              </a:rPr>
              <a:t>– </a:t>
            </a:r>
            <a:r>
              <a:rPr lang="el-GR" b="1" dirty="0">
                <a:solidFill>
                  <a:schemeClr val="bg1"/>
                </a:solidFill>
              </a:rPr>
              <a:t>Παραγωγή </a:t>
            </a:r>
            <a:r>
              <a:rPr lang="el-GR" b="1" dirty="0" err="1">
                <a:solidFill>
                  <a:schemeClr val="bg1"/>
                </a:solidFill>
              </a:rPr>
              <a:t>Μολύβδου</a:t>
            </a:r>
            <a:endParaRPr lang="en-US" b="1" dirty="0">
              <a:solidFill>
                <a:schemeClr val="bg1"/>
              </a:solidFill>
            </a:endParaRPr>
          </a:p>
        </p:txBody>
      </p:sp>
      <p:sp>
        <p:nvSpPr>
          <p:cNvPr id="18" name="TextBox 17">
            <a:extLst>
              <a:ext uri="{FF2B5EF4-FFF2-40B4-BE49-F238E27FC236}">
                <a16:creationId xmlns:a16="http://schemas.microsoft.com/office/drawing/2014/main" id="{FBAC16B8-8C69-B5C2-8DDD-E468B61456E0}"/>
              </a:ext>
            </a:extLst>
          </p:cNvPr>
          <p:cNvSpPr txBox="1"/>
          <p:nvPr/>
        </p:nvSpPr>
        <p:spPr>
          <a:xfrm>
            <a:off x="8598075" y="4526389"/>
            <a:ext cx="2971800" cy="646331"/>
          </a:xfrm>
          <a:prstGeom prst="rect">
            <a:avLst/>
          </a:prstGeom>
          <a:solidFill>
            <a:schemeClr val="bg2">
              <a:alpha val="82000"/>
            </a:schemeClr>
          </a:solidFill>
        </p:spPr>
        <p:txBody>
          <a:bodyPr wrap="square" rtlCol="0">
            <a:spAutoFit/>
          </a:bodyPr>
          <a:lstStyle/>
          <a:p>
            <a:pPr algn="ctr"/>
            <a:r>
              <a:rPr lang="el-GR" b="1" dirty="0">
                <a:solidFill>
                  <a:schemeClr val="bg1"/>
                </a:solidFill>
              </a:rPr>
              <a:t>Πυρολουσίτης – </a:t>
            </a:r>
            <a:r>
              <a:rPr lang="en-US" b="1" dirty="0">
                <a:solidFill>
                  <a:schemeClr val="bg1"/>
                </a:solidFill>
              </a:rPr>
              <a:t>MnO</a:t>
            </a:r>
            <a:r>
              <a:rPr lang="en-US" b="1" baseline="-25000" dirty="0">
                <a:solidFill>
                  <a:schemeClr val="bg1"/>
                </a:solidFill>
              </a:rPr>
              <a:t>2</a:t>
            </a:r>
            <a:r>
              <a:rPr lang="el-GR" b="1" dirty="0">
                <a:solidFill>
                  <a:schemeClr val="bg1"/>
                </a:solidFill>
              </a:rPr>
              <a:t> </a:t>
            </a:r>
            <a:r>
              <a:rPr lang="en-US" b="1" dirty="0">
                <a:solidFill>
                  <a:schemeClr val="bg1"/>
                </a:solidFill>
              </a:rPr>
              <a:t>– </a:t>
            </a:r>
            <a:r>
              <a:rPr lang="el-GR" b="1" dirty="0">
                <a:solidFill>
                  <a:schemeClr val="bg1"/>
                </a:solidFill>
              </a:rPr>
              <a:t>Παραγωγή Μαγγανίου</a:t>
            </a:r>
            <a:endParaRPr lang="en-US" b="1" dirty="0">
              <a:solidFill>
                <a:schemeClr val="bg1"/>
              </a:solidFill>
            </a:endParaRPr>
          </a:p>
        </p:txBody>
      </p:sp>
    </p:spTree>
    <p:extLst>
      <p:ext uri="{BB962C8B-B14F-4D97-AF65-F5344CB8AC3E}">
        <p14:creationId xmlns:p14="http://schemas.microsoft.com/office/powerpoint/2010/main" val="359803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D401C-08FF-8D19-E1B3-EA8E9D0DCEC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BFA657A-BCD6-08B0-D684-1FBB254F83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58"/>
          <a:stretch/>
        </p:blipFill>
        <p:spPr bwMode="auto">
          <a:xfrm>
            <a:off x="-5230" y="0"/>
            <a:ext cx="1219723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EB4196D-FE82-5BA3-FE97-E268E04157CE}"/>
              </a:ext>
            </a:extLst>
          </p:cNvPr>
          <p:cNvSpPr>
            <a:spLocks noGrp="1"/>
          </p:cNvSpPr>
          <p:nvPr>
            <p:ph type="ctrTitle"/>
          </p:nvPr>
        </p:nvSpPr>
        <p:spPr>
          <a:xfrm>
            <a:off x="378385" y="3637172"/>
            <a:ext cx="11430000" cy="2228296"/>
          </a:xfrm>
          <a:solidFill>
            <a:srgbClr val="E3AA14">
              <a:alpha val="85000"/>
            </a:srgbClr>
          </a:solidFill>
        </p:spPr>
        <p:txBody>
          <a:bodyPr anchor="ctr">
            <a:noAutofit/>
          </a:bodyPr>
          <a:lstStyle/>
          <a:p>
            <a:r>
              <a:rPr lang="el-GR" sz="2800" dirty="0"/>
              <a:t>Η Σχολή Μεταλλειολόγων και Μεταλλουργών Μηχανικών εκπαιδεύει Μηχανικούς που θα υποστηρίξουν τις βιομηχανικές παραγωγικές διαδικασίες μέσω των οποίων καλύπτονται οι ανάγκες της κοινωνίας για μεταλλικές και ορυκτές πρώτες ύλες (ενεργειακές πρώτες ύλες, βιομηχανικά ορυκτά και πετρώματα).</a:t>
            </a:r>
            <a:endParaRPr lang="en-US" sz="2800" dirty="0"/>
          </a:p>
        </p:txBody>
      </p:sp>
      <p:pic>
        <p:nvPicPr>
          <p:cNvPr id="7170" name="Picture 2">
            <a:extLst>
              <a:ext uri="{FF2B5EF4-FFF2-40B4-BE49-F238E27FC236}">
                <a16:creationId xmlns:a16="http://schemas.microsoft.com/office/drawing/2014/main" id="{63D4C85F-2239-B424-F57F-1BF6469FE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906" y="560151"/>
            <a:ext cx="11414094" cy="2084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475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C3C9-493D-F118-1084-2E061E454CCF}"/>
              </a:ext>
            </a:extLst>
          </p:cNvPr>
          <p:cNvSpPr>
            <a:spLocks noGrp="1"/>
          </p:cNvSpPr>
          <p:nvPr>
            <p:ph type="ctrTitle"/>
          </p:nvPr>
        </p:nvSpPr>
        <p:spPr/>
        <p:txBody>
          <a:bodyPr/>
          <a:lstStyle/>
          <a:p>
            <a:r>
              <a:rPr lang="en-US" dirty="0"/>
              <a:t>Photo quiz</a:t>
            </a:r>
          </a:p>
        </p:txBody>
      </p:sp>
      <p:sp>
        <p:nvSpPr>
          <p:cNvPr id="6" name="Text Placeholder 5">
            <a:extLst>
              <a:ext uri="{FF2B5EF4-FFF2-40B4-BE49-F238E27FC236}">
                <a16:creationId xmlns:a16="http://schemas.microsoft.com/office/drawing/2014/main" id="{22CA491E-94B8-C4BC-5874-4BF9F46AD419}"/>
              </a:ext>
            </a:extLst>
          </p:cNvPr>
          <p:cNvSpPr>
            <a:spLocks noGrp="1"/>
          </p:cNvSpPr>
          <p:nvPr>
            <p:ph type="body" sz="quarter" idx="11"/>
          </p:nvPr>
        </p:nvSpPr>
        <p:spPr>
          <a:xfrm>
            <a:off x="6299835" y="4138296"/>
            <a:ext cx="5486400" cy="505422"/>
          </a:xfrm>
        </p:spPr>
        <p:txBody>
          <a:bodyPr anchor="t"/>
          <a:lstStyle/>
          <a:p>
            <a:r>
              <a:rPr lang="el-GR" sz="2000" dirty="0"/>
              <a:t>Ονομάστε το αντικείμενο κάθε φωτογραφίας.</a:t>
            </a:r>
            <a:endParaRPr lang="en-US" sz="2000" dirty="0"/>
          </a:p>
        </p:txBody>
      </p:sp>
      <p:pic>
        <p:nvPicPr>
          <p:cNvPr id="1026" name="Picture 2">
            <a:extLst>
              <a:ext uri="{FF2B5EF4-FFF2-40B4-BE49-F238E27FC236}">
                <a16:creationId xmlns:a16="http://schemas.microsoft.com/office/drawing/2014/main" id="{288037FC-C63E-A9C6-629D-77C7519A1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88352"/>
            <a:ext cx="5524500" cy="368129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B6A62ED-F943-93F2-32F8-2A392D60DF1D}"/>
              </a:ext>
            </a:extLst>
          </p:cNvPr>
          <p:cNvPicPr>
            <a:picLocks noChangeAspect="1"/>
          </p:cNvPicPr>
          <p:nvPr/>
        </p:nvPicPr>
        <p:blipFill>
          <a:blip r:embed="rId3"/>
          <a:stretch>
            <a:fillRect/>
          </a:stretch>
        </p:blipFill>
        <p:spPr>
          <a:xfrm>
            <a:off x="370914" y="656664"/>
            <a:ext cx="5544671" cy="5544671"/>
          </a:xfrm>
          <a:prstGeom prst="rect">
            <a:avLst/>
          </a:prstGeom>
        </p:spPr>
      </p:pic>
      <p:pic>
        <p:nvPicPr>
          <p:cNvPr id="9" name="Picture 8">
            <a:extLst>
              <a:ext uri="{FF2B5EF4-FFF2-40B4-BE49-F238E27FC236}">
                <a16:creationId xmlns:a16="http://schemas.microsoft.com/office/drawing/2014/main" id="{07CF8463-2133-EEBC-304E-502901B010EE}"/>
              </a:ext>
            </a:extLst>
          </p:cNvPr>
          <p:cNvPicPr>
            <a:picLocks noChangeAspect="1"/>
          </p:cNvPicPr>
          <p:nvPr/>
        </p:nvPicPr>
        <p:blipFill>
          <a:blip r:embed="rId4"/>
          <a:stretch>
            <a:fillRect/>
          </a:stretch>
        </p:blipFill>
        <p:spPr>
          <a:xfrm>
            <a:off x="380999" y="1598548"/>
            <a:ext cx="5524500" cy="3660902"/>
          </a:xfrm>
          <a:prstGeom prst="rect">
            <a:avLst/>
          </a:prstGeom>
        </p:spPr>
      </p:pic>
      <p:pic>
        <p:nvPicPr>
          <p:cNvPr id="1028" name="Picture 4">
            <a:extLst>
              <a:ext uri="{FF2B5EF4-FFF2-40B4-BE49-F238E27FC236}">
                <a16:creationId xmlns:a16="http://schemas.microsoft.com/office/drawing/2014/main" id="{D9C616C1-B6D4-8823-EAD4-BCEB8578AD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878" y="1576450"/>
            <a:ext cx="5524500" cy="3683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E34BD5A-6E0E-8E55-2823-873ECB5B8A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076449"/>
            <a:ext cx="6254750" cy="32413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73AB07B-CCED-1581-EA1F-83107658F5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72418"/>
            <a:ext cx="6254750" cy="469106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3F918B8F-FECF-41C7-FD5B-78E5E48338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1345048"/>
            <a:ext cx="6254750" cy="416790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43066A22-23C2-CAAF-1E88-42C53EA621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373" y="430529"/>
            <a:ext cx="6096002" cy="60138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EF894DE-B537-B8A9-2260-899864F6A7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99" y="2260309"/>
            <a:ext cx="6175376" cy="231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34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nodeType="clickEffect">
                                  <p:stCondLst>
                                    <p:cond delay="0"/>
                                  </p:stCondLst>
                                  <p:childTnLst>
                                    <p:animEffect transition="out" filter="wipe(up)">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1" fill="hold" nodeType="clickEffect">
                                  <p:stCondLst>
                                    <p:cond delay="0"/>
                                  </p:stCondLst>
                                  <p:childTnLst>
                                    <p:animEffect transition="out" filter="wipe(up)">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1" fill="hold" nodeType="clickEffect">
                                  <p:stCondLst>
                                    <p:cond delay="0"/>
                                  </p:stCondLst>
                                  <p:childTnLst>
                                    <p:animEffect transition="out" filter="wipe(up)">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wipe(up)">
                                      <p:cBhvr>
                                        <p:cTn id="34" dur="500"/>
                                        <p:tgtEl>
                                          <p:spTgt spid="10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1" fill="hold" nodeType="clickEffect">
                                  <p:stCondLst>
                                    <p:cond delay="0"/>
                                  </p:stCondLst>
                                  <p:childTnLst>
                                    <p:animEffect transition="out" filter="wipe(up)">
                                      <p:cBhvr>
                                        <p:cTn id="38" dur="500"/>
                                        <p:tgtEl>
                                          <p:spTgt spid="1028"/>
                                        </p:tgtEl>
                                      </p:cBhvr>
                                    </p:animEffect>
                                    <p:set>
                                      <p:cBhvr>
                                        <p:cTn id="39" dur="1" fill="hold">
                                          <p:stCondLst>
                                            <p:cond delay="499"/>
                                          </p:stCondLst>
                                        </p:cTn>
                                        <p:tgtEl>
                                          <p:spTgt spid="1028"/>
                                        </p:tgtEl>
                                        <p:attrNameLst>
                                          <p:attrName>style.visibility</p:attrName>
                                        </p:attrNameLst>
                                      </p:cBhvr>
                                      <p:to>
                                        <p:strVal val="hidden"/>
                                      </p:to>
                                    </p:se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1032"/>
                                        </p:tgtEl>
                                        <p:attrNameLst>
                                          <p:attrName>style.visibility</p:attrName>
                                        </p:attrNameLst>
                                      </p:cBhvr>
                                      <p:to>
                                        <p:strVal val="visible"/>
                                      </p:to>
                                    </p:set>
                                    <p:animEffect transition="in" filter="wipe(up)">
                                      <p:cBhvr>
                                        <p:cTn id="43" dur="500"/>
                                        <p:tgtEl>
                                          <p:spTgt spid="103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xit" presetSubtype="1" fill="hold" nodeType="clickEffect">
                                  <p:stCondLst>
                                    <p:cond delay="0"/>
                                  </p:stCondLst>
                                  <p:childTnLst>
                                    <p:animEffect transition="out" filter="wipe(up)">
                                      <p:cBhvr>
                                        <p:cTn id="47" dur="500"/>
                                        <p:tgtEl>
                                          <p:spTgt spid="1032"/>
                                        </p:tgtEl>
                                      </p:cBhvr>
                                    </p:animEffect>
                                    <p:set>
                                      <p:cBhvr>
                                        <p:cTn id="48" dur="1" fill="hold">
                                          <p:stCondLst>
                                            <p:cond delay="499"/>
                                          </p:stCondLst>
                                        </p:cTn>
                                        <p:tgtEl>
                                          <p:spTgt spid="1032"/>
                                        </p:tgtEl>
                                        <p:attrNameLst>
                                          <p:attrName>style.visibility</p:attrName>
                                        </p:attrNameLst>
                                      </p:cBhvr>
                                      <p:to>
                                        <p:strVal val="hidden"/>
                                      </p:to>
                                    </p:set>
                                  </p:childTnLst>
                                </p:cTn>
                              </p:par>
                            </p:childTnLst>
                          </p:cTn>
                        </p:par>
                        <p:par>
                          <p:cTn id="49" fill="hold">
                            <p:stCondLst>
                              <p:cond delay="500"/>
                            </p:stCondLst>
                            <p:childTnLst>
                              <p:par>
                                <p:cTn id="50" presetID="22" presetClass="entr" presetSubtype="1" fill="hold" nodeType="afterEffect">
                                  <p:stCondLst>
                                    <p:cond delay="0"/>
                                  </p:stCondLst>
                                  <p:childTnLst>
                                    <p:set>
                                      <p:cBhvr>
                                        <p:cTn id="51" dur="1" fill="hold">
                                          <p:stCondLst>
                                            <p:cond delay="0"/>
                                          </p:stCondLst>
                                        </p:cTn>
                                        <p:tgtEl>
                                          <p:spTgt spid="1034"/>
                                        </p:tgtEl>
                                        <p:attrNameLst>
                                          <p:attrName>style.visibility</p:attrName>
                                        </p:attrNameLst>
                                      </p:cBhvr>
                                      <p:to>
                                        <p:strVal val="visible"/>
                                      </p:to>
                                    </p:set>
                                    <p:animEffect transition="in" filter="wipe(up)">
                                      <p:cBhvr>
                                        <p:cTn id="52" dur="500"/>
                                        <p:tgtEl>
                                          <p:spTgt spid="103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1" fill="hold" nodeType="clickEffect">
                                  <p:stCondLst>
                                    <p:cond delay="0"/>
                                  </p:stCondLst>
                                  <p:childTnLst>
                                    <p:animEffect transition="out" filter="wipe(up)">
                                      <p:cBhvr>
                                        <p:cTn id="56" dur="500"/>
                                        <p:tgtEl>
                                          <p:spTgt spid="1034"/>
                                        </p:tgtEl>
                                      </p:cBhvr>
                                    </p:animEffect>
                                    <p:set>
                                      <p:cBhvr>
                                        <p:cTn id="57" dur="1" fill="hold">
                                          <p:stCondLst>
                                            <p:cond delay="499"/>
                                          </p:stCondLst>
                                        </p:cTn>
                                        <p:tgtEl>
                                          <p:spTgt spid="1034"/>
                                        </p:tgtEl>
                                        <p:attrNameLst>
                                          <p:attrName>style.visibility</p:attrName>
                                        </p:attrNameLst>
                                      </p:cBhvr>
                                      <p:to>
                                        <p:strVal val="hidden"/>
                                      </p:to>
                                    </p:set>
                                  </p:childTnLst>
                                </p:cTn>
                              </p:par>
                            </p:childTnLst>
                          </p:cTn>
                        </p:par>
                        <p:par>
                          <p:cTn id="58" fill="hold">
                            <p:stCondLst>
                              <p:cond delay="500"/>
                            </p:stCondLst>
                            <p:childTnLst>
                              <p:par>
                                <p:cTn id="59" presetID="22" presetClass="entr" presetSubtype="1" fill="hold" nodeType="afterEffect">
                                  <p:stCondLst>
                                    <p:cond delay="0"/>
                                  </p:stCondLst>
                                  <p:childTnLst>
                                    <p:set>
                                      <p:cBhvr>
                                        <p:cTn id="60" dur="1" fill="hold">
                                          <p:stCondLst>
                                            <p:cond delay="0"/>
                                          </p:stCondLst>
                                        </p:cTn>
                                        <p:tgtEl>
                                          <p:spTgt spid="1036"/>
                                        </p:tgtEl>
                                        <p:attrNameLst>
                                          <p:attrName>style.visibility</p:attrName>
                                        </p:attrNameLst>
                                      </p:cBhvr>
                                      <p:to>
                                        <p:strVal val="visible"/>
                                      </p:to>
                                    </p:set>
                                    <p:animEffect transition="in" filter="wipe(up)">
                                      <p:cBhvr>
                                        <p:cTn id="61" dur="500"/>
                                        <p:tgtEl>
                                          <p:spTgt spid="103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xit" presetSubtype="1" fill="hold" nodeType="clickEffect">
                                  <p:stCondLst>
                                    <p:cond delay="0"/>
                                  </p:stCondLst>
                                  <p:childTnLst>
                                    <p:animEffect transition="out" filter="wipe(up)">
                                      <p:cBhvr>
                                        <p:cTn id="65" dur="500"/>
                                        <p:tgtEl>
                                          <p:spTgt spid="1036"/>
                                        </p:tgtEl>
                                      </p:cBhvr>
                                    </p:animEffect>
                                    <p:set>
                                      <p:cBhvr>
                                        <p:cTn id="66" dur="1" fill="hold">
                                          <p:stCondLst>
                                            <p:cond delay="499"/>
                                          </p:stCondLst>
                                        </p:cTn>
                                        <p:tgtEl>
                                          <p:spTgt spid="1036"/>
                                        </p:tgtEl>
                                        <p:attrNameLst>
                                          <p:attrName>style.visibility</p:attrName>
                                        </p:attrNameLst>
                                      </p:cBhvr>
                                      <p:to>
                                        <p:strVal val="hidden"/>
                                      </p:to>
                                    </p:set>
                                  </p:childTnLst>
                                </p:cTn>
                              </p:par>
                            </p:childTnLst>
                          </p:cTn>
                        </p:par>
                        <p:par>
                          <p:cTn id="67" fill="hold">
                            <p:stCondLst>
                              <p:cond delay="500"/>
                            </p:stCondLst>
                            <p:childTnLst>
                              <p:par>
                                <p:cTn id="68" presetID="22" presetClass="entr" presetSubtype="1" fill="hold" nodeType="afterEffect">
                                  <p:stCondLst>
                                    <p:cond delay="0"/>
                                  </p:stCondLst>
                                  <p:childTnLst>
                                    <p:set>
                                      <p:cBhvr>
                                        <p:cTn id="69" dur="1" fill="hold">
                                          <p:stCondLst>
                                            <p:cond delay="0"/>
                                          </p:stCondLst>
                                        </p:cTn>
                                        <p:tgtEl>
                                          <p:spTgt spid="1038"/>
                                        </p:tgtEl>
                                        <p:attrNameLst>
                                          <p:attrName>style.visibility</p:attrName>
                                        </p:attrNameLst>
                                      </p:cBhvr>
                                      <p:to>
                                        <p:strVal val="visible"/>
                                      </p:to>
                                    </p:set>
                                    <p:animEffect transition="in" filter="wipe(up)">
                                      <p:cBhvr>
                                        <p:cTn id="70" dur="500"/>
                                        <p:tgtEl>
                                          <p:spTgt spid="103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xit" presetSubtype="1" fill="hold" nodeType="clickEffect">
                                  <p:stCondLst>
                                    <p:cond delay="0"/>
                                  </p:stCondLst>
                                  <p:childTnLst>
                                    <p:animEffect transition="out" filter="wipe(up)">
                                      <p:cBhvr>
                                        <p:cTn id="74" dur="500"/>
                                        <p:tgtEl>
                                          <p:spTgt spid="1038"/>
                                        </p:tgtEl>
                                      </p:cBhvr>
                                    </p:animEffect>
                                    <p:set>
                                      <p:cBhvr>
                                        <p:cTn id="75" dur="1" fill="hold">
                                          <p:stCondLst>
                                            <p:cond delay="499"/>
                                          </p:stCondLst>
                                        </p:cTn>
                                        <p:tgtEl>
                                          <p:spTgt spid="1038"/>
                                        </p:tgtEl>
                                        <p:attrNameLst>
                                          <p:attrName>style.visibility</p:attrName>
                                        </p:attrNameLst>
                                      </p:cBhvr>
                                      <p:to>
                                        <p:strVal val="hidden"/>
                                      </p:to>
                                    </p:set>
                                  </p:childTnLst>
                                </p:cTn>
                              </p:par>
                            </p:childTnLst>
                          </p:cTn>
                        </p:par>
                        <p:par>
                          <p:cTn id="76" fill="hold">
                            <p:stCondLst>
                              <p:cond delay="500"/>
                            </p:stCondLst>
                            <p:childTnLst>
                              <p:par>
                                <p:cTn id="77" presetID="22" presetClass="entr" presetSubtype="1" fill="hold" nodeType="after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wipe(up)">
                                      <p:cBhvr>
                                        <p:cTn id="7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460B2-7D28-6858-47B8-C1F2E50B510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89D8795-A8A2-3374-99C9-EB28F87E86B5}"/>
              </a:ext>
            </a:extLst>
          </p:cNvPr>
          <p:cNvSpPr/>
          <p:nvPr/>
        </p:nvSpPr>
        <p:spPr>
          <a:xfrm>
            <a:off x="381000" y="616990"/>
            <a:ext cx="6179598" cy="7128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l-GR" b="1" dirty="0"/>
              <a:t>Επειδή τα μέταλλα βρίσκονται ως πετρώματα στο έδαφος και το υπέδαφος πρέπει πρώτα να ανακαλύψουμε που βρίσκονται.</a:t>
            </a:r>
            <a:endParaRPr lang="en-US" b="1" dirty="0"/>
          </a:p>
        </p:txBody>
      </p:sp>
      <p:sp>
        <p:nvSpPr>
          <p:cNvPr id="5" name="Rectangle 4">
            <a:extLst>
              <a:ext uri="{FF2B5EF4-FFF2-40B4-BE49-F238E27FC236}">
                <a16:creationId xmlns:a16="http://schemas.microsoft.com/office/drawing/2014/main" id="{CAEB2379-F8EF-4EFA-3FCF-056A40CA250C}"/>
              </a:ext>
            </a:extLst>
          </p:cNvPr>
          <p:cNvSpPr/>
          <p:nvPr/>
        </p:nvSpPr>
        <p:spPr>
          <a:xfrm>
            <a:off x="380999" y="1539576"/>
            <a:ext cx="6179598" cy="7128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l-GR" b="1" dirty="0"/>
              <a:t>Αφού τα ανακαλύψουμε πρέπει να εκτιμήσουμε αν αξίζει να τα εξορύξουμε.</a:t>
            </a:r>
            <a:endParaRPr lang="en-US" b="1" dirty="0"/>
          </a:p>
        </p:txBody>
      </p:sp>
      <p:sp>
        <p:nvSpPr>
          <p:cNvPr id="6" name="Rectangle 5">
            <a:extLst>
              <a:ext uri="{FF2B5EF4-FFF2-40B4-BE49-F238E27FC236}">
                <a16:creationId xmlns:a16="http://schemas.microsoft.com/office/drawing/2014/main" id="{3A4828AF-EB7E-5FBE-5543-0411787CA13C}"/>
              </a:ext>
            </a:extLst>
          </p:cNvPr>
          <p:cNvSpPr/>
          <p:nvPr/>
        </p:nvSpPr>
        <p:spPr>
          <a:xfrm>
            <a:off x="380999" y="2474460"/>
            <a:ext cx="6179598" cy="71280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l-GR" b="1" dirty="0"/>
              <a:t>Για αυτά που έχουν προοπτικές πρέπει να σχεδιάσουμε πως θα κάνουμε την εξόρυξη.</a:t>
            </a:r>
            <a:endParaRPr lang="en-US" b="1" dirty="0"/>
          </a:p>
        </p:txBody>
      </p:sp>
      <p:sp>
        <p:nvSpPr>
          <p:cNvPr id="7" name="Rectangle 6">
            <a:extLst>
              <a:ext uri="{FF2B5EF4-FFF2-40B4-BE49-F238E27FC236}">
                <a16:creationId xmlns:a16="http://schemas.microsoft.com/office/drawing/2014/main" id="{B98A4006-631A-3798-DFED-B422F0E871C1}"/>
              </a:ext>
            </a:extLst>
          </p:cNvPr>
          <p:cNvSpPr/>
          <p:nvPr/>
        </p:nvSpPr>
        <p:spPr>
          <a:xfrm>
            <a:off x="381000" y="3670736"/>
            <a:ext cx="6179598" cy="7128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l-GR" b="1" dirty="0"/>
              <a:t>Επειδή θα είναι ενωμένα με άλλες ενώσεις και στοιχεία που μας είναι άχρηστα, πρέπει να τα απελευθερώσουμε από αυτά.</a:t>
            </a:r>
            <a:endParaRPr lang="en-US" b="1" dirty="0"/>
          </a:p>
        </p:txBody>
      </p:sp>
      <p:sp>
        <p:nvSpPr>
          <p:cNvPr id="8" name="Rectangle 7">
            <a:extLst>
              <a:ext uri="{FF2B5EF4-FFF2-40B4-BE49-F238E27FC236}">
                <a16:creationId xmlns:a16="http://schemas.microsoft.com/office/drawing/2014/main" id="{DCDBA41A-A1FE-732A-694A-7506808A05DF}"/>
              </a:ext>
            </a:extLst>
          </p:cNvPr>
          <p:cNvSpPr/>
          <p:nvPr/>
        </p:nvSpPr>
        <p:spPr>
          <a:xfrm>
            <a:off x="381000" y="4605620"/>
            <a:ext cx="6179597" cy="7128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l-GR" b="1" dirty="0"/>
              <a:t>Μετά την παραγωγή των καθαρών μετάλλων καλούμαστε να προσδώσουμε σε αυτά τις ιδιότητες που θέλουμε.</a:t>
            </a:r>
            <a:endParaRPr lang="en-US" b="1" dirty="0"/>
          </a:p>
        </p:txBody>
      </p:sp>
      <p:sp>
        <p:nvSpPr>
          <p:cNvPr id="9" name="Rectangle 8">
            <a:extLst>
              <a:ext uri="{FF2B5EF4-FFF2-40B4-BE49-F238E27FC236}">
                <a16:creationId xmlns:a16="http://schemas.microsoft.com/office/drawing/2014/main" id="{04CF51B9-54FB-65AC-E9FD-BB06FF9D6E8F}"/>
              </a:ext>
            </a:extLst>
          </p:cNvPr>
          <p:cNvSpPr/>
          <p:nvPr/>
        </p:nvSpPr>
        <p:spPr>
          <a:xfrm>
            <a:off x="381002" y="5540503"/>
            <a:ext cx="6179596" cy="71280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l-GR" b="1" dirty="0"/>
              <a:t>Έχοντας φτιάξει κράματα με τις επιθυμητές ιδιότητες πρέπει να τα μορφοποιήσουμε για την εφαρμογή που προορίζεται.</a:t>
            </a:r>
            <a:endParaRPr lang="en-US" b="1" dirty="0"/>
          </a:p>
        </p:txBody>
      </p:sp>
      <p:sp>
        <p:nvSpPr>
          <p:cNvPr id="11" name="Rectangle 10">
            <a:extLst>
              <a:ext uri="{FF2B5EF4-FFF2-40B4-BE49-F238E27FC236}">
                <a16:creationId xmlns:a16="http://schemas.microsoft.com/office/drawing/2014/main" id="{D62F53B7-F15F-8BB4-1AB2-45AE578C059D}"/>
              </a:ext>
            </a:extLst>
          </p:cNvPr>
          <p:cNvSpPr/>
          <p:nvPr/>
        </p:nvSpPr>
        <p:spPr>
          <a:xfrm>
            <a:off x="6676009" y="616990"/>
            <a:ext cx="2582291" cy="71280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l-GR" b="1" dirty="0"/>
              <a:t>Γεωλογική έρευνα</a:t>
            </a:r>
            <a:endParaRPr lang="en-US" b="1" dirty="0"/>
          </a:p>
        </p:txBody>
      </p:sp>
      <p:sp>
        <p:nvSpPr>
          <p:cNvPr id="13" name="Rectangle 12">
            <a:extLst>
              <a:ext uri="{FF2B5EF4-FFF2-40B4-BE49-F238E27FC236}">
                <a16:creationId xmlns:a16="http://schemas.microsoft.com/office/drawing/2014/main" id="{923661DC-A684-4BAC-3137-66905F7B614F}"/>
              </a:ext>
            </a:extLst>
          </p:cNvPr>
          <p:cNvSpPr/>
          <p:nvPr/>
        </p:nvSpPr>
        <p:spPr>
          <a:xfrm>
            <a:off x="6676009" y="1539576"/>
            <a:ext cx="2582291" cy="71280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l-GR" b="1" dirty="0"/>
              <a:t>Μεταλλευτική έρευνα</a:t>
            </a:r>
            <a:endParaRPr lang="en-US" b="1" dirty="0"/>
          </a:p>
        </p:txBody>
      </p:sp>
      <p:sp>
        <p:nvSpPr>
          <p:cNvPr id="14" name="Rectangle 13">
            <a:extLst>
              <a:ext uri="{FF2B5EF4-FFF2-40B4-BE49-F238E27FC236}">
                <a16:creationId xmlns:a16="http://schemas.microsoft.com/office/drawing/2014/main" id="{1BD5CAC5-D58D-70D7-C03E-40801F982F20}"/>
              </a:ext>
            </a:extLst>
          </p:cNvPr>
          <p:cNvSpPr/>
          <p:nvPr/>
        </p:nvSpPr>
        <p:spPr>
          <a:xfrm>
            <a:off x="6676009" y="2474460"/>
            <a:ext cx="2582291" cy="71280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l-GR" b="1" dirty="0"/>
              <a:t>Εξόρυξη </a:t>
            </a:r>
            <a:br>
              <a:rPr lang="el-GR" b="1" dirty="0"/>
            </a:br>
            <a:r>
              <a:rPr lang="el-GR" b="1" dirty="0"/>
              <a:t>(Σχεδιασμός &amp; Ανάπτυξη)</a:t>
            </a:r>
            <a:endParaRPr lang="en-US" b="1" dirty="0"/>
          </a:p>
        </p:txBody>
      </p:sp>
      <p:sp>
        <p:nvSpPr>
          <p:cNvPr id="15" name="Rectangle 14">
            <a:extLst>
              <a:ext uri="{FF2B5EF4-FFF2-40B4-BE49-F238E27FC236}">
                <a16:creationId xmlns:a16="http://schemas.microsoft.com/office/drawing/2014/main" id="{F0430E8D-9946-538E-E39D-6BCF985AC0F9}"/>
              </a:ext>
            </a:extLst>
          </p:cNvPr>
          <p:cNvSpPr/>
          <p:nvPr/>
        </p:nvSpPr>
        <p:spPr>
          <a:xfrm>
            <a:off x="6676009" y="3670736"/>
            <a:ext cx="2582292" cy="7128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Εμπλουτισμός &amp; Εξαγωγική Μεταλλουργία</a:t>
            </a:r>
            <a:endParaRPr lang="en-US" b="1" dirty="0"/>
          </a:p>
        </p:txBody>
      </p:sp>
      <p:sp>
        <p:nvSpPr>
          <p:cNvPr id="16" name="Rectangle 15">
            <a:extLst>
              <a:ext uri="{FF2B5EF4-FFF2-40B4-BE49-F238E27FC236}">
                <a16:creationId xmlns:a16="http://schemas.microsoft.com/office/drawing/2014/main" id="{95263704-821B-72C6-E167-DC3016029AA6}"/>
              </a:ext>
            </a:extLst>
          </p:cNvPr>
          <p:cNvSpPr/>
          <p:nvPr/>
        </p:nvSpPr>
        <p:spPr>
          <a:xfrm>
            <a:off x="6676009" y="4593322"/>
            <a:ext cx="2582292" cy="7128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Φυσική Μεταλλουργία (Μεταλλογνωσία)</a:t>
            </a:r>
            <a:endParaRPr lang="en-US" b="1" dirty="0"/>
          </a:p>
        </p:txBody>
      </p:sp>
      <p:sp>
        <p:nvSpPr>
          <p:cNvPr id="17" name="Rectangle 16">
            <a:extLst>
              <a:ext uri="{FF2B5EF4-FFF2-40B4-BE49-F238E27FC236}">
                <a16:creationId xmlns:a16="http://schemas.microsoft.com/office/drawing/2014/main" id="{D93AB4E8-04F2-FD91-76D7-7E4C441888F1}"/>
              </a:ext>
            </a:extLst>
          </p:cNvPr>
          <p:cNvSpPr/>
          <p:nvPr/>
        </p:nvSpPr>
        <p:spPr>
          <a:xfrm>
            <a:off x="6676009" y="5528206"/>
            <a:ext cx="2582291" cy="7128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Μεταλλουργικές Κατεργασίες </a:t>
            </a:r>
            <a:endParaRPr lang="en-US" b="1" dirty="0"/>
          </a:p>
        </p:txBody>
      </p:sp>
      <p:sp>
        <p:nvSpPr>
          <p:cNvPr id="18" name="Rectangle 17">
            <a:extLst>
              <a:ext uri="{FF2B5EF4-FFF2-40B4-BE49-F238E27FC236}">
                <a16:creationId xmlns:a16="http://schemas.microsoft.com/office/drawing/2014/main" id="{A4337A58-6A16-5D5F-AAA6-CBF315AB8BF3}"/>
              </a:ext>
            </a:extLst>
          </p:cNvPr>
          <p:cNvSpPr/>
          <p:nvPr/>
        </p:nvSpPr>
        <p:spPr>
          <a:xfrm>
            <a:off x="9348185" y="506027"/>
            <a:ext cx="2396971" cy="2805344"/>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l-GR" sz="2400" b="1" dirty="0">
                <a:solidFill>
                  <a:schemeClr val="bg1">
                    <a:lumMod val="95000"/>
                    <a:lumOff val="5000"/>
                  </a:schemeClr>
                </a:solidFill>
              </a:rPr>
              <a:t>Μεταλλειολόγοι</a:t>
            </a:r>
          </a:p>
          <a:p>
            <a:pPr algn="ctr"/>
            <a:r>
              <a:rPr lang="el-GR" sz="2400" b="1" dirty="0">
                <a:solidFill>
                  <a:schemeClr val="bg1">
                    <a:lumMod val="95000"/>
                    <a:lumOff val="5000"/>
                  </a:schemeClr>
                </a:solidFill>
              </a:rPr>
              <a:t>Μηχανικοί</a:t>
            </a:r>
          </a:p>
        </p:txBody>
      </p:sp>
      <p:sp>
        <p:nvSpPr>
          <p:cNvPr id="19" name="Rectangle 18">
            <a:extLst>
              <a:ext uri="{FF2B5EF4-FFF2-40B4-BE49-F238E27FC236}">
                <a16:creationId xmlns:a16="http://schemas.microsoft.com/office/drawing/2014/main" id="{F03C9068-9A76-5285-3E58-ABBC9D3F0D0F}"/>
              </a:ext>
            </a:extLst>
          </p:cNvPr>
          <p:cNvSpPr/>
          <p:nvPr/>
        </p:nvSpPr>
        <p:spPr>
          <a:xfrm>
            <a:off x="9348184" y="3546629"/>
            <a:ext cx="2396971" cy="280534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l-GR" sz="2400" b="1" dirty="0">
                <a:solidFill>
                  <a:schemeClr val="bg1">
                    <a:lumMod val="95000"/>
                    <a:lumOff val="5000"/>
                  </a:schemeClr>
                </a:solidFill>
              </a:rPr>
              <a:t>Μεταλλουργοί </a:t>
            </a:r>
          </a:p>
          <a:p>
            <a:pPr algn="ctr"/>
            <a:r>
              <a:rPr lang="el-GR" sz="2400" b="1" dirty="0">
                <a:solidFill>
                  <a:schemeClr val="bg1">
                    <a:lumMod val="95000"/>
                    <a:lumOff val="5000"/>
                  </a:schemeClr>
                </a:solidFill>
              </a:rPr>
              <a:t>Μηχανικοί</a:t>
            </a:r>
          </a:p>
        </p:txBody>
      </p:sp>
      <p:cxnSp>
        <p:nvCxnSpPr>
          <p:cNvPr id="21" name="Straight Connector 20">
            <a:extLst>
              <a:ext uri="{FF2B5EF4-FFF2-40B4-BE49-F238E27FC236}">
                <a16:creationId xmlns:a16="http://schemas.microsoft.com/office/drawing/2014/main" id="{3B26843B-ABA8-C13D-7AEA-A09DBBA6AF27}"/>
              </a:ext>
            </a:extLst>
          </p:cNvPr>
          <p:cNvCxnSpPr/>
          <p:nvPr/>
        </p:nvCxnSpPr>
        <p:spPr>
          <a:xfrm>
            <a:off x="381000" y="3429000"/>
            <a:ext cx="11430000" cy="0"/>
          </a:xfrm>
          <a:prstGeom prst="line">
            <a:avLst/>
          </a:prstGeom>
          <a:ln w="57150">
            <a:prstDash val="dash"/>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02225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0-#ppt_w/2"/>
                                          </p:val>
                                        </p:tav>
                                        <p:tav tm="100000">
                                          <p:val>
                                            <p:strVal val="#ppt_x"/>
                                          </p:val>
                                        </p:tav>
                                      </p:tavLst>
                                    </p:anim>
                                    <p:anim calcmode="lin" valueType="num">
                                      <p:cBhvr additive="base">
                                        <p:cTn id="4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circle(in)">
                                      <p:cBhvr>
                                        <p:cTn id="53" dur="20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circle(in)">
                                      <p:cBhvr>
                                        <p:cTn id="65" dur="20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anim calcmode="lin" valueType="num">
                                      <p:cBhvr>
                                        <p:cTn id="71" dur="1000" fill="hold"/>
                                        <p:tgtEl>
                                          <p:spTgt spid="9"/>
                                        </p:tgtEl>
                                        <p:attrNameLst>
                                          <p:attrName>ppt_x</p:attrName>
                                        </p:attrNameLst>
                                      </p:cBhvr>
                                      <p:tavLst>
                                        <p:tav tm="0">
                                          <p:val>
                                            <p:strVal val="#ppt_x"/>
                                          </p:val>
                                        </p:tav>
                                        <p:tav tm="100000">
                                          <p:val>
                                            <p:strVal val="#ppt_x"/>
                                          </p:val>
                                        </p:tav>
                                      </p:tavLst>
                                    </p:anim>
                                    <p:anim calcmode="lin" valueType="num">
                                      <p:cBhvr>
                                        <p:cTn id="7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circle(in)">
                                      <p:cBhvr>
                                        <p:cTn id="77" dur="20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ipe(up)">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barn(inVertical)">
                                      <p:cBhvr>
                                        <p:cTn id="8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P spid="13" grpId="0" animBg="1"/>
      <p:bldP spid="14" grpId="0" animBg="1"/>
      <p:bldP spid="15" grpId="0" animBg="1"/>
      <p:bldP spid="16" grpId="0" animBg="1"/>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6B7F9-9EBB-A0C3-E1C4-69CB1B6010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253B5D-CA07-5172-A48B-B5707C250D71}"/>
              </a:ext>
            </a:extLst>
          </p:cNvPr>
          <p:cNvSpPr>
            <a:spLocks noGrp="1"/>
          </p:cNvSpPr>
          <p:nvPr>
            <p:ph type="ctrTitle"/>
          </p:nvPr>
        </p:nvSpPr>
        <p:spPr/>
        <p:txBody>
          <a:bodyPr/>
          <a:lstStyle/>
          <a:p>
            <a:r>
              <a:rPr lang="el-GR" dirty="0"/>
              <a:t>Χημεία στη Γεωλογική &amp; Μεταλλευτική  Έρευνα</a:t>
            </a:r>
            <a:endParaRPr lang="en-US" dirty="0"/>
          </a:p>
        </p:txBody>
      </p:sp>
      <p:sp>
        <p:nvSpPr>
          <p:cNvPr id="22" name="Text Placeholder 21">
            <a:extLst>
              <a:ext uri="{FF2B5EF4-FFF2-40B4-BE49-F238E27FC236}">
                <a16:creationId xmlns:a16="http://schemas.microsoft.com/office/drawing/2014/main" id="{5AE18D85-A559-18E4-E39D-475459E0AE72}"/>
              </a:ext>
            </a:extLst>
          </p:cNvPr>
          <p:cNvSpPr>
            <a:spLocks noGrp="1"/>
          </p:cNvSpPr>
          <p:nvPr>
            <p:ph type="body" sz="quarter" idx="11"/>
          </p:nvPr>
        </p:nvSpPr>
        <p:spPr>
          <a:xfrm>
            <a:off x="6299836" y="4124676"/>
            <a:ext cx="5486400" cy="2207102"/>
          </a:xfrm>
          <a:solidFill>
            <a:schemeClr val="tx1">
              <a:lumMod val="85000"/>
            </a:schemeClr>
          </a:solidFill>
        </p:spPr>
        <p:txBody>
          <a:bodyPr/>
          <a:lstStyle/>
          <a:p>
            <a:r>
              <a:rPr lang="el-GR" sz="2200" dirty="0">
                <a:solidFill>
                  <a:schemeClr val="bg1">
                    <a:lumMod val="95000"/>
                    <a:lumOff val="5000"/>
                  </a:schemeClr>
                </a:solidFill>
              </a:rPr>
              <a:t>Δορυφορική αποτύπωση με αισθητήρα ορατής και εγγύς υπέρυθρης ακτινοβολίας:</a:t>
            </a:r>
          </a:p>
          <a:p>
            <a:pPr marL="342900" indent="-342900">
              <a:buFont typeface="Arial" panose="020B0604020202020204" pitchFamily="34" charset="0"/>
              <a:buChar char="•"/>
            </a:pPr>
            <a:r>
              <a:rPr lang="el-GR" sz="2200" dirty="0">
                <a:solidFill>
                  <a:srgbClr val="C7518D"/>
                </a:solidFill>
              </a:rPr>
              <a:t>Κόκκινο</a:t>
            </a:r>
            <a:r>
              <a:rPr lang="el-GR" sz="2200" dirty="0">
                <a:solidFill>
                  <a:schemeClr val="bg1">
                    <a:lumMod val="95000"/>
                    <a:lumOff val="5000"/>
                  </a:schemeClr>
                </a:solidFill>
              </a:rPr>
              <a:t> → Βλάστηση </a:t>
            </a:r>
          </a:p>
          <a:p>
            <a:pPr marL="342900" indent="-342900">
              <a:buFont typeface="Arial" panose="020B0604020202020204" pitchFamily="34" charset="0"/>
              <a:buChar char="•"/>
            </a:pPr>
            <a:r>
              <a:rPr lang="el-GR" sz="2200" dirty="0">
                <a:solidFill>
                  <a:srgbClr val="FFFFFF"/>
                </a:solidFill>
              </a:rPr>
              <a:t>Λευκό </a:t>
            </a:r>
            <a:r>
              <a:rPr lang="el-GR" sz="2200" dirty="0">
                <a:solidFill>
                  <a:schemeClr val="bg1">
                    <a:lumMod val="95000"/>
                    <a:lumOff val="5000"/>
                  </a:schemeClr>
                </a:solidFill>
              </a:rPr>
              <a:t>→ Πάγος &amp; Ξηρά Άλατα</a:t>
            </a:r>
            <a:endParaRPr lang="el-GR" sz="2200" dirty="0">
              <a:solidFill>
                <a:srgbClr val="FFFFFF"/>
              </a:solidFill>
            </a:endParaRPr>
          </a:p>
          <a:p>
            <a:pPr marL="342900" indent="-342900">
              <a:buFont typeface="Arial" panose="020B0604020202020204" pitchFamily="34" charset="0"/>
              <a:buChar char="•"/>
            </a:pPr>
            <a:r>
              <a:rPr lang="el-GR" sz="2200" dirty="0">
                <a:solidFill>
                  <a:srgbClr val="937D4C"/>
                </a:solidFill>
              </a:rPr>
              <a:t>Καφέ </a:t>
            </a:r>
            <a:r>
              <a:rPr lang="el-GR" sz="2200" dirty="0">
                <a:solidFill>
                  <a:schemeClr val="bg1">
                    <a:lumMod val="95000"/>
                    <a:lumOff val="5000"/>
                  </a:schemeClr>
                </a:solidFill>
              </a:rPr>
              <a:t>/ </a:t>
            </a:r>
            <a:r>
              <a:rPr lang="el-GR" sz="2200" dirty="0">
                <a:solidFill>
                  <a:srgbClr val="FFFA9E"/>
                </a:solidFill>
              </a:rPr>
              <a:t>Κίτρινο </a:t>
            </a:r>
            <a:r>
              <a:rPr lang="el-GR" sz="2200" dirty="0">
                <a:solidFill>
                  <a:schemeClr val="bg1">
                    <a:lumMod val="95000"/>
                    <a:lumOff val="5000"/>
                  </a:schemeClr>
                </a:solidFill>
              </a:rPr>
              <a:t>/ </a:t>
            </a:r>
            <a:r>
              <a:rPr lang="el-GR" sz="2200" dirty="0">
                <a:solidFill>
                  <a:srgbClr val="469798"/>
                </a:solidFill>
              </a:rPr>
              <a:t>Μπλε </a:t>
            </a:r>
            <a:r>
              <a:rPr lang="el-GR" sz="2200" dirty="0">
                <a:solidFill>
                  <a:schemeClr val="bg1">
                    <a:lumMod val="95000"/>
                    <a:lumOff val="5000"/>
                  </a:schemeClr>
                </a:solidFill>
              </a:rPr>
              <a:t>/ </a:t>
            </a:r>
            <a:r>
              <a:rPr lang="el-GR" sz="2200" dirty="0">
                <a:solidFill>
                  <a:srgbClr val="568C51"/>
                </a:solidFill>
              </a:rPr>
              <a:t>Πράσινο </a:t>
            </a:r>
            <a:r>
              <a:rPr lang="el-GR" sz="2200" dirty="0">
                <a:solidFill>
                  <a:schemeClr val="bg1">
                    <a:lumMod val="95000"/>
                    <a:lumOff val="5000"/>
                  </a:schemeClr>
                </a:solidFill>
              </a:rPr>
              <a:t>→ Πετρώματα</a:t>
            </a:r>
            <a:endParaRPr lang="en-US" sz="2200" dirty="0">
              <a:solidFill>
                <a:schemeClr val="bg1">
                  <a:lumMod val="95000"/>
                  <a:lumOff val="5000"/>
                </a:schemeClr>
              </a:solidFill>
            </a:endParaRPr>
          </a:p>
          <a:p>
            <a:endParaRPr lang="en-US" sz="2200" dirty="0">
              <a:solidFill>
                <a:schemeClr val="bg1">
                  <a:lumMod val="95000"/>
                  <a:lumOff val="5000"/>
                </a:schemeClr>
              </a:solidFill>
            </a:endParaRPr>
          </a:p>
        </p:txBody>
      </p:sp>
      <p:pic>
        <p:nvPicPr>
          <p:cNvPr id="4098" name="Picture 2">
            <a:extLst>
              <a:ext uri="{FF2B5EF4-FFF2-40B4-BE49-F238E27FC236}">
                <a16:creationId xmlns:a16="http://schemas.microsoft.com/office/drawing/2014/main" id="{9362929E-22A6-8CA6-CADE-81B71A006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43" y="381000"/>
            <a:ext cx="5692423"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347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AD1D2-51D5-393F-3881-B53F1282ECF0}"/>
            </a:ext>
          </a:extLst>
        </p:cNvPr>
        <p:cNvGrpSpPr/>
        <p:nvPr/>
      </p:nvGrpSpPr>
      <p:grpSpPr>
        <a:xfrm>
          <a:off x="0" y="0"/>
          <a:ext cx="0" cy="0"/>
          <a:chOff x="0" y="0"/>
          <a:chExt cx="0" cy="0"/>
        </a:xfrm>
      </p:grpSpPr>
      <p:pic>
        <p:nvPicPr>
          <p:cNvPr id="3" name="Picture 6">
            <a:extLst>
              <a:ext uri="{FF2B5EF4-FFF2-40B4-BE49-F238E27FC236}">
                <a16:creationId xmlns:a16="http://schemas.microsoft.com/office/drawing/2014/main" id="{9086712C-E67E-84DB-10D0-BDB375D46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43" y="377976"/>
            <a:ext cx="5692423" cy="60990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AD7E3CD-B670-5442-7D8F-907DD113B759}"/>
              </a:ext>
            </a:extLst>
          </p:cNvPr>
          <p:cNvSpPr>
            <a:spLocks noGrp="1"/>
          </p:cNvSpPr>
          <p:nvPr>
            <p:ph type="ctrTitle"/>
          </p:nvPr>
        </p:nvSpPr>
        <p:spPr/>
        <p:txBody>
          <a:bodyPr/>
          <a:lstStyle/>
          <a:p>
            <a:r>
              <a:rPr lang="el-GR" dirty="0"/>
              <a:t>Χημεία στη Γεωλογική &amp; Μεταλλευτική  Έρευνα</a:t>
            </a:r>
            <a:endParaRPr lang="en-US" dirty="0"/>
          </a:p>
        </p:txBody>
      </p:sp>
      <p:sp>
        <p:nvSpPr>
          <p:cNvPr id="22" name="Text Placeholder 21">
            <a:extLst>
              <a:ext uri="{FF2B5EF4-FFF2-40B4-BE49-F238E27FC236}">
                <a16:creationId xmlns:a16="http://schemas.microsoft.com/office/drawing/2014/main" id="{004DE4EA-0988-EABF-F0DD-942162BE7D23}"/>
              </a:ext>
            </a:extLst>
          </p:cNvPr>
          <p:cNvSpPr>
            <a:spLocks noGrp="1"/>
          </p:cNvSpPr>
          <p:nvPr>
            <p:ph type="body" sz="quarter" idx="11"/>
          </p:nvPr>
        </p:nvSpPr>
        <p:spPr>
          <a:xfrm>
            <a:off x="6299833" y="4080137"/>
            <a:ext cx="5486401" cy="2668135"/>
          </a:xfrm>
          <a:solidFill>
            <a:schemeClr val="tx1">
              <a:lumMod val="85000"/>
            </a:schemeClr>
          </a:solidFill>
        </p:spPr>
        <p:txBody>
          <a:bodyPr/>
          <a:lstStyle/>
          <a:p>
            <a:pPr algn="just">
              <a:lnSpc>
                <a:spcPct val="100000"/>
              </a:lnSpc>
            </a:pPr>
            <a:r>
              <a:rPr lang="el-GR" sz="2200" dirty="0">
                <a:solidFill>
                  <a:schemeClr val="bg1">
                    <a:lumMod val="95000"/>
                    <a:lumOff val="5000"/>
                  </a:schemeClr>
                </a:solidFill>
              </a:rPr>
              <a:t>Δορυφορική αποτύπωση με αισθητήρα θερμικής υπέρυθρης ακτινοβολίας. Με τις διακυμάνσεις του </a:t>
            </a:r>
            <a:r>
              <a:rPr lang="el-GR" sz="2200" dirty="0">
                <a:solidFill>
                  <a:srgbClr val="BB243E"/>
                </a:solidFill>
              </a:rPr>
              <a:t>κόκκινου</a:t>
            </a:r>
            <a:r>
              <a:rPr lang="el-GR" sz="2200" dirty="0">
                <a:solidFill>
                  <a:schemeClr val="bg1">
                    <a:lumMod val="95000"/>
                    <a:lumOff val="5000"/>
                  </a:schemeClr>
                </a:solidFill>
              </a:rPr>
              <a:t> εντοπίζονται διαφορετικές περιεκτικότητες στο ορυκτό του χαλαζία (</a:t>
            </a:r>
            <a:r>
              <a:rPr lang="en-US" sz="2200" dirty="0">
                <a:solidFill>
                  <a:schemeClr val="bg1">
                    <a:lumMod val="95000"/>
                    <a:lumOff val="5000"/>
                  </a:schemeClr>
                </a:solidFill>
              </a:rPr>
              <a:t>SiO</a:t>
            </a:r>
            <a:r>
              <a:rPr lang="en-US" sz="2200" baseline="-25000" dirty="0">
                <a:solidFill>
                  <a:schemeClr val="bg1">
                    <a:lumMod val="95000"/>
                    <a:lumOff val="5000"/>
                  </a:schemeClr>
                </a:solidFill>
              </a:rPr>
              <a:t>2</a:t>
            </a:r>
            <a:r>
              <a:rPr lang="en-US" sz="2200" dirty="0">
                <a:solidFill>
                  <a:schemeClr val="bg1">
                    <a:lumMod val="95000"/>
                    <a:lumOff val="5000"/>
                  </a:schemeClr>
                </a:solidFill>
              </a:rPr>
              <a:t>), </a:t>
            </a:r>
            <a:r>
              <a:rPr lang="el-GR" sz="2200" dirty="0">
                <a:solidFill>
                  <a:schemeClr val="bg1">
                    <a:lumMod val="95000"/>
                    <a:lumOff val="5000"/>
                  </a:schemeClr>
                </a:solidFill>
              </a:rPr>
              <a:t>τα πετρώματα που περιέχουν ανθρακικά ιόντα σε αποχρώσεις του </a:t>
            </a:r>
            <a:r>
              <a:rPr lang="el-GR" sz="2200" dirty="0">
                <a:solidFill>
                  <a:srgbClr val="638147"/>
                </a:solidFill>
              </a:rPr>
              <a:t>πράσινου</a:t>
            </a:r>
            <a:r>
              <a:rPr lang="el-GR" sz="2200" dirty="0">
                <a:solidFill>
                  <a:schemeClr val="bg1">
                    <a:lumMod val="95000"/>
                    <a:lumOff val="5000"/>
                  </a:schemeClr>
                </a:solidFill>
              </a:rPr>
              <a:t> ενώ πιο σύνθετα πετρώματα σε αποχρώσεις του </a:t>
            </a:r>
            <a:r>
              <a:rPr lang="el-GR" sz="2200" dirty="0">
                <a:solidFill>
                  <a:srgbClr val="8B67AD"/>
                </a:solidFill>
              </a:rPr>
              <a:t>μωβ</a:t>
            </a:r>
            <a:r>
              <a:rPr lang="el-GR" sz="2200" dirty="0">
                <a:solidFill>
                  <a:schemeClr val="bg1">
                    <a:lumMod val="95000"/>
                    <a:lumOff val="5000"/>
                  </a:schemeClr>
                </a:solidFill>
              </a:rPr>
              <a:t>.</a:t>
            </a:r>
            <a:endParaRPr lang="en-US" sz="2200" dirty="0">
              <a:solidFill>
                <a:schemeClr val="bg1">
                  <a:lumMod val="95000"/>
                  <a:lumOff val="5000"/>
                </a:schemeClr>
              </a:solidFill>
            </a:endParaRPr>
          </a:p>
        </p:txBody>
      </p:sp>
    </p:spTree>
    <p:extLst>
      <p:ext uri="{BB962C8B-B14F-4D97-AF65-F5344CB8AC3E}">
        <p14:creationId xmlns:p14="http://schemas.microsoft.com/office/powerpoint/2010/main" val="1162528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ADA97-CBFA-8F53-F6F4-2A12E37F826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17ECB6A-BD48-D131-7F76-5B892B283CF1}"/>
              </a:ext>
            </a:extLst>
          </p:cNvPr>
          <p:cNvSpPr/>
          <p:nvPr/>
        </p:nvSpPr>
        <p:spPr>
          <a:xfrm>
            <a:off x="0" y="77970"/>
            <a:ext cx="7936230" cy="3962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FF6435-0C8C-5D01-3310-F0C908558725}"/>
              </a:ext>
            </a:extLst>
          </p:cNvPr>
          <p:cNvSpPr>
            <a:spLocks noGrp="1"/>
          </p:cNvSpPr>
          <p:nvPr>
            <p:ph type="title"/>
          </p:nvPr>
        </p:nvSpPr>
        <p:spPr>
          <a:xfrm>
            <a:off x="3651885" y="5043623"/>
            <a:ext cx="7936230" cy="1179607"/>
          </a:xfrm>
        </p:spPr>
        <p:txBody>
          <a:bodyPr anchor="b"/>
          <a:lstStyle/>
          <a:p>
            <a:r>
              <a:rPr lang="el-GR" dirty="0"/>
              <a:t>Πώς είναι εφικτό να πάρουμε τέτοιες πληροφορίες;</a:t>
            </a:r>
            <a:endParaRPr lang="en-US" dirty="0"/>
          </a:p>
        </p:txBody>
      </p:sp>
      <p:pic>
        <p:nvPicPr>
          <p:cNvPr id="3" name="Picture 2">
            <a:extLst>
              <a:ext uri="{FF2B5EF4-FFF2-40B4-BE49-F238E27FC236}">
                <a16:creationId xmlns:a16="http://schemas.microsoft.com/office/drawing/2014/main" id="{708716EF-00AA-C448-56C7-F095966D7F73}"/>
              </a:ext>
            </a:extLst>
          </p:cNvPr>
          <p:cNvPicPr>
            <a:picLocks noChangeAspect="1"/>
          </p:cNvPicPr>
          <p:nvPr/>
        </p:nvPicPr>
        <p:blipFill>
          <a:blip r:embed="rId3"/>
          <a:stretch>
            <a:fillRect/>
          </a:stretch>
        </p:blipFill>
        <p:spPr>
          <a:xfrm>
            <a:off x="12203" y="102001"/>
            <a:ext cx="7911823" cy="3938369"/>
          </a:xfrm>
          <a:prstGeom prst="rect">
            <a:avLst/>
          </a:prstGeom>
          <a:ln>
            <a:solidFill>
              <a:schemeClr val="bg1"/>
            </a:solidFill>
          </a:ln>
        </p:spPr>
      </p:pic>
      <p:sp>
        <p:nvSpPr>
          <p:cNvPr id="5" name="TextBox 4">
            <a:extLst>
              <a:ext uri="{FF2B5EF4-FFF2-40B4-BE49-F238E27FC236}">
                <a16:creationId xmlns:a16="http://schemas.microsoft.com/office/drawing/2014/main" id="{F4B0A348-72B8-E072-4703-8C6B8A843E5B}"/>
              </a:ext>
            </a:extLst>
          </p:cNvPr>
          <p:cNvSpPr txBox="1"/>
          <p:nvPr/>
        </p:nvSpPr>
        <p:spPr>
          <a:xfrm>
            <a:off x="8009860" y="56705"/>
            <a:ext cx="4075814" cy="486287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342900" indent="-342900" algn="just">
              <a:spcBef>
                <a:spcPts val="600"/>
              </a:spcBef>
              <a:spcAft>
                <a:spcPts val="600"/>
              </a:spcAft>
              <a:buFont typeface="Arial" panose="020B0604020202020204" pitchFamily="34" charset="0"/>
              <a:buChar char="•"/>
            </a:pPr>
            <a:r>
              <a:rPr lang="el-GR" sz="2000" dirty="0">
                <a:solidFill>
                  <a:schemeClr val="bg1">
                    <a:lumMod val="95000"/>
                    <a:lumOff val="5000"/>
                  </a:schemeClr>
                </a:solidFill>
              </a:rPr>
              <a:t>Όπως θα μάθουμε στο Μάθημα της Χημείας, τα μόρια της ύλης αλληλοεπιδρούν με την ηλεκτρομαγνητική ακτινοβολία. Αν επιλέξουμε κατάλληλα την ενέργεια της ακτινοβολίας, μπορούμε να φέρουμε συγκεκριμένα μόρια της ύλης σε </a:t>
            </a:r>
            <a:r>
              <a:rPr lang="en-US" sz="2000" b="1" dirty="0">
                <a:solidFill>
                  <a:schemeClr val="bg1">
                    <a:lumMod val="95000"/>
                    <a:lumOff val="5000"/>
                  </a:schemeClr>
                </a:solidFill>
              </a:rPr>
              <a:t>“</a:t>
            </a:r>
            <a:r>
              <a:rPr lang="el-GR" sz="2000" b="1" dirty="0">
                <a:solidFill>
                  <a:schemeClr val="bg1">
                    <a:lumMod val="95000"/>
                    <a:lumOff val="5000"/>
                  </a:schemeClr>
                </a:solidFill>
              </a:rPr>
              <a:t>Διεγερμένη Κατάσταση</a:t>
            </a:r>
            <a:r>
              <a:rPr lang="en-US" sz="2000" b="1" dirty="0">
                <a:solidFill>
                  <a:schemeClr val="bg1">
                    <a:lumMod val="95000"/>
                    <a:lumOff val="5000"/>
                  </a:schemeClr>
                </a:solidFill>
              </a:rPr>
              <a:t>”.</a:t>
            </a:r>
          </a:p>
          <a:p>
            <a:pPr marL="342900" indent="-342900" algn="just">
              <a:spcBef>
                <a:spcPts val="600"/>
              </a:spcBef>
              <a:spcAft>
                <a:spcPts val="600"/>
              </a:spcAft>
              <a:buFont typeface="Arial" panose="020B0604020202020204" pitchFamily="34" charset="0"/>
              <a:buChar char="•"/>
            </a:pPr>
            <a:r>
              <a:rPr lang="el-GR" sz="2000" dirty="0">
                <a:solidFill>
                  <a:schemeClr val="bg1">
                    <a:lumMod val="95000"/>
                    <a:lumOff val="5000"/>
                  </a:schemeClr>
                </a:solidFill>
              </a:rPr>
              <a:t>Κατά την αποδιέγερση των ατόμων εκπέμπεται Η/Μ ακτινοβολία που έχει χαρακτηριστική τιμή ενέργειας (συχνότητα) για κάθε είδος δεσμού.</a:t>
            </a:r>
            <a:endParaRPr lang="en-US" sz="2000" dirty="0">
              <a:solidFill>
                <a:schemeClr val="bg1">
                  <a:lumMod val="95000"/>
                  <a:lumOff val="5000"/>
                </a:schemeClr>
              </a:solidFill>
            </a:endParaRPr>
          </a:p>
        </p:txBody>
      </p:sp>
    </p:spTree>
    <p:extLst>
      <p:ext uri="{BB962C8B-B14F-4D97-AF65-F5344CB8AC3E}">
        <p14:creationId xmlns:p14="http://schemas.microsoft.com/office/powerpoint/2010/main" val="411362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FFC70-8E53-24D0-71B6-6DB5F4763CD7}"/>
            </a:ext>
          </a:extLst>
        </p:cNvPr>
        <p:cNvGrpSpPr/>
        <p:nvPr/>
      </p:nvGrpSpPr>
      <p:grpSpPr>
        <a:xfrm>
          <a:off x="0" y="0"/>
          <a:ext cx="0" cy="0"/>
          <a:chOff x="0" y="0"/>
          <a:chExt cx="0" cy="0"/>
        </a:xfrm>
      </p:grpSpPr>
      <p:pic>
        <p:nvPicPr>
          <p:cNvPr id="4" name="Online Media 3" title="Blasting at Bremanger Quarry - Largest production blast in Norway ever">
            <a:hlinkClick r:id="" action="ppaction://media"/>
            <a:extLst>
              <a:ext uri="{FF2B5EF4-FFF2-40B4-BE49-F238E27FC236}">
                <a16:creationId xmlns:a16="http://schemas.microsoft.com/office/drawing/2014/main" id="{0E1FB743-6A0D-32AA-0737-4ADB9C35E718}"/>
              </a:ext>
            </a:extLst>
          </p:cNvPr>
          <p:cNvPicPr>
            <a:picLocks noRot="1" noChangeAspect="1"/>
          </p:cNvPicPr>
          <p:nvPr>
            <a:videoFile r:link="rId1"/>
          </p:nvPr>
        </p:nvPicPr>
        <p:blipFill>
          <a:blip r:embed="rId4"/>
          <a:stretch>
            <a:fillRect/>
          </a:stretch>
        </p:blipFill>
        <p:spPr>
          <a:xfrm>
            <a:off x="0" y="0"/>
            <a:ext cx="12192000" cy="6888496"/>
          </a:xfrm>
          <a:prstGeom prst="rect">
            <a:avLst/>
          </a:prstGeom>
        </p:spPr>
      </p:pic>
    </p:spTree>
    <p:extLst>
      <p:ext uri="{BB962C8B-B14F-4D97-AF65-F5344CB8AC3E}">
        <p14:creationId xmlns:p14="http://schemas.microsoft.com/office/powerpoint/2010/main" val="242210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FFC70-8E53-24D0-71B6-6DB5F4763C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38602B-C6EE-ACAF-33E8-C5463B9F5A1C}"/>
              </a:ext>
            </a:extLst>
          </p:cNvPr>
          <p:cNvSpPr>
            <a:spLocks noGrp="1"/>
          </p:cNvSpPr>
          <p:nvPr>
            <p:ph type="title"/>
          </p:nvPr>
        </p:nvSpPr>
        <p:spPr>
          <a:xfrm>
            <a:off x="594360" y="102875"/>
            <a:ext cx="11216640" cy="1214621"/>
          </a:xfrm>
        </p:spPr>
        <p:txBody>
          <a:bodyPr/>
          <a:lstStyle/>
          <a:p>
            <a:r>
              <a:rPr lang="el-GR" dirty="0"/>
              <a:t>Χημεία στη Εξόρυξη</a:t>
            </a:r>
            <a:r>
              <a:rPr lang="en-US" dirty="0"/>
              <a:t> </a:t>
            </a:r>
            <a:r>
              <a:rPr lang="el-GR" dirty="0"/>
              <a:t>Πετρωμάτων</a:t>
            </a:r>
            <a:endParaRPr lang="en-US" dirty="0"/>
          </a:p>
        </p:txBody>
      </p:sp>
      <p:sp>
        <p:nvSpPr>
          <p:cNvPr id="3" name="TextBox 2">
            <a:extLst>
              <a:ext uri="{FF2B5EF4-FFF2-40B4-BE49-F238E27FC236}">
                <a16:creationId xmlns:a16="http://schemas.microsoft.com/office/drawing/2014/main" id="{2FBC239F-A56F-7EF5-32C8-005020FA6DDC}"/>
              </a:ext>
            </a:extLst>
          </p:cNvPr>
          <p:cNvSpPr txBox="1"/>
          <p:nvPr/>
        </p:nvSpPr>
        <p:spPr>
          <a:xfrm>
            <a:off x="594360" y="1532746"/>
            <a:ext cx="8663940"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l-GR" sz="2000" dirty="0">
                <a:solidFill>
                  <a:schemeClr val="bg1">
                    <a:lumMod val="95000"/>
                    <a:lumOff val="5000"/>
                  </a:schemeClr>
                </a:solidFill>
              </a:rPr>
              <a:t>Οι εκρήξεις είναι χημικές αντιδράσεις με δύο κύρια χαρακτηριστικά:</a:t>
            </a:r>
          </a:p>
          <a:p>
            <a:pPr marL="914400" lvl="1" indent="-457200">
              <a:buFont typeface="+mj-lt"/>
              <a:buAutoNum type="arabicPeriod"/>
            </a:pPr>
            <a:r>
              <a:rPr lang="el-GR" sz="2000" dirty="0">
                <a:solidFill>
                  <a:schemeClr val="bg1">
                    <a:lumMod val="95000"/>
                    <a:lumOff val="5000"/>
                  </a:schemeClr>
                </a:solidFill>
              </a:rPr>
              <a:t>Είναι ταχύτατες.</a:t>
            </a:r>
          </a:p>
          <a:p>
            <a:pPr marL="914400" lvl="1" indent="-457200">
              <a:buFont typeface="+mj-lt"/>
              <a:buAutoNum type="arabicPeriod"/>
            </a:pPr>
            <a:r>
              <a:rPr lang="el-GR" sz="2000" dirty="0">
                <a:solidFill>
                  <a:schemeClr val="bg1">
                    <a:lumMod val="95000"/>
                    <a:lumOff val="5000"/>
                  </a:schemeClr>
                </a:solidFill>
              </a:rPr>
              <a:t>Παράγουν μεγάλη ποσότητα αερίων προϊόντων.</a:t>
            </a:r>
          </a:p>
        </p:txBody>
      </p:sp>
      <p:sp>
        <p:nvSpPr>
          <p:cNvPr id="5" name="TextBox 4">
            <a:extLst>
              <a:ext uri="{FF2B5EF4-FFF2-40B4-BE49-F238E27FC236}">
                <a16:creationId xmlns:a16="http://schemas.microsoft.com/office/drawing/2014/main" id="{A0FB8C6C-3DF8-2A36-3C76-D96051643073}"/>
              </a:ext>
            </a:extLst>
          </p:cNvPr>
          <p:cNvSpPr txBox="1"/>
          <p:nvPr/>
        </p:nvSpPr>
        <p:spPr>
          <a:xfrm>
            <a:off x="594360" y="2775030"/>
            <a:ext cx="866394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l-GR" sz="2000" dirty="0">
                <a:solidFill>
                  <a:schemeClr val="bg1">
                    <a:lumMod val="95000"/>
                    <a:lumOff val="5000"/>
                  </a:schemeClr>
                </a:solidFill>
              </a:rPr>
              <a:t>Το πιο κοινά χρησιμοποιούμενο εκρηκτικό είναι το λεγόμενο </a:t>
            </a:r>
            <a:r>
              <a:rPr lang="en-US" sz="2000" b="1" dirty="0">
                <a:solidFill>
                  <a:schemeClr val="bg1">
                    <a:lumMod val="95000"/>
                    <a:lumOff val="5000"/>
                  </a:schemeClr>
                </a:solidFill>
              </a:rPr>
              <a:t>ANFO</a:t>
            </a:r>
            <a:r>
              <a:rPr lang="el-GR" sz="2000" b="1" dirty="0">
                <a:solidFill>
                  <a:schemeClr val="bg1">
                    <a:lumMod val="95000"/>
                    <a:lumOff val="5000"/>
                  </a:schemeClr>
                </a:solidFill>
              </a:rPr>
              <a:t> </a:t>
            </a:r>
            <a:r>
              <a:rPr lang="en-US" sz="2000" b="1" dirty="0">
                <a:solidFill>
                  <a:schemeClr val="bg1">
                    <a:lumMod val="95000"/>
                    <a:lumOff val="5000"/>
                  </a:schemeClr>
                </a:solidFill>
              </a:rPr>
              <a:t> </a:t>
            </a:r>
            <a:br>
              <a:rPr lang="el-GR" sz="2000" dirty="0">
                <a:solidFill>
                  <a:schemeClr val="bg1">
                    <a:lumMod val="95000"/>
                    <a:lumOff val="5000"/>
                  </a:schemeClr>
                </a:solidFill>
              </a:rPr>
            </a:br>
            <a:r>
              <a:rPr lang="en-US" sz="2000" dirty="0">
                <a:solidFill>
                  <a:schemeClr val="bg1">
                    <a:lumMod val="95000"/>
                    <a:lumOff val="5000"/>
                  </a:schemeClr>
                </a:solidFill>
              </a:rPr>
              <a:t>(≈94% </a:t>
            </a:r>
            <a:r>
              <a:rPr lang="en-US" sz="2400" b="1" dirty="0">
                <a:solidFill>
                  <a:schemeClr val="bg1">
                    <a:lumMod val="95000"/>
                    <a:lumOff val="5000"/>
                  </a:schemeClr>
                </a:solidFill>
              </a:rPr>
              <a:t>A</a:t>
            </a:r>
            <a:r>
              <a:rPr lang="en-US" sz="2000" dirty="0">
                <a:solidFill>
                  <a:schemeClr val="bg1">
                    <a:lumMod val="95000"/>
                    <a:lumOff val="5000"/>
                  </a:schemeClr>
                </a:solidFill>
              </a:rPr>
              <a:t>mmonium </a:t>
            </a:r>
            <a:r>
              <a:rPr lang="en-US" sz="2400" b="1" dirty="0">
                <a:solidFill>
                  <a:schemeClr val="bg1">
                    <a:lumMod val="95000"/>
                    <a:lumOff val="5000"/>
                  </a:schemeClr>
                </a:solidFill>
              </a:rPr>
              <a:t>N</a:t>
            </a:r>
            <a:r>
              <a:rPr lang="en-US" sz="2000" dirty="0">
                <a:solidFill>
                  <a:schemeClr val="bg1">
                    <a:lumMod val="95000"/>
                    <a:lumOff val="5000"/>
                  </a:schemeClr>
                </a:solidFill>
              </a:rPr>
              <a:t>itrate, ≈6% </a:t>
            </a:r>
            <a:r>
              <a:rPr lang="en-US" sz="2400" b="1" dirty="0">
                <a:solidFill>
                  <a:schemeClr val="bg1">
                    <a:lumMod val="95000"/>
                    <a:lumOff val="5000"/>
                  </a:schemeClr>
                </a:solidFill>
              </a:rPr>
              <a:t>F</a:t>
            </a:r>
            <a:r>
              <a:rPr lang="en-US" sz="2000" dirty="0">
                <a:solidFill>
                  <a:schemeClr val="bg1">
                    <a:lumMod val="95000"/>
                    <a:lumOff val="5000"/>
                  </a:schemeClr>
                </a:solidFill>
              </a:rPr>
              <a:t>uel </a:t>
            </a:r>
            <a:r>
              <a:rPr lang="en-US" sz="2400" b="1" dirty="0">
                <a:solidFill>
                  <a:schemeClr val="bg1">
                    <a:lumMod val="95000"/>
                    <a:lumOff val="5000"/>
                  </a:schemeClr>
                </a:solidFill>
              </a:rPr>
              <a:t>O</a:t>
            </a:r>
            <a:r>
              <a:rPr lang="en-US" sz="2000" dirty="0">
                <a:solidFill>
                  <a:schemeClr val="bg1">
                    <a:lumMod val="95000"/>
                    <a:lumOff val="5000"/>
                  </a:schemeClr>
                </a:solidFill>
              </a:rPr>
              <a:t>il)</a:t>
            </a:r>
            <a:endParaRPr lang="el-GR" sz="2000" dirty="0">
              <a:solidFill>
                <a:schemeClr val="bg1">
                  <a:lumMod val="95000"/>
                  <a:lumOff val="5000"/>
                </a:schemeClr>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186E443-877D-7D1D-1664-AC9A6DFB330B}"/>
                  </a:ext>
                </a:extLst>
              </p:cNvPr>
              <p:cNvSpPr txBox="1"/>
              <p:nvPr/>
            </p:nvSpPr>
            <p:spPr>
              <a:xfrm>
                <a:off x="2663645" y="4414638"/>
                <a:ext cx="771634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bg1">
                                  <a:lumMod val="95000"/>
                                  <a:lumOff val="5000"/>
                                </a:schemeClr>
                              </a:solidFill>
                              <a:latin typeface="Cambria Math" panose="02040503050406030204" pitchFamily="18" charset="0"/>
                            </a:rPr>
                          </m:ctrlPr>
                        </m:sSubPr>
                        <m:e>
                          <m:r>
                            <a:rPr lang="en-US" sz="2400" b="0" i="0" smtClean="0">
                              <a:solidFill>
                                <a:schemeClr val="bg1">
                                  <a:lumMod val="95000"/>
                                  <a:lumOff val="5000"/>
                                </a:schemeClr>
                              </a:solidFill>
                              <a:latin typeface="Cambria Math" panose="02040503050406030204" pitchFamily="18" charset="0"/>
                            </a:rPr>
                            <m:t>8</m:t>
                          </m:r>
                          <m:r>
                            <m:rPr>
                              <m:sty m:val="p"/>
                            </m:rPr>
                            <a:rPr lang="en-US" sz="2400" b="0" i="0" smtClean="0">
                              <a:solidFill>
                                <a:schemeClr val="bg1">
                                  <a:lumMod val="95000"/>
                                  <a:lumOff val="5000"/>
                                </a:schemeClr>
                              </a:solidFill>
                              <a:latin typeface="Cambria Math" panose="02040503050406030204" pitchFamily="18" charset="0"/>
                            </a:rPr>
                            <m:t>NH</m:t>
                          </m:r>
                        </m:e>
                        <m:sub>
                          <m:r>
                            <a:rPr lang="en-US" sz="2400" b="0" i="0" smtClean="0">
                              <a:solidFill>
                                <a:schemeClr val="bg1">
                                  <a:lumMod val="95000"/>
                                  <a:lumOff val="5000"/>
                                </a:schemeClr>
                              </a:solidFill>
                              <a:latin typeface="Cambria Math" panose="02040503050406030204" pitchFamily="18" charset="0"/>
                            </a:rPr>
                            <m:t>4</m:t>
                          </m:r>
                        </m:sub>
                      </m:sSub>
                      <m:sSub>
                        <m:sSubPr>
                          <m:ctrlPr>
                            <a:rPr lang="en-US" sz="2400" i="1" smtClean="0">
                              <a:solidFill>
                                <a:schemeClr val="bg1">
                                  <a:lumMod val="95000"/>
                                  <a:lumOff val="5000"/>
                                </a:schemeClr>
                              </a:solidFill>
                              <a:latin typeface="Cambria Math" panose="02040503050406030204" pitchFamily="18" charset="0"/>
                            </a:rPr>
                          </m:ctrlPr>
                        </m:sSubPr>
                        <m:e>
                          <m:r>
                            <m:rPr>
                              <m:sty m:val="p"/>
                            </m:rPr>
                            <a:rPr lang="en-US" sz="2400" b="0" i="0" smtClean="0">
                              <a:solidFill>
                                <a:schemeClr val="bg1">
                                  <a:lumMod val="95000"/>
                                  <a:lumOff val="5000"/>
                                </a:schemeClr>
                              </a:solidFill>
                              <a:latin typeface="Cambria Math" panose="02040503050406030204" pitchFamily="18" charset="0"/>
                            </a:rPr>
                            <m:t>NO</m:t>
                          </m:r>
                        </m:e>
                        <m:sub>
                          <m:r>
                            <a:rPr lang="en-US" sz="2400" b="0" i="0" smtClean="0">
                              <a:solidFill>
                                <a:schemeClr val="bg1">
                                  <a:lumMod val="95000"/>
                                  <a:lumOff val="5000"/>
                                </a:schemeClr>
                              </a:solidFill>
                              <a:latin typeface="Cambria Math" panose="02040503050406030204" pitchFamily="18" charset="0"/>
                            </a:rPr>
                            <m:t>3</m:t>
                          </m:r>
                        </m:sub>
                      </m:sSub>
                      <m:r>
                        <a:rPr lang="en-US" sz="2400" b="0" i="0" smtClean="0">
                          <a:solidFill>
                            <a:schemeClr val="bg1">
                              <a:lumMod val="95000"/>
                              <a:lumOff val="5000"/>
                            </a:schemeClr>
                          </a:solidFill>
                          <a:latin typeface="Cambria Math" panose="02040503050406030204" pitchFamily="18" charset="0"/>
                        </a:rPr>
                        <m:t>+</m:t>
                      </m:r>
                      <m:sSub>
                        <m:sSubPr>
                          <m:ctrlPr>
                            <a:rPr lang="en-US" sz="2400" b="0" i="1" smtClean="0">
                              <a:solidFill>
                                <a:schemeClr val="bg1">
                                  <a:lumMod val="95000"/>
                                  <a:lumOff val="5000"/>
                                </a:schemeClr>
                              </a:solidFill>
                              <a:latin typeface="Cambria Math" panose="02040503050406030204" pitchFamily="18" charset="0"/>
                            </a:rPr>
                          </m:ctrlPr>
                        </m:sSubPr>
                        <m:e>
                          <m:r>
                            <m:rPr>
                              <m:sty m:val="p"/>
                            </m:rPr>
                            <a:rPr lang="en-US" sz="2400" b="0" i="0" smtClean="0">
                              <a:solidFill>
                                <a:schemeClr val="bg1">
                                  <a:lumMod val="95000"/>
                                  <a:lumOff val="5000"/>
                                </a:schemeClr>
                              </a:solidFill>
                              <a:latin typeface="Cambria Math" panose="02040503050406030204" pitchFamily="18" charset="0"/>
                            </a:rPr>
                            <m:t>C</m:t>
                          </m:r>
                        </m:e>
                        <m:sub>
                          <m:r>
                            <a:rPr lang="en-US" sz="2400" b="0" i="0" smtClean="0">
                              <a:solidFill>
                                <a:schemeClr val="bg1">
                                  <a:lumMod val="95000"/>
                                  <a:lumOff val="5000"/>
                                </a:schemeClr>
                              </a:solidFill>
                              <a:latin typeface="Cambria Math" panose="02040503050406030204" pitchFamily="18" charset="0"/>
                            </a:rPr>
                            <m:t>12</m:t>
                          </m:r>
                        </m:sub>
                      </m:sSub>
                      <m:sSub>
                        <m:sSubPr>
                          <m:ctrlPr>
                            <a:rPr lang="en-US" sz="2400" b="0" i="1" smtClean="0">
                              <a:solidFill>
                                <a:schemeClr val="bg1">
                                  <a:lumMod val="95000"/>
                                  <a:lumOff val="5000"/>
                                </a:schemeClr>
                              </a:solidFill>
                              <a:latin typeface="Cambria Math" panose="02040503050406030204" pitchFamily="18" charset="0"/>
                            </a:rPr>
                          </m:ctrlPr>
                        </m:sSubPr>
                        <m:e>
                          <m:r>
                            <m:rPr>
                              <m:sty m:val="p"/>
                            </m:rPr>
                            <a:rPr lang="en-US" sz="2400" b="0" i="0" smtClean="0">
                              <a:solidFill>
                                <a:schemeClr val="bg1">
                                  <a:lumMod val="95000"/>
                                  <a:lumOff val="5000"/>
                                </a:schemeClr>
                              </a:solidFill>
                              <a:latin typeface="Cambria Math" panose="02040503050406030204" pitchFamily="18" charset="0"/>
                            </a:rPr>
                            <m:t>H</m:t>
                          </m:r>
                        </m:e>
                        <m:sub>
                          <m:r>
                            <a:rPr lang="en-US" sz="2400" b="0" i="0" smtClean="0">
                              <a:solidFill>
                                <a:schemeClr val="bg1">
                                  <a:lumMod val="95000"/>
                                  <a:lumOff val="5000"/>
                                </a:schemeClr>
                              </a:solidFill>
                              <a:latin typeface="Cambria Math" panose="02040503050406030204" pitchFamily="18" charset="0"/>
                            </a:rPr>
                            <m:t>26</m:t>
                          </m:r>
                        </m:sub>
                      </m:sSub>
                      <m:r>
                        <a:rPr lang="en-US" sz="2400" b="0" i="0" smtClean="0">
                          <a:solidFill>
                            <a:schemeClr val="bg1">
                              <a:lumMod val="95000"/>
                              <a:lumOff val="5000"/>
                            </a:schemeClr>
                          </a:solidFill>
                          <a:latin typeface="Cambria Math" panose="02040503050406030204" pitchFamily="18" charset="0"/>
                          <a:ea typeface="Cambria Math" panose="02040503050406030204" pitchFamily="18" charset="0"/>
                        </a:rPr>
                        <m:t>→6</m:t>
                      </m:r>
                      <m:sSub>
                        <m:sSubPr>
                          <m:ctrlPr>
                            <a:rPr lang="en-US" sz="2400" b="0" i="1" smtClean="0">
                              <a:solidFill>
                                <a:schemeClr val="bg1">
                                  <a:lumMod val="95000"/>
                                  <a:lumOff val="5000"/>
                                </a:schemeClr>
                              </a:solidFill>
                              <a:latin typeface="Cambria Math" panose="02040503050406030204" pitchFamily="18" charset="0"/>
                              <a:ea typeface="Cambria Math" panose="02040503050406030204" pitchFamily="18" charset="0"/>
                            </a:rPr>
                          </m:ctrlPr>
                        </m:sSubPr>
                        <m:e>
                          <m:r>
                            <m:rPr>
                              <m:sty m:val="p"/>
                            </m:rPr>
                            <a:rPr lang="en-US" sz="2400" b="0" i="0" smtClean="0">
                              <a:solidFill>
                                <a:schemeClr val="bg1">
                                  <a:lumMod val="95000"/>
                                  <a:lumOff val="5000"/>
                                </a:schemeClr>
                              </a:solidFill>
                              <a:latin typeface="Cambria Math" panose="02040503050406030204" pitchFamily="18" charset="0"/>
                              <a:ea typeface="Cambria Math" panose="02040503050406030204" pitchFamily="18" charset="0"/>
                            </a:rPr>
                            <m:t>CO</m:t>
                          </m:r>
                        </m:e>
                        <m:sub>
                          <m:r>
                            <a:rPr lang="en-US" sz="2400" b="0" i="0" smtClean="0">
                              <a:solidFill>
                                <a:schemeClr val="bg1">
                                  <a:lumMod val="95000"/>
                                  <a:lumOff val="5000"/>
                                </a:schemeClr>
                              </a:solidFill>
                              <a:latin typeface="Cambria Math" panose="02040503050406030204" pitchFamily="18" charset="0"/>
                              <a:ea typeface="Cambria Math" panose="02040503050406030204" pitchFamily="18" charset="0"/>
                            </a:rPr>
                            <m:t>2</m:t>
                          </m:r>
                        </m:sub>
                      </m:sSub>
                      <m:r>
                        <a:rPr lang="en-US" sz="2400" b="0" i="0" smtClean="0">
                          <a:solidFill>
                            <a:schemeClr val="bg1">
                              <a:lumMod val="95000"/>
                              <a:lumOff val="5000"/>
                            </a:schemeClr>
                          </a:solidFill>
                          <a:latin typeface="Cambria Math" panose="02040503050406030204" pitchFamily="18" charset="0"/>
                          <a:ea typeface="Cambria Math" panose="02040503050406030204" pitchFamily="18" charset="0"/>
                        </a:rPr>
                        <m:t>+6</m:t>
                      </m:r>
                      <m:r>
                        <m:rPr>
                          <m:sty m:val="p"/>
                        </m:rPr>
                        <a:rPr lang="en-US" sz="2400" b="0" i="0" smtClean="0">
                          <a:solidFill>
                            <a:schemeClr val="bg1">
                              <a:lumMod val="95000"/>
                              <a:lumOff val="5000"/>
                            </a:schemeClr>
                          </a:solidFill>
                          <a:latin typeface="Cambria Math" panose="02040503050406030204" pitchFamily="18" charset="0"/>
                          <a:ea typeface="Cambria Math" panose="02040503050406030204" pitchFamily="18" charset="0"/>
                        </a:rPr>
                        <m:t>CO</m:t>
                      </m:r>
                      <m:r>
                        <a:rPr lang="en-US" sz="2400" b="0" i="0" smtClean="0">
                          <a:solidFill>
                            <a:schemeClr val="bg1">
                              <a:lumMod val="95000"/>
                              <a:lumOff val="5000"/>
                            </a:schemeClr>
                          </a:solidFill>
                          <a:latin typeface="Cambria Math" panose="02040503050406030204" pitchFamily="18" charset="0"/>
                          <a:ea typeface="Cambria Math" panose="02040503050406030204" pitchFamily="18" charset="0"/>
                        </a:rPr>
                        <m:t>+6</m:t>
                      </m:r>
                      <m:sSub>
                        <m:sSubPr>
                          <m:ctrlPr>
                            <a:rPr lang="en-US" sz="2400" b="0" i="1" smtClean="0">
                              <a:solidFill>
                                <a:schemeClr val="bg1">
                                  <a:lumMod val="95000"/>
                                  <a:lumOff val="5000"/>
                                </a:schemeClr>
                              </a:solidFill>
                              <a:latin typeface="Cambria Math" panose="02040503050406030204" pitchFamily="18" charset="0"/>
                              <a:ea typeface="Cambria Math" panose="02040503050406030204" pitchFamily="18" charset="0"/>
                            </a:rPr>
                          </m:ctrlPr>
                        </m:sSubPr>
                        <m:e>
                          <m:r>
                            <m:rPr>
                              <m:sty m:val="p"/>
                            </m:rPr>
                            <a:rPr lang="en-US" sz="2400" b="0" i="0" smtClean="0">
                              <a:solidFill>
                                <a:schemeClr val="bg1">
                                  <a:lumMod val="95000"/>
                                  <a:lumOff val="5000"/>
                                </a:schemeClr>
                              </a:solidFill>
                              <a:latin typeface="Cambria Math" panose="02040503050406030204" pitchFamily="18" charset="0"/>
                              <a:ea typeface="Cambria Math" panose="02040503050406030204" pitchFamily="18" charset="0"/>
                            </a:rPr>
                            <m:t>H</m:t>
                          </m:r>
                        </m:e>
                        <m:sub>
                          <m:r>
                            <a:rPr lang="en-US" sz="2400" b="0" i="0" smtClean="0">
                              <a:solidFill>
                                <a:schemeClr val="bg1">
                                  <a:lumMod val="95000"/>
                                  <a:lumOff val="5000"/>
                                </a:schemeClr>
                              </a:solidFill>
                              <a:latin typeface="Cambria Math" panose="02040503050406030204" pitchFamily="18" charset="0"/>
                              <a:ea typeface="Cambria Math" panose="02040503050406030204" pitchFamily="18" charset="0"/>
                            </a:rPr>
                            <m:t>2</m:t>
                          </m:r>
                        </m:sub>
                      </m:sSub>
                      <m:r>
                        <m:rPr>
                          <m:sty m:val="p"/>
                        </m:rPr>
                        <a:rPr lang="en-US" sz="2400" b="0" i="0" smtClean="0">
                          <a:solidFill>
                            <a:schemeClr val="bg1">
                              <a:lumMod val="95000"/>
                              <a:lumOff val="5000"/>
                            </a:schemeClr>
                          </a:solidFill>
                          <a:latin typeface="Cambria Math" panose="02040503050406030204" pitchFamily="18" charset="0"/>
                          <a:ea typeface="Cambria Math" panose="02040503050406030204" pitchFamily="18" charset="0"/>
                        </a:rPr>
                        <m:t>O</m:t>
                      </m:r>
                      <m:r>
                        <a:rPr lang="en-US" sz="2400" b="0" i="0" smtClean="0">
                          <a:solidFill>
                            <a:schemeClr val="bg1">
                              <a:lumMod val="95000"/>
                              <a:lumOff val="5000"/>
                            </a:schemeClr>
                          </a:solidFill>
                          <a:latin typeface="Cambria Math" panose="02040503050406030204" pitchFamily="18" charset="0"/>
                          <a:ea typeface="Cambria Math" panose="02040503050406030204" pitchFamily="18" charset="0"/>
                        </a:rPr>
                        <m:t>+</m:t>
                      </m:r>
                      <m:sSub>
                        <m:sSubPr>
                          <m:ctrlPr>
                            <a:rPr lang="en-US" sz="2400" i="1">
                              <a:solidFill>
                                <a:schemeClr val="bg1">
                                  <a:lumMod val="95000"/>
                                  <a:lumOff val="5000"/>
                                </a:schemeClr>
                              </a:solidFill>
                              <a:latin typeface="Cambria Math" panose="02040503050406030204" pitchFamily="18" charset="0"/>
                              <a:ea typeface="Cambria Math" panose="02040503050406030204" pitchFamily="18" charset="0"/>
                            </a:rPr>
                          </m:ctrlPr>
                        </m:sSubPr>
                        <m:e>
                          <m:r>
                            <a:rPr lang="en-US" sz="2400" b="0" i="0" smtClean="0">
                              <a:solidFill>
                                <a:schemeClr val="bg1">
                                  <a:lumMod val="95000"/>
                                  <a:lumOff val="5000"/>
                                </a:schemeClr>
                              </a:solidFill>
                              <a:latin typeface="Cambria Math" panose="02040503050406030204" pitchFamily="18" charset="0"/>
                              <a:ea typeface="Cambria Math" panose="02040503050406030204" pitchFamily="18" charset="0"/>
                            </a:rPr>
                            <m:t>8</m:t>
                          </m:r>
                          <m:r>
                            <m:rPr>
                              <m:sty m:val="p"/>
                            </m:rPr>
                            <a:rPr lang="en-US" sz="2400" b="0" i="0" smtClean="0">
                              <a:solidFill>
                                <a:schemeClr val="bg1">
                                  <a:lumMod val="95000"/>
                                  <a:lumOff val="5000"/>
                                </a:schemeClr>
                              </a:solidFill>
                              <a:latin typeface="Cambria Math" panose="02040503050406030204" pitchFamily="18" charset="0"/>
                              <a:ea typeface="Cambria Math" panose="02040503050406030204" pitchFamily="18" charset="0"/>
                            </a:rPr>
                            <m:t>N</m:t>
                          </m:r>
                        </m:e>
                        <m:sub>
                          <m:r>
                            <a:rPr lang="en-US" sz="2400">
                              <a:solidFill>
                                <a:schemeClr val="bg1">
                                  <a:lumMod val="95000"/>
                                  <a:lumOff val="5000"/>
                                </a:schemeClr>
                              </a:solidFill>
                              <a:latin typeface="Cambria Math" panose="02040503050406030204" pitchFamily="18" charset="0"/>
                              <a:ea typeface="Cambria Math" panose="02040503050406030204" pitchFamily="18" charset="0"/>
                            </a:rPr>
                            <m:t>2</m:t>
                          </m:r>
                        </m:sub>
                      </m:sSub>
                      <m:r>
                        <a:rPr lang="en-US" sz="2400" b="0" i="0" smtClean="0">
                          <a:solidFill>
                            <a:schemeClr val="bg1">
                              <a:lumMod val="95000"/>
                              <a:lumOff val="5000"/>
                            </a:schemeClr>
                          </a:solidFill>
                          <a:latin typeface="Cambria Math" panose="02040503050406030204" pitchFamily="18" charset="0"/>
                          <a:ea typeface="Cambria Math" panose="02040503050406030204" pitchFamily="18" charset="0"/>
                        </a:rPr>
                        <m:t>+</m:t>
                      </m:r>
                      <m:sSub>
                        <m:sSubPr>
                          <m:ctrlPr>
                            <a:rPr lang="en-US" sz="2400" i="1">
                              <a:solidFill>
                                <a:schemeClr val="bg1">
                                  <a:lumMod val="95000"/>
                                  <a:lumOff val="5000"/>
                                </a:schemeClr>
                              </a:solidFill>
                              <a:latin typeface="Cambria Math" panose="02040503050406030204" pitchFamily="18" charset="0"/>
                              <a:ea typeface="Cambria Math" panose="02040503050406030204" pitchFamily="18" charset="0"/>
                            </a:rPr>
                          </m:ctrlPr>
                        </m:sSubPr>
                        <m:e>
                          <m:r>
                            <a:rPr lang="en-US" sz="2400" b="0" i="0" smtClean="0">
                              <a:solidFill>
                                <a:schemeClr val="bg1">
                                  <a:lumMod val="95000"/>
                                  <a:lumOff val="5000"/>
                                </a:schemeClr>
                              </a:solidFill>
                              <a:latin typeface="Cambria Math" panose="02040503050406030204" pitchFamily="18" charset="0"/>
                              <a:ea typeface="Cambria Math" panose="02040503050406030204" pitchFamily="18" charset="0"/>
                            </a:rPr>
                            <m:t>23</m:t>
                          </m:r>
                          <m:r>
                            <m:rPr>
                              <m:sty m:val="p"/>
                            </m:rPr>
                            <a:rPr lang="en-US" sz="2400" b="0" i="0" smtClean="0">
                              <a:solidFill>
                                <a:schemeClr val="bg1">
                                  <a:lumMod val="95000"/>
                                  <a:lumOff val="5000"/>
                                </a:schemeClr>
                              </a:solidFill>
                              <a:latin typeface="Cambria Math" panose="02040503050406030204" pitchFamily="18" charset="0"/>
                              <a:ea typeface="Cambria Math" panose="02040503050406030204" pitchFamily="18" charset="0"/>
                            </a:rPr>
                            <m:t>H</m:t>
                          </m:r>
                        </m:e>
                        <m:sub>
                          <m:r>
                            <a:rPr lang="en-US" sz="2400">
                              <a:solidFill>
                                <a:schemeClr val="bg1">
                                  <a:lumMod val="95000"/>
                                  <a:lumOff val="5000"/>
                                </a:schemeClr>
                              </a:solidFill>
                              <a:latin typeface="Cambria Math" panose="02040503050406030204" pitchFamily="18" charset="0"/>
                              <a:ea typeface="Cambria Math" panose="02040503050406030204" pitchFamily="18" charset="0"/>
                            </a:rPr>
                            <m:t>2</m:t>
                          </m:r>
                        </m:sub>
                      </m:sSub>
                    </m:oMath>
                  </m:oMathPara>
                </a14:m>
                <a:endParaRPr lang="en-US" sz="2400" dirty="0">
                  <a:solidFill>
                    <a:schemeClr val="bg1">
                      <a:lumMod val="95000"/>
                      <a:lumOff val="5000"/>
                    </a:schemeClr>
                  </a:solidFill>
                </a:endParaRPr>
              </a:p>
            </p:txBody>
          </p:sp>
        </mc:Choice>
        <mc:Fallback xmlns="">
          <p:sp>
            <p:nvSpPr>
              <p:cNvPr id="6" name="TextBox 5">
                <a:extLst>
                  <a:ext uri="{FF2B5EF4-FFF2-40B4-BE49-F238E27FC236}">
                    <a16:creationId xmlns:a16="http://schemas.microsoft.com/office/drawing/2014/main" id="{4186E443-877D-7D1D-1664-AC9A6DFB330B}"/>
                  </a:ext>
                </a:extLst>
              </p:cNvPr>
              <p:cNvSpPr txBox="1">
                <a:spLocks noRot="1" noChangeAspect="1" noMove="1" noResize="1" noEditPoints="1" noAdjustHandles="1" noChangeArrowheads="1" noChangeShapeType="1" noTextEdit="1"/>
              </p:cNvSpPr>
              <p:nvPr/>
            </p:nvSpPr>
            <p:spPr>
              <a:xfrm>
                <a:off x="2663645" y="4414638"/>
                <a:ext cx="7716343" cy="369332"/>
              </a:xfrm>
              <a:prstGeom prst="rect">
                <a:avLst/>
              </a:prstGeom>
              <a:blipFill>
                <a:blip r:embed="rId3"/>
                <a:stretch>
                  <a:fillRect l="-474" b="-16393"/>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AD7115BB-8D7B-36B0-1C24-DDAC1431DAB9}"/>
              </a:ext>
            </a:extLst>
          </p:cNvPr>
          <p:cNvGrpSpPr/>
          <p:nvPr/>
        </p:nvGrpSpPr>
        <p:grpSpPr>
          <a:xfrm>
            <a:off x="2650236" y="4899270"/>
            <a:ext cx="2843784" cy="896174"/>
            <a:chOff x="2650236" y="4325112"/>
            <a:chExt cx="2843784" cy="896174"/>
          </a:xfrm>
        </p:grpSpPr>
        <p:cxnSp>
          <p:nvCxnSpPr>
            <p:cNvPr id="8" name="Straight Connector 7">
              <a:extLst>
                <a:ext uri="{FF2B5EF4-FFF2-40B4-BE49-F238E27FC236}">
                  <a16:creationId xmlns:a16="http://schemas.microsoft.com/office/drawing/2014/main" id="{8501AAFA-0423-1B44-EEE7-3EC90D591D35}"/>
                </a:ext>
              </a:extLst>
            </p:cNvPr>
            <p:cNvCxnSpPr/>
            <p:nvPr/>
          </p:nvCxnSpPr>
          <p:spPr>
            <a:xfrm>
              <a:off x="2650236" y="4325112"/>
              <a:ext cx="2843784"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Arrow: Down 8">
              <a:extLst>
                <a:ext uri="{FF2B5EF4-FFF2-40B4-BE49-F238E27FC236}">
                  <a16:creationId xmlns:a16="http://schemas.microsoft.com/office/drawing/2014/main" id="{DB6C3127-BC7B-3A2F-6E9F-7D8713CB9361}"/>
                </a:ext>
              </a:extLst>
            </p:cNvPr>
            <p:cNvSpPr/>
            <p:nvPr/>
          </p:nvSpPr>
          <p:spPr>
            <a:xfrm>
              <a:off x="3813048" y="4390564"/>
              <a:ext cx="329184" cy="429765"/>
            </a:xfrm>
            <a:prstGeom prst="downArrow">
              <a:avLst/>
            </a:prstGeom>
            <a:solidFill>
              <a:schemeClr val="accent3">
                <a:lumMod val="7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6F666BB-DAA4-7386-04C3-572DBAE0EFAC}"/>
                </a:ext>
              </a:extLst>
            </p:cNvPr>
            <p:cNvSpPr txBox="1"/>
            <p:nvPr/>
          </p:nvSpPr>
          <p:spPr>
            <a:xfrm>
              <a:off x="3181588" y="4851954"/>
              <a:ext cx="1592103" cy="369332"/>
            </a:xfrm>
            <a:prstGeom prst="rect">
              <a:avLst/>
            </a:prstGeom>
            <a:noFill/>
          </p:spPr>
          <p:txBody>
            <a:bodyPr wrap="none" rtlCol="0">
              <a:spAutoFit/>
            </a:bodyPr>
            <a:lstStyle/>
            <a:p>
              <a:r>
                <a:rPr lang="en-US" b="1" dirty="0">
                  <a:solidFill>
                    <a:schemeClr val="bg1">
                      <a:lumMod val="95000"/>
                      <a:lumOff val="5000"/>
                    </a:schemeClr>
                  </a:solidFill>
                </a:rPr>
                <a:t>9 mol </a:t>
              </a:r>
              <a:r>
                <a:rPr lang="el-GR" b="1" dirty="0">
                  <a:solidFill>
                    <a:schemeClr val="bg1">
                      <a:lumMod val="95000"/>
                      <a:lumOff val="5000"/>
                    </a:schemeClr>
                  </a:solidFill>
                </a:rPr>
                <a:t>στερεών</a:t>
              </a:r>
              <a:endParaRPr lang="en-US" b="1" dirty="0">
                <a:solidFill>
                  <a:schemeClr val="bg1">
                    <a:lumMod val="95000"/>
                    <a:lumOff val="5000"/>
                  </a:schemeClr>
                </a:solidFill>
              </a:endParaRPr>
            </a:p>
          </p:txBody>
        </p:sp>
      </p:grpSp>
      <p:grpSp>
        <p:nvGrpSpPr>
          <p:cNvPr id="12" name="Group 11">
            <a:extLst>
              <a:ext uri="{FF2B5EF4-FFF2-40B4-BE49-F238E27FC236}">
                <a16:creationId xmlns:a16="http://schemas.microsoft.com/office/drawing/2014/main" id="{E9958E77-5308-D961-6B7B-F8D531FC1EDC}"/>
              </a:ext>
            </a:extLst>
          </p:cNvPr>
          <p:cNvGrpSpPr/>
          <p:nvPr/>
        </p:nvGrpSpPr>
        <p:grpSpPr>
          <a:xfrm>
            <a:off x="5652516" y="4899270"/>
            <a:ext cx="4727472" cy="935190"/>
            <a:chOff x="2650236" y="4325112"/>
            <a:chExt cx="4727472" cy="935190"/>
          </a:xfrm>
        </p:grpSpPr>
        <p:cxnSp>
          <p:nvCxnSpPr>
            <p:cNvPr id="13" name="Straight Connector 12">
              <a:extLst>
                <a:ext uri="{FF2B5EF4-FFF2-40B4-BE49-F238E27FC236}">
                  <a16:creationId xmlns:a16="http://schemas.microsoft.com/office/drawing/2014/main" id="{31F26FEB-587A-31F8-FFFD-5F7CF0AE21A6}"/>
                </a:ext>
              </a:extLst>
            </p:cNvPr>
            <p:cNvCxnSpPr>
              <a:cxnSpLocks/>
            </p:cNvCxnSpPr>
            <p:nvPr/>
          </p:nvCxnSpPr>
          <p:spPr>
            <a:xfrm>
              <a:off x="2650236" y="4325112"/>
              <a:ext cx="4727472"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4" name="Arrow: Down 13">
              <a:extLst>
                <a:ext uri="{FF2B5EF4-FFF2-40B4-BE49-F238E27FC236}">
                  <a16:creationId xmlns:a16="http://schemas.microsoft.com/office/drawing/2014/main" id="{D518E61B-E735-B94F-9F05-03E02FF3CAB3}"/>
                </a:ext>
              </a:extLst>
            </p:cNvPr>
            <p:cNvSpPr/>
            <p:nvPr/>
          </p:nvSpPr>
          <p:spPr>
            <a:xfrm>
              <a:off x="4857567" y="4446427"/>
              <a:ext cx="329184" cy="429765"/>
            </a:xfrm>
            <a:prstGeom prst="downArrow">
              <a:avLst/>
            </a:prstGeom>
            <a:solidFill>
              <a:schemeClr val="accent3">
                <a:lumMod val="7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757D88A-2E09-6CD0-6F4C-2DEA2A9F0A4F}"/>
                </a:ext>
              </a:extLst>
            </p:cNvPr>
            <p:cNvSpPr txBox="1"/>
            <p:nvPr/>
          </p:nvSpPr>
          <p:spPr>
            <a:xfrm>
              <a:off x="4217920" y="4890970"/>
              <a:ext cx="1665841" cy="369332"/>
            </a:xfrm>
            <a:prstGeom prst="rect">
              <a:avLst/>
            </a:prstGeom>
            <a:noFill/>
          </p:spPr>
          <p:txBody>
            <a:bodyPr wrap="none" rtlCol="0">
              <a:spAutoFit/>
            </a:bodyPr>
            <a:lstStyle/>
            <a:p>
              <a:r>
                <a:rPr lang="el-GR" b="1" dirty="0">
                  <a:solidFill>
                    <a:schemeClr val="bg1">
                      <a:lumMod val="95000"/>
                      <a:lumOff val="5000"/>
                    </a:schemeClr>
                  </a:solidFill>
                </a:rPr>
                <a:t>4</a:t>
              </a:r>
              <a:r>
                <a:rPr lang="en-US" b="1" dirty="0">
                  <a:solidFill>
                    <a:schemeClr val="bg1">
                      <a:lumMod val="95000"/>
                      <a:lumOff val="5000"/>
                    </a:schemeClr>
                  </a:solidFill>
                </a:rPr>
                <a:t>9 mol </a:t>
              </a:r>
              <a:r>
                <a:rPr lang="el-GR" b="1" dirty="0">
                  <a:solidFill>
                    <a:schemeClr val="bg1">
                      <a:lumMod val="95000"/>
                      <a:lumOff val="5000"/>
                    </a:schemeClr>
                  </a:solidFill>
                </a:rPr>
                <a:t>αεριών!</a:t>
              </a:r>
              <a:endParaRPr lang="en-US" b="1" dirty="0">
                <a:solidFill>
                  <a:schemeClr val="bg1">
                    <a:lumMod val="95000"/>
                    <a:lumOff val="5000"/>
                  </a:schemeClr>
                </a:solidFill>
              </a:endParaRPr>
            </a:p>
          </p:txBody>
        </p:sp>
      </p:grpSp>
    </p:spTree>
    <p:extLst>
      <p:ext uri="{BB962C8B-B14F-4D97-AF65-F5344CB8AC3E}">
        <p14:creationId xmlns:p14="http://schemas.microsoft.com/office/powerpoint/2010/main" val="400545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AF0B9-D518-F435-104B-340C29A5219A}"/>
            </a:ext>
          </a:extLst>
        </p:cNvPr>
        <p:cNvGrpSpPr/>
        <p:nvPr/>
      </p:nvGrpSpPr>
      <p:grpSpPr>
        <a:xfrm>
          <a:off x="0" y="0"/>
          <a:ext cx="0" cy="0"/>
          <a:chOff x="0" y="0"/>
          <a:chExt cx="0" cy="0"/>
        </a:xfrm>
      </p:grpSpPr>
      <p:pic>
        <p:nvPicPr>
          <p:cNvPr id="5" name="Online Media 4" title="Tapping of a blast furnace">
            <a:hlinkClick r:id="" action="ppaction://media"/>
            <a:extLst>
              <a:ext uri="{FF2B5EF4-FFF2-40B4-BE49-F238E27FC236}">
                <a16:creationId xmlns:a16="http://schemas.microsoft.com/office/drawing/2014/main" id="{80967862-BBFA-E16C-3720-AE60BC3AA1DE}"/>
              </a:ext>
            </a:extLst>
          </p:cNvPr>
          <p:cNvPicPr>
            <a:picLocks noRot="1" noChangeAspect="1"/>
          </p:cNvPicPr>
          <p:nvPr>
            <a:videoFile r:link="rId1"/>
          </p:nvPr>
        </p:nvPicPr>
        <p:blipFill>
          <a:blip r:embed="rId4"/>
          <a:stretch>
            <a:fillRect/>
          </a:stretch>
        </p:blipFill>
        <p:spPr>
          <a:xfrm>
            <a:off x="0" y="0"/>
            <a:ext cx="12192000" cy="6888496"/>
          </a:xfrm>
          <a:prstGeom prst="rect">
            <a:avLst/>
          </a:prstGeom>
        </p:spPr>
      </p:pic>
    </p:spTree>
    <p:extLst>
      <p:ext uri="{BB962C8B-B14F-4D97-AF65-F5344CB8AC3E}">
        <p14:creationId xmlns:p14="http://schemas.microsoft.com/office/powerpoint/2010/main" val="329583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6D6F8-5C2A-91FA-0543-13FAC8C60A0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EA7DA0D-066B-EFC0-07CD-D9A5EB2D2790}"/>
              </a:ext>
            </a:extLst>
          </p:cNvPr>
          <p:cNvPicPr>
            <a:picLocks noChangeAspect="1"/>
          </p:cNvPicPr>
          <p:nvPr/>
        </p:nvPicPr>
        <p:blipFill>
          <a:blip r:embed="rId3"/>
          <a:stretch>
            <a:fillRect/>
          </a:stretch>
        </p:blipFill>
        <p:spPr>
          <a:xfrm>
            <a:off x="1392862" y="2096031"/>
            <a:ext cx="5423668" cy="3517408"/>
          </a:xfrm>
          <a:prstGeom prst="rect">
            <a:avLst/>
          </a:prstGeom>
        </p:spPr>
      </p:pic>
      <p:sp>
        <p:nvSpPr>
          <p:cNvPr id="2" name="Title 1">
            <a:extLst>
              <a:ext uri="{FF2B5EF4-FFF2-40B4-BE49-F238E27FC236}">
                <a16:creationId xmlns:a16="http://schemas.microsoft.com/office/drawing/2014/main" id="{6BE50722-19A5-9681-57DB-FCA857F5C798}"/>
              </a:ext>
            </a:extLst>
          </p:cNvPr>
          <p:cNvSpPr>
            <a:spLocks noGrp="1"/>
          </p:cNvSpPr>
          <p:nvPr>
            <p:ph type="title"/>
          </p:nvPr>
        </p:nvSpPr>
        <p:spPr>
          <a:xfrm>
            <a:off x="594360" y="102875"/>
            <a:ext cx="7004304" cy="1241293"/>
          </a:xfrm>
        </p:spPr>
        <p:txBody>
          <a:bodyPr anchor="ctr"/>
          <a:lstStyle/>
          <a:p>
            <a:r>
              <a:rPr lang="el-GR" dirty="0"/>
              <a:t>Χημεία στην </a:t>
            </a:r>
            <a:br>
              <a:rPr lang="en-US" dirty="0"/>
            </a:br>
            <a:r>
              <a:rPr lang="el-GR" dirty="0"/>
              <a:t>Εξαγωγική Μεταλλουργία</a:t>
            </a:r>
            <a:endParaRPr lang="en-US" dirty="0"/>
          </a:p>
        </p:txBody>
      </p:sp>
      <p:pic>
        <p:nvPicPr>
          <p:cNvPr id="11" name="Picture 10">
            <a:extLst>
              <a:ext uri="{FF2B5EF4-FFF2-40B4-BE49-F238E27FC236}">
                <a16:creationId xmlns:a16="http://schemas.microsoft.com/office/drawing/2014/main" id="{25D371D6-0717-96C0-9EB4-2134358E3714}"/>
              </a:ext>
            </a:extLst>
          </p:cNvPr>
          <p:cNvPicPr>
            <a:picLocks noChangeAspect="1"/>
          </p:cNvPicPr>
          <p:nvPr/>
        </p:nvPicPr>
        <p:blipFill>
          <a:blip r:embed="rId4"/>
          <a:stretch>
            <a:fillRect/>
          </a:stretch>
        </p:blipFill>
        <p:spPr>
          <a:xfrm>
            <a:off x="7514838" y="3455"/>
            <a:ext cx="4660023" cy="6858000"/>
          </a:xfrm>
          <a:prstGeom prst="rect">
            <a:avLst/>
          </a:prstGeom>
        </p:spPr>
      </p:pic>
      <p:grpSp>
        <p:nvGrpSpPr>
          <p:cNvPr id="25" name="Group 24">
            <a:extLst>
              <a:ext uri="{FF2B5EF4-FFF2-40B4-BE49-F238E27FC236}">
                <a16:creationId xmlns:a16="http://schemas.microsoft.com/office/drawing/2014/main" id="{E516D288-AC4F-23E1-8D32-ECC3D1309AC5}"/>
              </a:ext>
            </a:extLst>
          </p:cNvPr>
          <p:cNvGrpSpPr/>
          <p:nvPr/>
        </p:nvGrpSpPr>
        <p:grpSpPr>
          <a:xfrm>
            <a:off x="1467293" y="4610197"/>
            <a:ext cx="5943551" cy="1144305"/>
            <a:chOff x="1467293" y="4610197"/>
            <a:chExt cx="5943551" cy="1144305"/>
          </a:xfrm>
        </p:grpSpPr>
        <p:grpSp>
          <p:nvGrpSpPr>
            <p:cNvPr id="23" name="Group 22">
              <a:extLst>
                <a:ext uri="{FF2B5EF4-FFF2-40B4-BE49-F238E27FC236}">
                  <a16:creationId xmlns:a16="http://schemas.microsoft.com/office/drawing/2014/main" id="{7DD6D5C6-7B81-5BBD-1B3A-495EC048A499}"/>
                </a:ext>
              </a:extLst>
            </p:cNvPr>
            <p:cNvGrpSpPr>
              <a:grpSpLocks noChangeAspect="1"/>
            </p:cNvGrpSpPr>
            <p:nvPr/>
          </p:nvGrpSpPr>
          <p:grpSpPr>
            <a:xfrm>
              <a:off x="1467293" y="4610197"/>
              <a:ext cx="5943551" cy="1144305"/>
              <a:chOff x="1909204" y="4695279"/>
              <a:chExt cx="5501640" cy="1059224"/>
            </a:xfrm>
          </p:grpSpPr>
          <p:pic>
            <p:nvPicPr>
              <p:cNvPr id="19" name="Picture 18">
                <a:extLst>
                  <a:ext uri="{FF2B5EF4-FFF2-40B4-BE49-F238E27FC236}">
                    <a16:creationId xmlns:a16="http://schemas.microsoft.com/office/drawing/2014/main" id="{9518228B-B30A-0E78-E2AD-C129D825FC5B}"/>
                  </a:ext>
                </a:extLst>
              </p:cNvPr>
              <p:cNvPicPr>
                <a:picLocks noChangeAspect="1"/>
              </p:cNvPicPr>
              <p:nvPr/>
            </p:nvPicPr>
            <p:blipFill>
              <a:blip r:embed="rId5"/>
              <a:stretch>
                <a:fillRect/>
              </a:stretch>
            </p:blipFill>
            <p:spPr>
              <a:xfrm>
                <a:off x="1909204" y="4695279"/>
                <a:ext cx="5501640" cy="1059224"/>
              </a:xfrm>
              <a:prstGeom prst="rect">
                <a:avLst/>
              </a:prstGeom>
            </p:spPr>
          </p:pic>
          <p:sp>
            <p:nvSpPr>
              <p:cNvPr id="20" name="Rectangle 19">
                <a:extLst>
                  <a:ext uri="{FF2B5EF4-FFF2-40B4-BE49-F238E27FC236}">
                    <a16:creationId xmlns:a16="http://schemas.microsoft.com/office/drawing/2014/main" id="{73CB9BB9-B896-6320-CC4C-91EE77F32CD7}"/>
                  </a:ext>
                </a:extLst>
              </p:cNvPr>
              <p:cNvSpPr/>
              <p:nvPr/>
            </p:nvSpPr>
            <p:spPr>
              <a:xfrm>
                <a:off x="5635256" y="4880344"/>
                <a:ext cx="1477925" cy="2020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657AC56-7F04-6F0A-E581-CCC98B27B8F6}"/>
                  </a:ext>
                </a:extLst>
              </p:cNvPr>
              <p:cNvSpPr/>
              <p:nvPr/>
            </p:nvSpPr>
            <p:spPr>
              <a:xfrm>
                <a:off x="5515787" y="5393623"/>
                <a:ext cx="1703720" cy="2020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9B568123-C058-7BE0-28D3-DBFEF492FC82}"/>
                </a:ext>
              </a:extLst>
            </p:cNvPr>
            <p:cNvSpPr txBox="1"/>
            <p:nvPr/>
          </p:nvSpPr>
          <p:spPr>
            <a:xfrm>
              <a:off x="5363569" y="4761969"/>
              <a:ext cx="1915909" cy="307777"/>
            </a:xfrm>
            <a:prstGeom prst="rect">
              <a:avLst/>
            </a:prstGeom>
            <a:noFill/>
            <a:ln>
              <a:noFill/>
            </a:ln>
          </p:spPr>
          <p:txBody>
            <a:bodyPr wrap="none" rtlCol="0">
              <a:spAutoFit/>
            </a:bodyPr>
            <a:lstStyle/>
            <a:p>
              <a:r>
                <a:rPr lang="el-GR" sz="1400" dirty="0">
                  <a:solidFill>
                    <a:srgbClr val="A21C1F"/>
                  </a:solidFill>
                  <a:latin typeface="Segoe UI Black" panose="020B0A02040204020203" pitchFamily="34" charset="0"/>
                  <a:ea typeface="Segoe UI Black" panose="020B0A02040204020203" pitchFamily="34" charset="0"/>
                </a:rPr>
                <a:t>Διοξείδιο Άνθρακα</a:t>
              </a:r>
              <a:endParaRPr lang="en-US" sz="1400" dirty="0">
                <a:solidFill>
                  <a:srgbClr val="A21C1F"/>
                </a:solidFill>
                <a:latin typeface="Segoe UI Black" panose="020B0A02040204020203" pitchFamily="34" charset="0"/>
                <a:ea typeface="Segoe UI Black" panose="020B0A02040204020203" pitchFamily="34" charset="0"/>
              </a:endParaRPr>
            </a:p>
          </p:txBody>
        </p:sp>
        <p:sp>
          <p:nvSpPr>
            <p:cNvPr id="24" name="TextBox 23">
              <a:extLst>
                <a:ext uri="{FF2B5EF4-FFF2-40B4-BE49-F238E27FC236}">
                  <a16:creationId xmlns:a16="http://schemas.microsoft.com/office/drawing/2014/main" id="{9DF4B547-1402-25E8-9B4C-3098DE59968F}"/>
                </a:ext>
              </a:extLst>
            </p:cNvPr>
            <p:cNvSpPr txBox="1"/>
            <p:nvPr/>
          </p:nvSpPr>
          <p:spPr>
            <a:xfrm>
              <a:off x="5228589" y="5339278"/>
              <a:ext cx="2103461" cy="307777"/>
            </a:xfrm>
            <a:prstGeom prst="rect">
              <a:avLst/>
            </a:prstGeom>
            <a:noFill/>
            <a:ln>
              <a:noFill/>
            </a:ln>
          </p:spPr>
          <p:txBody>
            <a:bodyPr wrap="none" rtlCol="0">
              <a:spAutoFit/>
            </a:bodyPr>
            <a:lstStyle/>
            <a:p>
              <a:r>
                <a:rPr lang="el-GR" sz="1400" dirty="0">
                  <a:solidFill>
                    <a:srgbClr val="A21C1F"/>
                  </a:solidFill>
                  <a:latin typeface="Segoe UI Black" panose="020B0A02040204020203" pitchFamily="34" charset="0"/>
                  <a:ea typeface="Segoe UI Black" panose="020B0A02040204020203" pitchFamily="34" charset="0"/>
                </a:rPr>
                <a:t>Μονοξείδιο Άνθρακα</a:t>
              </a:r>
              <a:endParaRPr lang="en-US" sz="1400" dirty="0">
                <a:solidFill>
                  <a:srgbClr val="A21C1F"/>
                </a:solidFill>
                <a:latin typeface="Segoe UI Black" panose="020B0A02040204020203" pitchFamily="34" charset="0"/>
                <a:ea typeface="Segoe UI Black" panose="020B0A02040204020203" pitchFamily="34" charset="0"/>
              </a:endParaRPr>
            </a:p>
          </p:txBody>
        </p:sp>
      </p:grpSp>
      <p:cxnSp>
        <p:nvCxnSpPr>
          <p:cNvPr id="26" name="Straight Arrow Connector 25">
            <a:extLst>
              <a:ext uri="{FF2B5EF4-FFF2-40B4-BE49-F238E27FC236}">
                <a16:creationId xmlns:a16="http://schemas.microsoft.com/office/drawing/2014/main" id="{2F5AC0ED-5D7F-82CC-3F30-D8519A814026}"/>
              </a:ext>
            </a:extLst>
          </p:cNvPr>
          <p:cNvCxnSpPr>
            <a:cxnSpLocks/>
          </p:cNvCxnSpPr>
          <p:nvPr/>
        </p:nvCxnSpPr>
        <p:spPr>
          <a:xfrm flipH="1">
            <a:off x="7410844" y="5345804"/>
            <a:ext cx="3476896" cy="0"/>
          </a:xfrm>
          <a:prstGeom prst="straightConnector1">
            <a:avLst/>
          </a:prstGeom>
          <a:ln w="28575">
            <a:solidFill>
              <a:srgbClr val="A21C1F"/>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A422459-2FFB-980A-8096-B022A7FE4072}"/>
              </a:ext>
            </a:extLst>
          </p:cNvPr>
          <p:cNvGrpSpPr/>
          <p:nvPr/>
        </p:nvGrpSpPr>
        <p:grpSpPr>
          <a:xfrm>
            <a:off x="1467293" y="3215776"/>
            <a:ext cx="5864757" cy="980205"/>
            <a:chOff x="1467293" y="3174484"/>
            <a:chExt cx="5864757" cy="980205"/>
          </a:xfrm>
        </p:grpSpPr>
        <p:pic>
          <p:nvPicPr>
            <p:cNvPr id="31" name="Picture 30">
              <a:extLst>
                <a:ext uri="{FF2B5EF4-FFF2-40B4-BE49-F238E27FC236}">
                  <a16:creationId xmlns:a16="http://schemas.microsoft.com/office/drawing/2014/main" id="{B124B9F4-7019-E9D3-F964-9D034843E65E}"/>
                </a:ext>
              </a:extLst>
            </p:cNvPr>
            <p:cNvPicPr>
              <a:picLocks noChangeAspect="1"/>
            </p:cNvPicPr>
            <p:nvPr/>
          </p:nvPicPr>
          <p:blipFill>
            <a:blip r:embed="rId6"/>
            <a:stretch>
              <a:fillRect/>
            </a:stretch>
          </p:blipFill>
          <p:spPr>
            <a:xfrm>
              <a:off x="1467293" y="3174484"/>
              <a:ext cx="5864757" cy="980205"/>
            </a:xfrm>
            <a:prstGeom prst="rect">
              <a:avLst/>
            </a:prstGeom>
          </p:spPr>
        </p:pic>
        <p:sp>
          <p:nvSpPr>
            <p:cNvPr id="33" name="Rectangle 32">
              <a:extLst>
                <a:ext uri="{FF2B5EF4-FFF2-40B4-BE49-F238E27FC236}">
                  <a16:creationId xmlns:a16="http://schemas.microsoft.com/office/drawing/2014/main" id="{99453E72-D407-1C0F-52C2-5ECB926B658B}"/>
                </a:ext>
              </a:extLst>
            </p:cNvPr>
            <p:cNvSpPr/>
            <p:nvPr/>
          </p:nvSpPr>
          <p:spPr>
            <a:xfrm>
              <a:off x="6392980" y="3753293"/>
              <a:ext cx="560713" cy="23974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295C344-D70B-6579-4D67-E507CE55B90A}"/>
                </a:ext>
              </a:extLst>
            </p:cNvPr>
            <p:cNvSpPr txBox="1"/>
            <p:nvPr/>
          </p:nvSpPr>
          <p:spPr>
            <a:xfrm>
              <a:off x="6243570" y="3725111"/>
              <a:ext cx="859531" cy="307777"/>
            </a:xfrm>
            <a:prstGeom prst="rect">
              <a:avLst/>
            </a:prstGeom>
            <a:noFill/>
          </p:spPr>
          <p:txBody>
            <a:bodyPr wrap="none" rtlCol="0">
              <a:spAutoFit/>
            </a:bodyPr>
            <a:lstStyle/>
            <a:p>
              <a:r>
                <a:rPr lang="el-GR" sz="1400" dirty="0">
                  <a:solidFill>
                    <a:srgbClr val="A21C1F"/>
                  </a:solidFill>
                  <a:latin typeface="Segoe UI Black" panose="020B0A02040204020203" pitchFamily="34" charset="0"/>
                  <a:ea typeface="Segoe UI Black" panose="020B0A02040204020203" pitchFamily="34" charset="0"/>
                </a:rPr>
                <a:t>Σκωρία</a:t>
              </a:r>
              <a:endParaRPr lang="en-US" sz="1400" dirty="0">
                <a:solidFill>
                  <a:srgbClr val="A21C1F"/>
                </a:solidFill>
                <a:latin typeface="Segoe UI Black" panose="020B0A02040204020203" pitchFamily="34" charset="0"/>
                <a:ea typeface="Segoe UI Black" panose="020B0A02040204020203" pitchFamily="34" charset="0"/>
              </a:endParaRPr>
            </a:p>
          </p:txBody>
        </p:sp>
      </p:grpSp>
      <p:cxnSp>
        <p:nvCxnSpPr>
          <p:cNvPr id="34" name="Straight Arrow Connector 33">
            <a:extLst>
              <a:ext uri="{FF2B5EF4-FFF2-40B4-BE49-F238E27FC236}">
                <a16:creationId xmlns:a16="http://schemas.microsoft.com/office/drawing/2014/main" id="{6F8C1581-EED5-C370-CBD1-8B360BCE1FBD}"/>
              </a:ext>
            </a:extLst>
          </p:cNvPr>
          <p:cNvCxnSpPr>
            <a:cxnSpLocks/>
          </p:cNvCxnSpPr>
          <p:nvPr/>
        </p:nvCxnSpPr>
        <p:spPr>
          <a:xfrm flipH="1">
            <a:off x="7332050" y="3812209"/>
            <a:ext cx="3555690" cy="0"/>
          </a:xfrm>
          <a:prstGeom prst="straightConnector1">
            <a:avLst/>
          </a:prstGeom>
          <a:ln w="28575">
            <a:solidFill>
              <a:srgbClr val="A21C1F"/>
            </a:solidFill>
            <a:tailEnd type="triangle"/>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B0A3A817-E8FD-B0CD-D294-B8A1C45BA9D8}"/>
              </a:ext>
            </a:extLst>
          </p:cNvPr>
          <p:cNvPicPr>
            <a:picLocks noChangeAspect="1"/>
          </p:cNvPicPr>
          <p:nvPr/>
        </p:nvPicPr>
        <p:blipFill>
          <a:blip r:embed="rId7"/>
          <a:stretch>
            <a:fillRect/>
          </a:stretch>
        </p:blipFill>
        <p:spPr>
          <a:xfrm>
            <a:off x="1392862" y="1533268"/>
            <a:ext cx="5943551" cy="1443914"/>
          </a:xfrm>
          <a:prstGeom prst="rect">
            <a:avLst/>
          </a:prstGeom>
        </p:spPr>
      </p:pic>
      <p:cxnSp>
        <p:nvCxnSpPr>
          <p:cNvPr id="42" name="Straight Arrow Connector 41">
            <a:extLst>
              <a:ext uri="{FF2B5EF4-FFF2-40B4-BE49-F238E27FC236}">
                <a16:creationId xmlns:a16="http://schemas.microsoft.com/office/drawing/2014/main" id="{81CA718F-81B8-DD42-CB63-197A1304F295}"/>
              </a:ext>
            </a:extLst>
          </p:cNvPr>
          <p:cNvCxnSpPr>
            <a:cxnSpLocks/>
          </p:cNvCxnSpPr>
          <p:nvPr/>
        </p:nvCxnSpPr>
        <p:spPr>
          <a:xfrm flipH="1">
            <a:off x="7279478" y="2731232"/>
            <a:ext cx="3604267" cy="0"/>
          </a:xfrm>
          <a:prstGeom prst="straightConnector1">
            <a:avLst/>
          </a:prstGeom>
          <a:ln w="28575">
            <a:solidFill>
              <a:srgbClr val="A21C1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85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right)">
                                      <p:cBhvr>
                                        <p:cTn id="16" dur="500"/>
                                        <p:tgtEl>
                                          <p:spTgt spid="26"/>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righ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right)">
                                      <p:cBhvr>
                                        <p:cTn id="25" dur="500"/>
                                        <p:tgtEl>
                                          <p:spTgt spid="34"/>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right)">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right)">
                                      <p:cBhvr>
                                        <p:cTn id="34" dur="500"/>
                                        <p:tgtEl>
                                          <p:spTgt spid="42"/>
                                        </p:tgtEl>
                                      </p:cBhvr>
                                    </p:animEffect>
                                  </p:childTnLst>
                                </p:cTn>
                              </p:par>
                            </p:childTnLst>
                          </p:cTn>
                        </p:par>
                        <p:par>
                          <p:cTn id="35" fill="hold">
                            <p:stCondLst>
                              <p:cond delay="500"/>
                            </p:stCondLst>
                            <p:childTnLst>
                              <p:par>
                                <p:cTn id="36" presetID="22" presetClass="entr" presetSubtype="2"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right)">
                                      <p:cBhvr>
                                        <p:cTn id="3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85612A-BB53-8CFD-4D6A-522BBC659E84}"/>
              </a:ext>
            </a:extLst>
          </p:cNvPr>
          <p:cNvSpPr>
            <a:spLocks noGrp="1"/>
          </p:cNvSpPr>
          <p:nvPr>
            <p:ph type="ctrTitle"/>
          </p:nvPr>
        </p:nvSpPr>
        <p:spPr>
          <a:xfrm>
            <a:off x="381000" y="2235200"/>
            <a:ext cx="11430000" cy="2387600"/>
          </a:xfrm>
          <a:solidFill>
            <a:schemeClr val="tx1">
              <a:lumMod val="95000"/>
              <a:alpha val="75000"/>
            </a:schemeClr>
          </a:solidFill>
        </p:spPr>
        <p:txBody>
          <a:bodyPr anchor="ctr">
            <a:normAutofit/>
          </a:bodyPr>
          <a:lstStyle/>
          <a:p>
            <a:r>
              <a:rPr lang="el-GR" dirty="0">
                <a:solidFill>
                  <a:schemeClr val="tx2">
                    <a:lumMod val="50000"/>
                  </a:schemeClr>
                </a:solidFill>
              </a:rPr>
              <a:t>Είναι τελικά η Χημεία σημαντική για μια/έναν Μεταλλειολόγο – Μεταλλουργό Μηχανικό;</a:t>
            </a:r>
            <a:endParaRPr lang="en-US" dirty="0">
              <a:solidFill>
                <a:schemeClr val="tx2">
                  <a:lumMod val="50000"/>
                </a:schemeClr>
              </a:solidFill>
            </a:endParaRPr>
          </a:p>
        </p:txBody>
      </p:sp>
    </p:spTree>
    <p:extLst>
      <p:ext uri="{BB962C8B-B14F-4D97-AF65-F5344CB8AC3E}">
        <p14:creationId xmlns:p14="http://schemas.microsoft.com/office/powerpoint/2010/main" val="3201048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9C01D-46DB-C1BB-4E5F-817A6D63E827}"/>
            </a:ext>
          </a:extLst>
        </p:cNvPr>
        <p:cNvGrpSpPr/>
        <p:nvPr/>
      </p:nvGrpSpPr>
      <p:grpSpPr>
        <a:xfrm>
          <a:off x="0" y="0"/>
          <a:ext cx="0" cy="0"/>
          <a:chOff x="0" y="0"/>
          <a:chExt cx="0" cy="0"/>
        </a:xfrm>
      </p:grpSpPr>
      <p:pic>
        <p:nvPicPr>
          <p:cNvPr id="6" name="Picture 2" descr="In this figure, a periodic table is shown with the metals, nonmetals and metalloids distinguished and highlighted.">
            <a:extLst>
              <a:ext uri="{FF2B5EF4-FFF2-40B4-BE49-F238E27FC236}">
                <a16:creationId xmlns:a16="http://schemas.microsoft.com/office/drawing/2014/main" id="{C796D907-1D57-B4FB-CBD0-61E4A5DEE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25" y="46166"/>
            <a:ext cx="1115694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45C03D-08A1-C080-45A1-70F486730536}"/>
              </a:ext>
            </a:extLst>
          </p:cNvPr>
          <p:cNvSpPr txBox="1"/>
          <p:nvPr/>
        </p:nvSpPr>
        <p:spPr>
          <a:xfrm>
            <a:off x="381000" y="2690336"/>
            <a:ext cx="11430000" cy="1569660"/>
          </a:xfrm>
          <a:prstGeom prst="rect">
            <a:avLst/>
          </a:prstGeom>
          <a:solidFill>
            <a:schemeClr val="accent6">
              <a:lumMod val="20000"/>
              <a:lumOff val="80000"/>
              <a:alpha val="94000"/>
            </a:schemeClr>
          </a:solidFill>
          <a:ln>
            <a:solidFill>
              <a:schemeClr val="bg1"/>
            </a:solidFill>
          </a:ln>
        </p:spPr>
        <p:txBody>
          <a:bodyPr wrap="square" rtlCol="0">
            <a:spAutoFit/>
          </a:bodyPr>
          <a:lstStyle/>
          <a:p>
            <a:pPr algn="just"/>
            <a:r>
              <a:rPr lang="el-GR" sz="2400" b="1" dirty="0">
                <a:solidFill>
                  <a:schemeClr val="bg1"/>
                </a:solidFill>
              </a:rPr>
              <a:t>Τα μέταλλα είναι χημικά στοιχεία</a:t>
            </a:r>
            <a:r>
              <a:rPr lang="el-GR" sz="2400" dirty="0">
                <a:solidFill>
                  <a:schemeClr val="bg1"/>
                </a:solidFill>
              </a:rPr>
              <a:t>. Για να καταλάβουμε πως συμπεριφέρονται πρέπει να κατανοήσουμε πρώτα από όλα </a:t>
            </a:r>
            <a:r>
              <a:rPr lang="el-GR" sz="2400" b="1" dirty="0">
                <a:solidFill>
                  <a:schemeClr val="bg1"/>
                </a:solidFill>
              </a:rPr>
              <a:t>τι είναι από φυσικής σκοπιάς τα «χημικά στοιχεία». </a:t>
            </a:r>
            <a:r>
              <a:rPr lang="el-GR" sz="2400" dirty="0">
                <a:solidFill>
                  <a:schemeClr val="bg1"/>
                </a:solidFill>
              </a:rPr>
              <a:t>Ποιοι είναι οι νόμοι που διέπουν τη συμπεριφορά τους; Και, τελικά, γιατί η ύλη συμπεριφέρεται με τον τρόπο που συμπεριφέρεται;</a:t>
            </a:r>
            <a:endParaRPr lang="en-US" sz="2400" dirty="0">
              <a:solidFill>
                <a:schemeClr val="bg1"/>
              </a:solidFill>
            </a:endParaRPr>
          </a:p>
        </p:txBody>
      </p:sp>
    </p:spTree>
    <p:extLst>
      <p:ext uri="{BB962C8B-B14F-4D97-AF65-F5344CB8AC3E}">
        <p14:creationId xmlns:p14="http://schemas.microsoft.com/office/powerpoint/2010/main" val="1383278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6B3ED-B3E3-4EAA-5218-BB79AF2914CE}"/>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1AF760E7-EDF8-5D9A-2A51-63F70451D4FF}"/>
              </a:ext>
            </a:extLst>
          </p:cNvPr>
          <p:cNvPicPr>
            <a:picLocks noChangeAspect="1"/>
          </p:cNvPicPr>
          <p:nvPr/>
        </p:nvPicPr>
        <p:blipFill>
          <a:blip r:embed="rId2"/>
          <a:stretch>
            <a:fillRect/>
          </a:stretch>
        </p:blipFill>
        <p:spPr>
          <a:xfrm>
            <a:off x="3359" y="0"/>
            <a:ext cx="12170535" cy="6858000"/>
          </a:xfrm>
          <a:prstGeom prst="rect">
            <a:avLst/>
          </a:prstGeom>
        </p:spPr>
      </p:pic>
      <p:sp>
        <p:nvSpPr>
          <p:cNvPr id="2" name="Title 1">
            <a:extLst>
              <a:ext uri="{FF2B5EF4-FFF2-40B4-BE49-F238E27FC236}">
                <a16:creationId xmlns:a16="http://schemas.microsoft.com/office/drawing/2014/main" id="{F12CD556-FA7A-A6D9-FB0D-0ECB88BE9CA4}"/>
              </a:ext>
            </a:extLst>
          </p:cNvPr>
          <p:cNvSpPr>
            <a:spLocks noGrp="1"/>
          </p:cNvSpPr>
          <p:nvPr>
            <p:ph type="ctrTitle"/>
          </p:nvPr>
        </p:nvSpPr>
        <p:spPr>
          <a:xfrm>
            <a:off x="1516626" y="2235200"/>
            <a:ext cx="9144000" cy="2387600"/>
          </a:xfrm>
          <a:solidFill>
            <a:schemeClr val="tx1">
              <a:lumMod val="95000"/>
              <a:alpha val="75000"/>
            </a:schemeClr>
          </a:solidFill>
        </p:spPr>
        <p:txBody>
          <a:bodyPr anchor="ctr"/>
          <a:lstStyle/>
          <a:p>
            <a:r>
              <a:rPr lang="el-GR" dirty="0">
                <a:solidFill>
                  <a:schemeClr val="tx2">
                    <a:lumMod val="50000"/>
                  </a:schemeClr>
                </a:solidFill>
              </a:rPr>
              <a:t>Τι κοινό έχουν όλα τα αντικείμενα αυτά;</a:t>
            </a:r>
            <a:endParaRPr lang="en-US" dirty="0">
              <a:solidFill>
                <a:schemeClr val="tx2">
                  <a:lumMod val="50000"/>
                </a:schemeClr>
              </a:solidFill>
            </a:endParaRPr>
          </a:p>
        </p:txBody>
      </p:sp>
    </p:spTree>
    <p:extLst>
      <p:ext uri="{BB962C8B-B14F-4D97-AF65-F5344CB8AC3E}">
        <p14:creationId xmlns:p14="http://schemas.microsoft.com/office/powerpoint/2010/main" val="186732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D96F5D3-48AF-39D3-20E1-2BAAF388DBFF}"/>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E920AB-59D0-3928-B776-2B851A845503}"/>
              </a:ext>
            </a:extLst>
          </p:cNvPr>
          <p:cNvSpPr txBox="1"/>
          <p:nvPr/>
        </p:nvSpPr>
        <p:spPr>
          <a:xfrm>
            <a:off x="381000" y="1066800"/>
            <a:ext cx="9871100" cy="4401205"/>
          </a:xfrm>
          <a:prstGeom prst="rect">
            <a:avLst/>
          </a:prstGeom>
          <a:noFill/>
        </p:spPr>
        <p:txBody>
          <a:bodyPr wrap="none" rtlCol="0">
            <a:spAutoFit/>
          </a:bodyPr>
          <a:lstStyle/>
          <a:p>
            <a:pPr>
              <a:spcBef>
                <a:spcPts val="1200"/>
              </a:spcBef>
              <a:spcAft>
                <a:spcPts val="1200"/>
              </a:spcAft>
            </a:pPr>
            <a:r>
              <a:rPr lang="en-US" sz="8000" b="1" dirty="0">
                <a:solidFill>
                  <a:schemeClr val="bg1"/>
                </a:solidFill>
                <a:latin typeface="Daytona Light" panose="020F0502020204030204" pitchFamily="34" charset="0"/>
              </a:rPr>
              <a:t>THE </a:t>
            </a:r>
          </a:p>
          <a:p>
            <a:pPr>
              <a:spcBef>
                <a:spcPts val="1200"/>
              </a:spcBef>
              <a:spcAft>
                <a:spcPts val="1200"/>
              </a:spcAft>
            </a:pPr>
            <a:r>
              <a:rPr lang="en-US" sz="8000" b="1" dirty="0">
                <a:solidFill>
                  <a:schemeClr val="bg1"/>
                </a:solidFill>
                <a:latin typeface="Daytona Light" panose="020F0502020204030204" pitchFamily="34" charset="0"/>
              </a:rPr>
              <a:t>QUANTUM JOURNEY</a:t>
            </a:r>
          </a:p>
          <a:p>
            <a:pPr>
              <a:spcBef>
                <a:spcPts val="1200"/>
              </a:spcBef>
              <a:spcAft>
                <a:spcPts val="1200"/>
              </a:spcAft>
            </a:pPr>
            <a:r>
              <a:rPr lang="en-US" sz="8000" b="1" dirty="0">
                <a:solidFill>
                  <a:schemeClr val="bg1"/>
                </a:solidFill>
                <a:latin typeface="Daytona Light" panose="020F0502020204030204" pitchFamily="34" charset="0"/>
              </a:rPr>
              <a:t>BEGINS…</a:t>
            </a:r>
          </a:p>
        </p:txBody>
      </p:sp>
    </p:spTree>
    <p:extLst>
      <p:ext uri="{BB962C8B-B14F-4D97-AF65-F5344CB8AC3E}">
        <p14:creationId xmlns:p14="http://schemas.microsoft.com/office/powerpoint/2010/main" val="3250484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92243A-B771-EF19-E651-9C3DC35C5718}"/>
              </a:ext>
            </a:extLst>
          </p:cNvPr>
          <p:cNvSpPr>
            <a:spLocks noGrp="1"/>
          </p:cNvSpPr>
          <p:nvPr>
            <p:ph type="title"/>
          </p:nvPr>
        </p:nvSpPr>
        <p:spPr/>
        <p:txBody>
          <a:bodyPr/>
          <a:lstStyle/>
          <a:p>
            <a:r>
              <a:rPr lang="el-GR" dirty="0"/>
              <a:t>Ποιες από τις επόμενες έννοιες περιγράφουν τα μέταλλα;</a:t>
            </a:r>
            <a:endParaRPr lang="en-US" dirty="0"/>
          </a:p>
        </p:txBody>
      </p:sp>
      <p:graphicFrame>
        <p:nvGraphicFramePr>
          <p:cNvPr id="6" name="Table 5">
            <a:extLst>
              <a:ext uri="{FF2B5EF4-FFF2-40B4-BE49-F238E27FC236}">
                <a16:creationId xmlns:a16="http://schemas.microsoft.com/office/drawing/2014/main" id="{2F9893BB-3ED9-202F-CA1A-3AAF0A7082E9}"/>
              </a:ext>
            </a:extLst>
          </p:cNvPr>
          <p:cNvGraphicFramePr>
            <a:graphicFrameLocks noGrp="1"/>
          </p:cNvGraphicFramePr>
          <p:nvPr>
            <p:extLst>
              <p:ext uri="{D42A27DB-BD31-4B8C-83A1-F6EECF244321}">
                <p14:modId xmlns:p14="http://schemas.microsoft.com/office/powerpoint/2010/main" val="2873286983"/>
              </p:ext>
            </p:extLst>
          </p:nvPr>
        </p:nvGraphicFramePr>
        <p:xfrm>
          <a:off x="594360" y="2429931"/>
          <a:ext cx="5111115" cy="2529840"/>
        </p:xfrm>
        <a:graphic>
          <a:graphicData uri="http://schemas.openxmlformats.org/drawingml/2006/table">
            <a:tbl>
              <a:tblPr firstRow="1" bandRow="1">
                <a:tableStyleId>{5C22544A-7EE6-4342-B048-85BDC9FD1C3A}</a:tableStyleId>
              </a:tblPr>
              <a:tblGrid>
                <a:gridCol w="5111115">
                  <a:extLst>
                    <a:ext uri="{9D8B030D-6E8A-4147-A177-3AD203B41FA5}">
                      <a16:colId xmlns:a16="http://schemas.microsoft.com/office/drawing/2014/main" val="2337226629"/>
                    </a:ext>
                  </a:extLst>
                </a:gridCol>
              </a:tblGrid>
              <a:tr h="370840">
                <a:tc>
                  <a:txBody>
                    <a:bodyPr/>
                    <a:lstStyle/>
                    <a:p>
                      <a:r>
                        <a:rPr lang="el-GR" sz="2000" dirty="0">
                          <a:solidFill>
                            <a:schemeClr val="bg1"/>
                          </a:solidFill>
                        </a:rPr>
                        <a:t>Σπάνε εύκολα</a:t>
                      </a:r>
                    </a:p>
                    <a:p>
                      <a:r>
                        <a:rPr lang="el-GR" sz="2000" dirty="0">
                          <a:solidFill>
                            <a:schemeClr val="bg1"/>
                          </a:solidFill>
                        </a:rPr>
                        <a:t>Αφήνουν το ηλεκτρικό ρεύμα να τα διαπερνά</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solidFill>
                            <a:schemeClr val="bg1"/>
                          </a:solidFill>
                        </a:rPr>
                        <a:t>Γίνονται σκόνη / Θρυμματίζονται</a:t>
                      </a:r>
                    </a:p>
                    <a:p>
                      <a:r>
                        <a:rPr lang="el-GR" sz="2000" dirty="0">
                          <a:solidFill>
                            <a:schemeClr val="bg1"/>
                          </a:solidFill>
                        </a:rPr>
                        <a:t>Μορφοποιούνται σε διάφορα σχήματα</a:t>
                      </a:r>
                    </a:p>
                    <a:p>
                      <a:r>
                        <a:rPr lang="el-GR" sz="2000" dirty="0">
                          <a:solidFill>
                            <a:schemeClr val="bg1"/>
                          </a:solidFill>
                        </a:rPr>
                        <a:t>Είναι ελαφριά</a:t>
                      </a:r>
                    </a:p>
                    <a:p>
                      <a:r>
                        <a:rPr lang="el-GR" sz="2000" dirty="0">
                          <a:solidFill>
                            <a:schemeClr val="bg1"/>
                          </a:solidFill>
                        </a:rPr>
                        <a:t>Θερμαίνονται εύκολα</a:t>
                      </a:r>
                    </a:p>
                    <a:p>
                      <a:r>
                        <a:rPr lang="el-GR" sz="2000" dirty="0">
                          <a:solidFill>
                            <a:schemeClr val="bg1"/>
                          </a:solidFill>
                        </a:rPr>
                        <a:t>Απορροφούν το φως</a:t>
                      </a:r>
                    </a:p>
                    <a:p>
                      <a:r>
                        <a:rPr lang="el-GR" sz="2000" dirty="0">
                          <a:solidFill>
                            <a:schemeClr val="bg1"/>
                          </a:solidFill>
                        </a:rPr>
                        <a:t>Αντέχουν τις πιέσεις</a:t>
                      </a:r>
                    </a:p>
                  </a:txBody>
                  <a:tcPr/>
                </a:tc>
                <a:extLst>
                  <a:ext uri="{0D108BD9-81ED-4DB2-BD59-A6C34878D82A}">
                    <a16:rowId xmlns:a16="http://schemas.microsoft.com/office/drawing/2014/main" val="2607924410"/>
                  </a:ext>
                </a:extLst>
              </a:tr>
            </a:tbl>
          </a:graphicData>
        </a:graphic>
      </p:graphicFrame>
      <p:graphicFrame>
        <p:nvGraphicFramePr>
          <p:cNvPr id="7" name="Table 6">
            <a:extLst>
              <a:ext uri="{FF2B5EF4-FFF2-40B4-BE49-F238E27FC236}">
                <a16:creationId xmlns:a16="http://schemas.microsoft.com/office/drawing/2014/main" id="{18873574-7169-3DA8-7920-D756F5C4016A}"/>
              </a:ext>
            </a:extLst>
          </p:cNvPr>
          <p:cNvGraphicFramePr>
            <a:graphicFrameLocks noGrp="1"/>
          </p:cNvGraphicFramePr>
          <p:nvPr>
            <p:extLst>
              <p:ext uri="{D42A27DB-BD31-4B8C-83A1-F6EECF244321}">
                <p14:modId xmlns:p14="http://schemas.microsoft.com/office/powerpoint/2010/main" val="233537877"/>
              </p:ext>
            </p:extLst>
          </p:nvPr>
        </p:nvGraphicFramePr>
        <p:xfrm>
          <a:off x="594360" y="2429931"/>
          <a:ext cx="5111115" cy="2529840"/>
        </p:xfrm>
        <a:graphic>
          <a:graphicData uri="http://schemas.openxmlformats.org/drawingml/2006/table">
            <a:tbl>
              <a:tblPr firstRow="1" bandRow="1">
                <a:tableStyleId>{5C22544A-7EE6-4342-B048-85BDC9FD1C3A}</a:tableStyleId>
              </a:tblPr>
              <a:tblGrid>
                <a:gridCol w="5111115">
                  <a:extLst>
                    <a:ext uri="{9D8B030D-6E8A-4147-A177-3AD203B41FA5}">
                      <a16:colId xmlns:a16="http://schemas.microsoft.com/office/drawing/2014/main" val="2337226629"/>
                    </a:ext>
                  </a:extLst>
                </a:gridCol>
              </a:tblGrid>
              <a:tr h="370840">
                <a:tc>
                  <a:txBody>
                    <a:bodyPr/>
                    <a:lstStyle/>
                    <a:p>
                      <a:r>
                        <a:rPr lang="el-GR" sz="2000" dirty="0">
                          <a:solidFill>
                            <a:srgbClr val="FF0000"/>
                          </a:solidFill>
                        </a:rPr>
                        <a:t>Σπάνε εύκολα</a:t>
                      </a:r>
                    </a:p>
                    <a:p>
                      <a:r>
                        <a:rPr lang="el-GR" sz="2000" dirty="0">
                          <a:solidFill>
                            <a:srgbClr val="00B050"/>
                          </a:solidFill>
                        </a:rPr>
                        <a:t>Αφήνουν το ηλεκτρικό ρεύμα να τα διαπερνά</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solidFill>
                            <a:srgbClr val="FF0000"/>
                          </a:solidFill>
                        </a:rPr>
                        <a:t>Γίνονται σκόνη / Θρυμματίζονται</a:t>
                      </a:r>
                    </a:p>
                    <a:p>
                      <a:r>
                        <a:rPr lang="el-GR" sz="2000" dirty="0">
                          <a:solidFill>
                            <a:srgbClr val="00B050"/>
                          </a:solidFill>
                        </a:rPr>
                        <a:t>Μορφοποιούνται σε διάφορα σχήματα</a:t>
                      </a:r>
                    </a:p>
                    <a:p>
                      <a:r>
                        <a:rPr lang="el-GR" sz="2000" dirty="0">
                          <a:solidFill>
                            <a:srgbClr val="FF0000"/>
                          </a:solidFill>
                        </a:rPr>
                        <a:t>Είναι ελαφριά</a:t>
                      </a:r>
                    </a:p>
                    <a:p>
                      <a:r>
                        <a:rPr lang="el-GR" sz="2000" dirty="0">
                          <a:solidFill>
                            <a:srgbClr val="FF0000"/>
                          </a:solidFill>
                        </a:rPr>
                        <a:t>Θερμαίνονται δύσκολα</a:t>
                      </a:r>
                    </a:p>
                    <a:p>
                      <a:r>
                        <a:rPr lang="el-GR" sz="2000" dirty="0">
                          <a:solidFill>
                            <a:srgbClr val="FF0000"/>
                          </a:solidFill>
                        </a:rPr>
                        <a:t>Απορροφούν το φως</a:t>
                      </a:r>
                    </a:p>
                    <a:p>
                      <a:r>
                        <a:rPr lang="el-GR" sz="2000" dirty="0">
                          <a:solidFill>
                            <a:srgbClr val="00B050"/>
                          </a:solidFill>
                        </a:rPr>
                        <a:t>Αντέχουν τις πιέσεις</a:t>
                      </a:r>
                    </a:p>
                  </a:txBody>
                  <a:tcPr/>
                </a:tc>
                <a:extLst>
                  <a:ext uri="{0D108BD9-81ED-4DB2-BD59-A6C34878D82A}">
                    <a16:rowId xmlns:a16="http://schemas.microsoft.com/office/drawing/2014/main" val="2607924410"/>
                  </a:ext>
                </a:extLst>
              </a:tr>
            </a:tbl>
          </a:graphicData>
        </a:graphic>
      </p:graphicFrame>
      <p:sp>
        <p:nvSpPr>
          <p:cNvPr id="8" name="Rectangle 7">
            <a:extLst>
              <a:ext uri="{FF2B5EF4-FFF2-40B4-BE49-F238E27FC236}">
                <a16:creationId xmlns:a16="http://schemas.microsoft.com/office/drawing/2014/main" id="{480F640C-E765-1278-E190-81819529C8B2}"/>
              </a:ext>
            </a:extLst>
          </p:cNvPr>
          <p:cNvSpPr/>
          <p:nvPr/>
        </p:nvSpPr>
        <p:spPr>
          <a:xfrm>
            <a:off x="6254750" y="2429931"/>
            <a:ext cx="5556250" cy="2529840"/>
          </a:xfrm>
          <a:prstGeom prst="rect">
            <a:avLst/>
          </a:prstGeom>
          <a:solidFill>
            <a:schemeClr val="tx1">
              <a:lumMod val="95000"/>
            </a:schemeClr>
          </a:solidFill>
          <a:ln w="28575"/>
        </p:spPr>
        <p:style>
          <a:lnRef idx="2">
            <a:schemeClr val="accent3"/>
          </a:lnRef>
          <a:fillRef idx="1">
            <a:schemeClr val="lt1"/>
          </a:fillRef>
          <a:effectRef idx="0">
            <a:schemeClr val="accent3"/>
          </a:effectRef>
          <a:fontRef idx="minor">
            <a:schemeClr val="dk1"/>
          </a:fontRef>
        </p:style>
        <p:txBody>
          <a:bodyPr rtlCol="0" anchor="ctr"/>
          <a:lstStyle/>
          <a:p>
            <a:pPr algn="just"/>
            <a:r>
              <a:rPr lang="el-GR" sz="2000" dirty="0"/>
              <a:t>Μέταλλο, οποιοδήποτε μέλος από μια κατηγορία ουσιών που χαρακτηρίζονται από: </a:t>
            </a:r>
          </a:p>
          <a:p>
            <a:pPr marL="342900" indent="-342900" algn="just">
              <a:buFont typeface="Arial" panose="020B0604020202020204" pitchFamily="34" charset="0"/>
              <a:buChar char="•"/>
            </a:pPr>
            <a:r>
              <a:rPr lang="el-GR" sz="2000" dirty="0"/>
              <a:t>υψηλή ηλεκτρική αγωγιμότητα </a:t>
            </a:r>
          </a:p>
          <a:p>
            <a:pPr marL="342900" indent="-342900" algn="just">
              <a:buFont typeface="Arial" panose="020B0604020202020204" pitchFamily="34" charset="0"/>
              <a:buChar char="•"/>
            </a:pPr>
            <a:r>
              <a:rPr lang="el-GR" sz="2000" dirty="0"/>
              <a:t>θερμική αγωγιμότητα </a:t>
            </a:r>
          </a:p>
          <a:p>
            <a:pPr marL="342900" indent="-342900" algn="just">
              <a:buFont typeface="Arial" panose="020B0604020202020204" pitchFamily="34" charset="0"/>
              <a:buChar char="•"/>
            </a:pPr>
            <a:r>
              <a:rPr lang="el-GR" sz="2000" dirty="0" err="1"/>
              <a:t>ελασιμότητα</a:t>
            </a:r>
            <a:r>
              <a:rPr lang="el-GR" sz="2000" dirty="0"/>
              <a:t> </a:t>
            </a:r>
          </a:p>
          <a:p>
            <a:pPr marL="342900" indent="-342900" algn="just">
              <a:buFont typeface="Arial" panose="020B0604020202020204" pitchFamily="34" charset="0"/>
              <a:buChar char="•"/>
            </a:pPr>
            <a:r>
              <a:rPr lang="el-GR" sz="2000" dirty="0"/>
              <a:t>ολκιμότητα </a:t>
            </a:r>
          </a:p>
          <a:p>
            <a:pPr marL="342900" indent="-342900" algn="just">
              <a:buFont typeface="Arial" panose="020B0604020202020204" pitchFamily="34" charset="0"/>
              <a:buChar char="•"/>
            </a:pPr>
            <a:r>
              <a:rPr lang="el-GR" sz="2000" dirty="0"/>
              <a:t>υψηλή ανακλαστικότητα του φωτός.</a:t>
            </a:r>
            <a:endParaRPr lang="en-US" sz="2000" dirty="0"/>
          </a:p>
        </p:txBody>
      </p:sp>
    </p:spTree>
    <p:extLst>
      <p:ext uri="{BB962C8B-B14F-4D97-AF65-F5344CB8AC3E}">
        <p14:creationId xmlns:p14="http://schemas.microsoft.com/office/powerpoint/2010/main" val="36029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FA1A2-A962-8F5F-3CA6-29ADEFCCCBD3}"/>
              </a:ext>
            </a:extLst>
          </p:cNvPr>
          <p:cNvSpPr>
            <a:spLocks noGrp="1"/>
          </p:cNvSpPr>
          <p:nvPr>
            <p:ph type="title"/>
          </p:nvPr>
        </p:nvSpPr>
        <p:spPr/>
        <p:txBody>
          <a:bodyPr/>
          <a:lstStyle/>
          <a:p>
            <a:r>
              <a:rPr lang="el-GR" dirty="0"/>
              <a:t>Λεξιλόγιο (για να καταλαβαινόμαστε)</a:t>
            </a:r>
            <a:endParaRPr lang="en-US" dirty="0"/>
          </a:p>
        </p:txBody>
      </p:sp>
      <p:graphicFrame>
        <p:nvGraphicFramePr>
          <p:cNvPr id="4" name="Table Placeholder 3">
            <a:extLst>
              <a:ext uri="{FF2B5EF4-FFF2-40B4-BE49-F238E27FC236}">
                <a16:creationId xmlns:a16="http://schemas.microsoft.com/office/drawing/2014/main" id="{842B7C88-A2DA-0DC9-AB6A-13C41F027AB1}"/>
              </a:ext>
            </a:extLst>
          </p:cNvPr>
          <p:cNvGraphicFramePr>
            <a:graphicFrameLocks noGrp="1"/>
          </p:cNvGraphicFramePr>
          <p:nvPr>
            <p:ph type="tbl" sz="quarter" idx="10"/>
            <p:extLst>
              <p:ext uri="{D42A27DB-BD31-4B8C-83A1-F6EECF244321}">
                <p14:modId xmlns:p14="http://schemas.microsoft.com/office/powerpoint/2010/main" val="592176818"/>
              </p:ext>
            </p:extLst>
          </p:nvPr>
        </p:nvGraphicFramePr>
        <p:xfrm>
          <a:off x="594360" y="2326482"/>
          <a:ext cx="11216640" cy="4294572"/>
        </p:xfrm>
        <a:graphic>
          <a:graphicData uri="http://schemas.openxmlformats.org/drawingml/2006/table">
            <a:tbl>
              <a:tblPr firstRow="1" bandRow="1">
                <a:tableStyleId>{5C22544A-7EE6-4342-B048-85BDC9FD1C3A}</a:tableStyleId>
              </a:tblPr>
              <a:tblGrid>
                <a:gridCol w="3301365">
                  <a:extLst>
                    <a:ext uri="{9D8B030D-6E8A-4147-A177-3AD203B41FA5}">
                      <a16:colId xmlns:a16="http://schemas.microsoft.com/office/drawing/2014/main" val="879889599"/>
                    </a:ext>
                  </a:extLst>
                </a:gridCol>
                <a:gridCol w="7915275">
                  <a:extLst>
                    <a:ext uri="{9D8B030D-6E8A-4147-A177-3AD203B41FA5}">
                      <a16:colId xmlns:a16="http://schemas.microsoft.com/office/drawing/2014/main" val="3445697048"/>
                    </a:ext>
                  </a:extLst>
                </a:gridCol>
              </a:tblGrid>
              <a:tr h="487842">
                <a:tc>
                  <a:txBody>
                    <a:bodyPr/>
                    <a:lstStyle/>
                    <a:p>
                      <a:pPr algn="ctr"/>
                      <a:r>
                        <a:rPr lang="el-GR" sz="2400" dirty="0">
                          <a:solidFill>
                            <a:schemeClr val="bg1"/>
                          </a:solidFill>
                        </a:rPr>
                        <a:t>Όρος</a:t>
                      </a:r>
                      <a:endParaRPr lang="en-US" sz="2400" dirty="0">
                        <a:solidFill>
                          <a:schemeClr val="bg1"/>
                        </a:solidFill>
                      </a:endParaRPr>
                    </a:p>
                  </a:txBody>
                  <a:tcPr anchor="ctr"/>
                </a:tc>
                <a:tc>
                  <a:txBody>
                    <a:bodyPr/>
                    <a:lstStyle/>
                    <a:p>
                      <a:pPr algn="ctr"/>
                      <a:r>
                        <a:rPr lang="el-GR" sz="2400" dirty="0">
                          <a:solidFill>
                            <a:schemeClr val="bg1"/>
                          </a:solidFill>
                        </a:rPr>
                        <a:t>Τι σημαίνει;</a:t>
                      </a:r>
                      <a:endParaRPr lang="en-US" sz="2400" dirty="0">
                        <a:solidFill>
                          <a:schemeClr val="bg1"/>
                        </a:solidFill>
                      </a:endParaRPr>
                    </a:p>
                  </a:txBody>
                  <a:tcPr anchor="ctr"/>
                </a:tc>
                <a:extLst>
                  <a:ext uri="{0D108BD9-81ED-4DB2-BD59-A6C34878D82A}">
                    <a16:rowId xmlns:a16="http://schemas.microsoft.com/office/drawing/2014/main" val="3571973939"/>
                  </a:ext>
                </a:extLst>
              </a:tr>
              <a:tr h="500376">
                <a:tc>
                  <a:txBody>
                    <a:bodyPr/>
                    <a:lstStyle/>
                    <a:p>
                      <a:endParaRPr lang="en-US" sz="2400" dirty="0">
                        <a:solidFill>
                          <a:schemeClr val="bg1"/>
                        </a:solidFill>
                      </a:endParaRPr>
                    </a:p>
                  </a:txBody>
                  <a:tcPr/>
                </a:tc>
                <a:tc>
                  <a:txBody>
                    <a:bodyPr/>
                    <a:lstStyle/>
                    <a:p>
                      <a:endParaRPr lang="en-US" sz="2400" dirty="0">
                        <a:solidFill>
                          <a:schemeClr val="bg1"/>
                        </a:solidFill>
                      </a:endParaRPr>
                    </a:p>
                  </a:txBody>
                  <a:tcPr/>
                </a:tc>
                <a:extLst>
                  <a:ext uri="{0D108BD9-81ED-4DB2-BD59-A6C34878D82A}">
                    <a16:rowId xmlns:a16="http://schemas.microsoft.com/office/drawing/2014/main" val="249669496"/>
                  </a:ext>
                </a:extLst>
              </a:tr>
              <a:tr h="768255">
                <a:tc>
                  <a:txBody>
                    <a:bodyPr/>
                    <a:lstStyle/>
                    <a:p>
                      <a:endParaRPr lang="en-US" sz="2400" dirty="0">
                        <a:solidFill>
                          <a:schemeClr val="bg1"/>
                        </a:solidFill>
                      </a:endParaRPr>
                    </a:p>
                  </a:txBody>
                  <a:tcPr/>
                </a:tc>
                <a:tc>
                  <a:txBody>
                    <a:bodyPr/>
                    <a:lstStyle/>
                    <a:p>
                      <a:endParaRPr lang="en-US" sz="2400" dirty="0">
                        <a:solidFill>
                          <a:schemeClr val="bg1"/>
                        </a:solidFill>
                      </a:endParaRPr>
                    </a:p>
                  </a:txBody>
                  <a:tcPr/>
                </a:tc>
                <a:extLst>
                  <a:ext uri="{0D108BD9-81ED-4DB2-BD59-A6C34878D82A}">
                    <a16:rowId xmlns:a16="http://schemas.microsoft.com/office/drawing/2014/main" val="84715215"/>
                  </a:ext>
                </a:extLst>
              </a:tr>
              <a:tr h="768255">
                <a:tc>
                  <a:txBody>
                    <a:bodyPr/>
                    <a:lstStyle/>
                    <a:p>
                      <a:endParaRPr lang="en-US" sz="2400" dirty="0">
                        <a:solidFill>
                          <a:schemeClr val="bg1"/>
                        </a:solidFill>
                      </a:endParaRPr>
                    </a:p>
                  </a:txBody>
                  <a:tcPr/>
                </a:tc>
                <a:tc>
                  <a:txBody>
                    <a:bodyPr/>
                    <a:lstStyle/>
                    <a:p>
                      <a:endParaRPr lang="en-US" sz="2400" dirty="0">
                        <a:solidFill>
                          <a:schemeClr val="bg1"/>
                        </a:solidFill>
                      </a:endParaRPr>
                    </a:p>
                  </a:txBody>
                  <a:tcPr/>
                </a:tc>
                <a:extLst>
                  <a:ext uri="{0D108BD9-81ED-4DB2-BD59-A6C34878D82A}">
                    <a16:rowId xmlns:a16="http://schemas.microsoft.com/office/drawing/2014/main" val="1050854167"/>
                  </a:ext>
                </a:extLst>
              </a:tr>
              <a:tr h="1063815">
                <a:tc>
                  <a:txBody>
                    <a:bodyPr/>
                    <a:lstStyle/>
                    <a:p>
                      <a:endParaRPr lang="en-US" sz="2400" dirty="0">
                        <a:solidFill>
                          <a:schemeClr val="bg1"/>
                        </a:solidFill>
                      </a:endParaRPr>
                    </a:p>
                  </a:txBody>
                  <a:tcPr/>
                </a:tc>
                <a:tc>
                  <a:txBody>
                    <a:bodyPr/>
                    <a:lstStyle/>
                    <a:p>
                      <a:endParaRPr lang="en-US" sz="2400" dirty="0">
                        <a:solidFill>
                          <a:schemeClr val="bg1"/>
                        </a:solidFill>
                      </a:endParaRPr>
                    </a:p>
                  </a:txBody>
                  <a:tcPr/>
                </a:tc>
                <a:extLst>
                  <a:ext uri="{0D108BD9-81ED-4DB2-BD59-A6C34878D82A}">
                    <a16:rowId xmlns:a16="http://schemas.microsoft.com/office/drawing/2014/main" val="1191946632"/>
                  </a:ext>
                </a:extLst>
              </a:tr>
              <a:tr h="706029">
                <a:tc>
                  <a:txBody>
                    <a:bodyPr/>
                    <a:lstStyle/>
                    <a:p>
                      <a:endParaRPr lang="en-US" sz="2400" dirty="0">
                        <a:solidFill>
                          <a:schemeClr val="bg1"/>
                        </a:solidFill>
                      </a:endParaRPr>
                    </a:p>
                  </a:txBody>
                  <a:tcPr/>
                </a:tc>
                <a:tc>
                  <a:txBody>
                    <a:bodyPr/>
                    <a:lstStyle/>
                    <a:p>
                      <a:endParaRPr lang="en-US" sz="2400" dirty="0">
                        <a:solidFill>
                          <a:schemeClr val="bg1"/>
                        </a:solidFill>
                      </a:endParaRPr>
                    </a:p>
                  </a:txBody>
                  <a:tcPr/>
                </a:tc>
                <a:extLst>
                  <a:ext uri="{0D108BD9-81ED-4DB2-BD59-A6C34878D82A}">
                    <a16:rowId xmlns:a16="http://schemas.microsoft.com/office/drawing/2014/main" val="4162163436"/>
                  </a:ext>
                </a:extLst>
              </a:tr>
            </a:tbl>
          </a:graphicData>
        </a:graphic>
      </p:graphicFrame>
      <p:sp>
        <p:nvSpPr>
          <p:cNvPr id="5" name="TextBox 4">
            <a:extLst>
              <a:ext uri="{FF2B5EF4-FFF2-40B4-BE49-F238E27FC236}">
                <a16:creationId xmlns:a16="http://schemas.microsoft.com/office/drawing/2014/main" id="{EB6DC21C-97D8-E77E-0924-DE16623F6D88}"/>
              </a:ext>
            </a:extLst>
          </p:cNvPr>
          <p:cNvSpPr txBox="1"/>
          <p:nvPr/>
        </p:nvSpPr>
        <p:spPr>
          <a:xfrm>
            <a:off x="746385" y="2839068"/>
            <a:ext cx="162095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200" b="1" dirty="0">
                <a:solidFill>
                  <a:schemeClr val="accent5"/>
                </a:solidFill>
                <a:latin typeface="Franklin Gothic Book"/>
              </a:rPr>
              <a:t>Ύλη (</a:t>
            </a:r>
            <a:r>
              <a:rPr lang="en-US" sz="2200" b="1" dirty="0">
                <a:solidFill>
                  <a:schemeClr val="accent5"/>
                </a:solidFill>
                <a:latin typeface="Franklin Gothic Book"/>
              </a:rPr>
              <a:t>Matter)</a:t>
            </a:r>
            <a:endParaRPr kumimoji="0" lang="en-US" sz="2200" b="1" i="0" u="none" strike="noStrike" kern="1200" cap="none" spc="0" normalizeH="0" baseline="0" noProof="0" dirty="0">
              <a:ln>
                <a:noFill/>
              </a:ln>
              <a:solidFill>
                <a:schemeClr val="accent5"/>
              </a:solidFill>
              <a:effectLst/>
              <a:uLnTx/>
              <a:uFillTx/>
              <a:latin typeface="Franklin Gothic Book"/>
            </a:endParaRPr>
          </a:p>
        </p:txBody>
      </p:sp>
      <p:sp>
        <p:nvSpPr>
          <p:cNvPr id="6" name="TextBox 5">
            <a:extLst>
              <a:ext uri="{FF2B5EF4-FFF2-40B4-BE49-F238E27FC236}">
                <a16:creationId xmlns:a16="http://schemas.microsoft.com/office/drawing/2014/main" id="{28673B19-E1C4-D3BC-EBC6-76F2B6EBBAE0}"/>
              </a:ext>
            </a:extLst>
          </p:cNvPr>
          <p:cNvSpPr txBox="1"/>
          <p:nvPr/>
        </p:nvSpPr>
        <p:spPr>
          <a:xfrm>
            <a:off x="4000500" y="2839068"/>
            <a:ext cx="5434501" cy="430887"/>
          </a:xfrm>
          <a:prstGeom prst="rect">
            <a:avLst/>
          </a:prstGeom>
          <a:noFill/>
        </p:spPr>
        <p:txBody>
          <a:bodyPr wrap="none" rtlCol="0">
            <a:spAutoFit/>
          </a:bodyPr>
          <a:lstStyle/>
          <a:p>
            <a:pPr lvl="0">
              <a:defRPr/>
            </a:pPr>
            <a:r>
              <a:rPr lang="el-GR" sz="2200" dirty="0">
                <a:solidFill>
                  <a:srgbClr val="000000"/>
                </a:solidFill>
              </a:rPr>
              <a:t>Οτιδήποτε καταλαμβάνει χώρο και έχει μάζα.</a:t>
            </a:r>
            <a:endParaRPr kumimoji="0" lang="en-US" sz="2200" b="0" i="0" u="none" strike="noStrike" kern="1200" cap="none" spc="0" normalizeH="0" baseline="0" noProof="0" dirty="0">
              <a:ln>
                <a:noFill/>
              </a:ln>
              <a:solidFill>
                <a:srgbClr val="000000"/>
              </a:solidFill>
              <a:effectLst/>
              <a:uLnTx/>
              <a:uFillTx/>
              <a:latin typeface="Franklin Gothic Book"/>
            </a:endParaRPr>
          </a:p>
        </p:txBody>
      </p:sp>
      <p:sp>
        <p:nvSpPr>
          <p:cNvPr id="7" name="TextBox 6">
            <a:extLst>
              <a:ext uri="{FF2B5EF4-FFF2-40B4-BE49-F238E27FC236}">
                <a16:creationId xmlns:a16="http://schemas.microsoft.com/office/drawing/2014/main" id="{AFC59C7B-7745-313E-CC7F-AAE0EFCFC459}"/>
              </a:ext>
            </a:extLst>
          </p:cNvPr>
          <p:cNvSpPr txBox="1"/>
          <p:nvPr/>
        </p:nvSpPr>
        <p:spPr>
          <a:xfrm>
            <a:off x="712017" y="3488134"/>
            <a:ext cx="2348720" cy="430887"/>
          </a:xfrm>
          <a:prstGeom prst="rect">
            <a:avLst/>
          </a:prstGeom>
          <a:noFill/>
        </p:spPr>
        <p:txBody>
          <a:bodyPr wrap="none" rtlCol="0">
            <a:spAutoFit/>
          </a:bodyPr>
          <a:lstStyle/>
          <a:p>
            <a:pPr lvl="0" algn="ctr">
              <a:defRPr/>
            </a:pPr>
            <a:r>
              <a:rPr lang="el-GR" sz="2200" b="1" dirty="0">
                <a:solidFill>
                  <a:schemeClr val="accent5"/>
                </a:solidFill>
              </a:rPr>
              <a:t>Ουσία (</a:t>
            </a:r>
            <a:r>
              <a:rPr lang="en-US" sz="2200" b="1" dirty="0">
                <a:solidFill>
                  <a:schemeClr val="accent5"/>
                </a:solidFill>
              </a:rPr>
              <a:t>substance)</a:t>
            </a:r>
            <a:endParaRPr kumimoji="0" lang="en-US" sz="2200" b="1" i="0" u="none" strike="noStrike" kern="1200" cap="none" spc="0" normalizeH="0" baseline="0" noProof="0" dirty="0">
              <a:ln>
                <a:noFill/>
              </a:ln>
              <a:solidFill>
                <a:schemeClr val="accent5"/>
              </a:solidFill>
              <a:effectLst/>
              <a:uLnTx/>
              <a:uFillTx/>
              <a:latin typeface="Franklin Gothic Book"/>
            </a:endParaRPr>
          </a:p>
        </p:txBody>
      </p:sp>
      <p:sp>
        <p:nvSpPr>
          <p:cNvPr id="8" name="TextBox 7">
            <a:extLst>
              <a:ext uri="{FF2B5EF4-FFF2-40B4-BE49-F238E27FC236}">
                <a16:creationId xmlns:a16="http://schemas.microsoft.com/office/drawing/2014/main" id="{CF0B1168-8E59-DD4A-7833-84C00D73A818}"/>
              </a:ext>
            </a:extLst>
          </p:cNvPr>
          <p:cNvSpPr txBox="1"/>
          <p:nvPr/>
        </p:nvSpPr>
        <p:spPr>
          <a:xfrm>
            <a:off x="3981448" y="3318857"/>
            <a:ext cx="7692390" cy="769441"/>
          </a:xfrm>
          <a:prstGeom prst="rect">
            <a:avLst/>
          </a:prstGeom>
          <a:noFill/>
        </p:spPr>
        <p:txBody>
          <a:bodyPr wrap="square" rtlCol="0">
            <a:spAutoFit/>
          </a:bodyPr>
          <a:lstStyle/>
          <a:p>
            <a:pPr lvl="0">
              <a:defRPr/>
            </a:pPr>
            <a:r>
              <a:rPr lang="el-GR" sz="2200" dirty="0">
                <a:solidFill>
                  <a:srgbClr val="000000"/>
                </a:solidFill>
              </a:rPr>
              <a:t>Μια μορφή ύλης που έχει ορισμένη σύνθεση και διακριτές ιδιότητες.</a:t>
            </a:r>
            <a:endParaRPr kumimoji="0" lang="en-US" sz="2200" b="0" i="0" u="none" strike="noStrike" kern="1200" cap="none" spc="0" normalizeH="0" baseline="0" noProof="0" dirty="0">
              <a:ln>
                <a:noFill/>
              </a:ln>
              <a:solidFill>
                <a:srgbClr val="000000"/>
              </a:solidFill>
              <a:effectLst/>
              <a:uLnTx/>
              <a:uFillTx/>
              <a:latin typeface="Franklin Gothic Book"/>
            </a:endParaRPr>
          </a:p>
        </p:txBody>
      </p:sp>
      <p:sp>
        <p:nvSpPr>
          <p:cNvPr id="10" name="TextBox 9">
            <a:extLst>
              <a:ext uri="{FF2B5EF4-FFF2-40B4-BE49-F238E27FC236}">
                <a16:creationId xmlns:a16="http://schemas.microsoft.com/office/drawing/2014/main" id="{D815F405-5D45-B167-5F7D-7A1EECF2CC2A}"/>
              </a:ext>
            </a:extLst>
          </p:cNvPr>
          <p:cNvSpPr txBox="1"/>
          <p:nvPr/>
        </p:nvSpPr>
        <p:spPr>
          <a:xfrm>
            <a:off x="725643" y="4257764"/>
            <a:ext cx="2321468" cy="430887"/>
          </a:xfrm>
          <a:prstGeom prst="rect">
            <a:avLst/>
          </a:prstGeom>
          <a:noFill/>
        </p:spPr>
        <p:txBody>
          <a:bodyPr wrap="none" rtlCol="0">
            <a:spAutoFit/>
          </a:bodyPr>
          <a:lstStyle/>
          <a:p>
            <a:pPr lvl="0" algn="ctr">
              <a:defRPr/>
            </a:pPr>
            <a:r>
              <a:rPr lang="el-GR" sz="2200" b="1" dirty="0">
                <a:solidFill>
                  <a:schemeClr val="accent5"/>
                </a:solidFill>
              </a:rPr>
              <a:t>Στοιχείο (</a:t>
            </a:r>
            <a:r>
              <a:rPr lang="en-US" sz="2200" b="1" dirty="0">
                <a:solidFill>
                  <a:schemeClr val="accent5"/>
                </a:solidFill>
              </a:rPr>
              <a:t>element)</a:t>
            </a:r>
            <a:endParaRPr kumimoji="0" lang="en-US" sz="2200" b="1" i="0" u="none" strike="noStrike" kern="1200" cap="none" spc="0" normalizeH="0" baseline="0" noProof="0" dirty="0">
              <a:ln>
                <a:noFill/>
              </a:ln>
              <a:solidFill>
                <a:schemeClr val="accent5"/>
              </a:solidFill>
              <a:effectLst/>
              <a:uLnTx/>
              <a:uFillTx/>
              <a:latin typeface="Franklin Gothic Book"/>
            </a:endParaRPr>
          </a:p>
        </p:txBody>
      </p:sp>
      <p:sp>
        <p:nvSpPr>
          <p:cNvPr id="11" name="TextBox 10">
            <a:extLst>
              <a:ext uri="{FF2B5EF4-FFF2-40B4-BE49-F238E27FC236}">
                <a16:creationId xmlns:a16="http://schemas.microsoft.com/office/drawing/2014/main" id="{9C97BE1A-4A59-6AFC-EB9A-EDA2CB8CF386}"/>
              </a:ext>
            </a:extLst>
          </p:cNvPr>
          <p:cNvSpPr txBox="1"/>
          <p:nvPr/>
        </p:nvSpPr>
        <p:spPr>
          <a:xfrm>
            <a:off x="3967822" y="4088487"/>
            <a:ext cx="7566660" cy="769441"/>
          </a:xfrm>
          <a:prstGeom prst="rect">
            <a:avLst/>
          </a:prstGeom>
          <a:noFill/>
        </p:spPr>
        <p:txBody>
          <a:bodyPr wrap="square" rtlCol="0">
            <a:spAutoFit/>
          </a:bodyPr>
          <a:lstStyle/>
          <a:p>
            <a:pPr lvl="0">
              <a:defRPr/>
            </a:pPr>
            <a:r>
              <a:rPr lang="el-GR" sz="2200" dirty="0">
                <a:solidFill>
                  <a:srgbClr val="000000"/>
                </a:solidFill>
              </a:rPr>
              <a:t>Μια ουσία που δεν μπορεί να διαχωριστεί περαιτέρω σε απλούστερες.</a:t>
            </a:r>
            <a:endParaRPr kumimoji="0" lang="en-US" sz="2200" b="0" i="0" u="none" strike="noStrike" kern="1200" cap="none" spc="0" normalizeH="0" baseline="0" noProof="0" dirty="0">
              <a:ln>
                <a:noFill/>
              </a:ln>
              <a:solidFill>
                <a:srgbClr val="000000"/>
              </a:solidFill>
              <a:effectLst/>
              <a:uLnTx/>
              <a:uFillTx/>
              <a:latin typeface="Franklin Gothic Book"/>
            </a:endParaRPr>
          </a:p>
        </p:txBody>
      </p:sp>
      <p:sp>
        <p:nvSpPr>
          <p:cNvPr id="12" name="TextBox 11">
            <a:extLst>
              <a:ext uri="{FF2B5EF4-FFF2-40B4-BE49-F238E27FC236}">
                <a16:creationId xmlns:a16="http://schemas.microsoft.com/office/drawing/2014/main" id="{FC4DF89D-0186-0C6A-DAA3-14C7A21A0933}"/>
              </a:ext>
            </a:extLst>
          </p:cNvPr>
          <p:cNvSpPr txBox="1"/>
          <p:nvPr/>
        </p:nvSpPr>
        <p:spPr>
          <a:xfrm>
            <a:off x="746385" y="5177511"/>
            <a:ext cx="2448812" cy="430887"/>
          </a:xfrm>
          <a:prstGeom prst="rect">
            <a:avLst/>
          </a:prstGeom>
          <a:noFill/>
        </p:spPr>
        <p:txBody>
          <a:bodyPr wrap="none" rtlCol="0">
            <a:spAutoFit/>
          </a:bodyPr>
          <a:lstStyle/>
          <a:p>
            <a:pPr lvl="0" algn="ctr">
              <a:defRPr/>
            </a:pPr>
            <a:r>
              <a:rPr lang="el-GR" sz="2200" b="1" dirty="0">
                <a:solidFill>
                  <a:schemeClr val="accent5"/>
                </a:solidFill>
              </a:rPr>
              <a:t>Ένωση (</a:t>
            </a:r>
            <a:r>
              <a:rPr lang="en-US" sz="2200" b="1" dirty="0">
                <a:solidFill>
                  <a:schemeClr val="accent5"/>
                </a:solidFill>
              </a:rPr>
              <a:t>compound)</a:t>
            </a:r>
            <a:endParaRPr kumimoji="0" lang="en-US" sz="2200" b="1" i="0" u="none" strike="noStrike" kern="1200" cap="none" spc="0" normalizeH="0" baseline="0" noProof="0" dirty="0">
              <a:ln>
                <a:noFill/>
              </a:ln>
              <a:solidFill>
                <a:schemeClr val="accent5"/>
              </a:solidFill>
              <a:effectLst/>
              <a:uLnTx/>
              <a:uFillTx/>
              <a:latin typeface="Franklin Gothic Book"/>
            </a:endParaRPr>
          </a:p>
        </p:txBody>
      </p:sp>
      <p:sp>
        <p:nvSpPr>
          <p:cNvPr id="13" name="TextBox 12">
            <a:extLst>
              <a:ext uri="{FF2B5EF4-FFF2-40B4-BE49-F238E27FC236}">
                <a16:creationId xmlns:a16="http://schemas.microsoft.com/office/drawing/2014/main" id="{51B66276-C155-3EFF-80B3-195DC2DEBF94}"/>
              </a:ext>
            </a:extLst>
          </p:cNvPr>
          <p:cNvSpPr txBox="1"/>
          <p:nvPr/>
        </p:nvSpPr>
        <p:spPr>
          <a:xfrm>
            <a:off x="3924300" y="4838956"/>
            <a:ext cx="7886700" cy="1107996"/>
          </a:xfrm>
          <a:prstGeom prst="rect">
            <a:avLst/>
          </a:prstGeom>
          <a:noFill/>
        </p:spPr>
        <p:txBody>
          <a:bodyPr wrap="square" rtlCol="0">
            <a:spAutoFit/>
          </a:bodyPr>
          <a:lstStyle/>
          <a:p>
            <a:pPr lvl="0">
              <a:defRPr/>
            </a:pPr>
            <a:r>
              <a:rPr lang="el-GR" sz="2200" dirty="0">
                <a:solidFill>
                  <a:srgbClr val="000000"/>
                </a:solidFill>
              </a:rPr>
              <a:t>Μια ουσία που αποτελείται από δύο ή περισσότερα στοιχεία ενωμένα σε σταθερές αναλογίες και έχει διαφορετικές ιδιότητες από τα στοιχεία που τη συνθέτουν.</a:t>
            </a:r>
            <a:endParaRPr kumimoji="0" lang="en-US" sz="2200" b="0" i="0" u="none" strike="noStrike" kern="1200" cap="none" spc="0" normalizeH="0" baseline="0" noProof="0" dirty="0">
              <a:ln>
                <a:noFill/>
              </a:ln>
              <a:solidFill>
                <a:srgbClr val="000000"/>
              </a:solidFill>
              <a:effectLst/>
              <a:uLnTx/>
              <a:uFillTx/>
              <a:latin typeface="Franklin Gothic Book"/>
            </a:endParaRPr>
          </a:p>
        </p:txBody>
      </p:sp>
      <p:sp>
        <p:nvSpPr>
          <p:cNvPr id="14" name="TextBox 13">
            <a:extLst>
              <a:ext uri="{FF2B5EF4-FFF2-40B4-BE49-F238E27FC236}">
                <a16:creationId xmlns:a16="http://schemas.microsoft.com/office/drawing/2014/main" id="{12656B92-4F86-6B2C-D827-872DE225BC0F}"/>
              </a:ext>
            </a:extLst>
          </p:cNvPr>
          <p:cNvSpPr txBox="1"/>
          <p:nvPr/>
        </p:nvSpPr>
        <p:spPr>
          <a:xfrm>
            <a:off x="746385" y="6050017"/>
            <a:ext cx="2167581" cy="430887"/>
          </a:xfrm>
          <a:prstGeom prst="rect">
            <a:avLst/>
          </a:prstGeom>
          <a:noFill/>
        </p:spPr>
        <p:txBody>
          <a:bodyPr wrap="none" rtlCol="0">
            <a:spAutoFit/>
          </a:bodyPr>
          <a:lstStyle/>
          <a:p>
            <a:pPr lvl="0" algn="ctr">
              <a:defRPr/>
            </a:pPr>
            <a:r>
              <a:rPr lang="el-GR" sz="2200" b="1" dirty="0">
                <a:solidFill>
                  <a:schemeClr val="accent5"/>
                </a:solidFill>
              </a:rPr>
              <a:t>Μείγμα (</a:t>
            </a:r>
            <a:r>
              <a:rPr lang="en-US" sz="2200" b="1" dirty="0">
                <a:solidFill>
                  <a:schemeClr val="accent5"/>
                </a:solidFill>
              </a:rPr>
              <a:t>mixture)</a:t>
            </a:r>
            <a:endParaRPr kumimoji="0" lang="en-US" sz="2200" b="1" i="0" u="none" strike="noStrike" kern="1200" cap="none" spc="0" normalizeH="0" baseline="0" noProof="0" dirty="0">
              <a:ln>
                <a:noFill/>
              </a:ln>
              <a:solidFill>
                <a:schemeClr val="accent5"/>
              </a:solidFill>
              <a:effectLst/>
              <a:uLnTx/>
              <a:uFillTx/>
              <a:latin typeface="Franklin Gothic Book"/>
            </a:endParaRPr>
          </a:p>
        </p:txBody>
      </p:sp>
      <p:sp>
        <p:nvSpPr>
          <p:cNvPr id="15" name="TextBox 14">
            <a:extLst>
              <a:ext uri="{FF2B5EF4-FFF2-40B4-BE49-F238E27FC236}">
                <a16:creationId xmlns:a16="http://schemas.microsoft.com/office/drawing/2014/main" id="{C5673CC6-4430-966E-8F0A-E9674F4C7C41}"/>
              </a:ext>
            </a:extLst>
          </p:cNvPr>
          <p:cNvSpPr txBox="1"/>
          <p:nvPr/>
        </p:nvSpPr>
        <p:spPr>
          <a:xfrm>
            <a:off x="3924300" y="5880740"/>
            <a:ext cx="7566660" cy="769441"/>
          </a:xfrm>
          <a:prstGeom prst="rect">
            <a:avLst/>
          </a:prstGeom>
          <a:noFill/>
        </p:spPr>
        <p:txBody>
          <a:bodyPr wrap="square" rtlCol="0">
            <a:spAutoFit/>
          </a:bodyPr>
          <a:lstStyle/>
          <a:p>
            <a:pPr lvl="0">
              <a:defRPr/>
            </a:pPr>
            <a:r>
              <a:rPr lang="el-GR" sz="2200" dirty="0">
                <a:solidFill>
                  <a:srgbClr val="000000"/>
                </a:solidFill>
              </a:rPr>
              <a:t>Ο συνδυασμός δύο ή περισσοτέρων ουσιών στον οποίο αυτές διατηρούν τις ξεχωριστές τους ταυτότητες.</a:t>
            </a:r>
            <a:endParaRPr kumimoji="0" lang="en-US" sz="2200" b="0" i="0" u="none" strike="noStrike" kern="1200" cap="none" spc="0" normalizeH="0" baseline="0" noProof="0" dirty="0">
              <a:ln>
                <a:noFill/>
              </a:ln>
              <a:solidFill>
                <a:srgbClr val="000000"/>
              </a:solidFill>
              <a:effectLst/>
              <a:uLnTx/>
              <a:uFillTx/>
              <a:latin typeface="Franklin Gothic Book"/>
            </a:endParaRPr>
          </a:p>
        </p:txBody>
      </p:sp>
    </p:spTree>
    <p:extLst>
      <p:ext uri="{BB962C8B-B14F-4D97-AF65-F5344CB8AC3E}">
        <p14:creationId xmlns:p14="http://schemas.microsoft.com/office/powerpoint/2010/main" val="100492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97264-D697-1752-A0E4-29E3EAC5C897}"/>
            </a:ext>
          </a:extLst>
        </p:cNvPr>
        <p:cNvGrpSpPr/>
        <p:nvPr/>
      </p:nvGrpSpPr>
      <p:grpSpPr>
        <a:xfrm>
          <a:off x="0" y="0"/>
          <a:ext cx="0" cy="0"/>
          <a:chOff x="0" y="0"/>
          <a:chExt cx="0" cy="0"/>
        </a:xfrm>
      </p:grpSpPr>
      <p:pic>
        <p:nvPicPr>
          <p:cNvPr id="2050" name="Picture 2" descr="In this figure, a periodic table is shown with the metals, nonmetals and metalloids distinguished and highlighted.">
            <a:extLst>
              <a:ext uri="{FF2B5EF4-FFF2-40B4-BE49-F238E27FC236}">
                <a16:creationId xmlns:a16="http://schemas.microsoft.com/office/drawing/2014/main" id="{27A57FD7-6A9F-175A-DA93-4687ADB8A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25" y="0"/>
            <a:ext cx="1115694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79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BA992C-7A7A-A78E-D74E-4F27F79A783F}"/>
              </a:ext>
            </a:extLst>
          </p:cNvPr>
          <p:cNvSpPr>
            <a:spLocks noGrp="1"/>
          </p:cNvSpPr>
          <p:nvPr>
            <p:ph type="title"/>
          </p:nvPr>
        </p:nvSpPr>
        <p:spPr/>
        <p:txBody>
          <a:bodyPr/>
          <a:lstStyle/>
          <a:p>
            <a:r>
              <a:rPr lang="en-US" dirty="0"/>
              <a:t>Metal Trivial</a:t>
            </a:r>
          </a:p>
        </p:txBody>
      </p:sp>
      <p:grpSp>
        <p:nvGrpSpPr>
          <p:cNvPr id="17" name="Group 16">
            <a:extLst>
              <a:ext uri="{FF2B5EF4-FFF2-40B4-BE49-F238E27FC236}">
                <a16:creationId xmlns:a16="http://schemas.microsoft.com/office/drawing/2014/main" id="{9E7822B4-A8A7-A126-13E9-AAA279A99830}"/>
              </a:ext>
            </a:extLst>
          </p:cNvPr>
          <p:cNvGrpSpPr/>
          <p:nvPr/>
        </p:nvGrpSpPr>
        <p:grpSpPr>
          <a:xfrm>
            <a:off x="1981200" y="963491"/>
            <a:ext cx="8229600" cy="979609"/>
            <a:chOff x="594360" y="993921"/>
            <a:chExt cx="8229600" cy="979609"/>
          </a:xfrm>
        </p:grpSpPr>
        <p:sp>
          <p:nvSpPr>
            <p:cNvPr id="7" name="TextBox 6">
              <a:extLst>
                <a:ext uri="{FF2B5EF4-FFF2-40B4-BE49-F238E27FC236}">
                  <a16:creationId xmlns:a16="http://schemas.microsoft.com/office/drawing/2014/main" id="{5A8858E4-533E-FA40-D9AD-4C2A5B4A4106}"/>
                </a:ext>
              </a:extLst>
            </p:cNvPr>
            <p:cNvSpPr txBox="1"/>
            <p:nvPr/>
          </p:nvSpPr>
          <p:spPr>
            <a:xfrm>
              <a:off x="594360" y="993921"/>
              <a:ext cx="8229600" cy="461665"/>
            </a:xfrm>
            <a:prstGeom prst="rect">
              <a:avLst/>
            </a:prstGeom>
            <a:solidFill>
              <a:schemeClr val="accent2"/>
            </a:solidFill>
            <a:ln>
              <a:solidFill>
                <a:schemeClr val="bg1"/>
              </a:solidFill>
            </a:ln>
          </p:spPr>
          <p:txBody>
            <a:bodyPr wrap="none" rtlCol="0">
              <a:spAutoFit/>
            </a:bodyPr>
            <a:lstStyle/>
            <a:p>
              <a:pPr algn="ctr"/>
              <a:r>
                <a:rPr lang="el-GR" sz="2400" dirty="0">
                  <a:solidFill>
                    <a:schemeClr val="bg1"/>
                  </a:solidFill>
                </a:rPr>
                <a:t>Πόσα από τα στοιχεία του περιοδικού πίνακα είναι μέταλλα;</a:t>
              </a:r>
              <a:r>
                <a:rPr lang="en-US" sz="2400" dirty="0">
                  <a:solidFill>
                    <a:schemeClr val="bg1"/>
                  </a:solidFill>
                </a:rPr>
                <a:t> </a:t>
              </a:r>
              <a:endParaRPr lang="el-GR" sz="2400" dirty="0">
                <a:solidFill>
                  <a:schemeClr val="bg1"/>
                </a:solidFill>
              </a:endParaRPr>
            </a:p>
          </p:txBody>
        </p:sp>
        <p:grpSp>
          <p:nvGrpSpPr>
            <p:cNvPr id="12" name="Group 11">
              <a:extLst>
                <a:ext uri="{FF2B5EF4-FFF2-40B4-BE49-F238E27FC236}">
                  <a16:creationId xmlns:a16="http://schemas.microsoft.com/office/drawing/2014/main" id="{2038EC31-1D97-01CC-AADE-CBAE685D8158}"/>
                </a:ext>
              </a:extLst>
            </p:cNvPr>
            <p:cNvGrpSpPr/>
            <p:nvPr/>
          </p:nvGrpSpPr>
          <p:grpSpPr>
            <a:xfrm>
              <a:off x="594360" y="1475182"/>
              <a:ext cx="8229600" cy="498348"/>
              <a:chOff x="594360" y="1475182"/>
              <a:chExt cx="8229600" cy="498348"/>
            </a:xfrm>
          </p:grpSpPr>
          <p:sp>
            <p:nvSpPr>
              <p:cNvPr id="8" name="Rectangle 7">
                <a:extLst>
                  <a:ext uri="{FF2B5EF4-FFF2-40B4-BE49-F238E27FC236}">
                    <a16:creationId xmlns:a16="http://schemas.microsoft.com/office/drawing/2014/main" id="{F64B97E6-7448-7616-0502-DE5D7B7F711B}"/>
                  </a:ext>
                </a:extLst>
              </p:cNvPr>
              <p:cNvSpPr/>
              <p:nvPr/>
            </p:nvSpPr>
            <p:spPr>
              <a:xfrm>
                <a:off x="594360" y="1475182"/>
                <a:ext cx="2743200" cy="4983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accent5">
                        <a:lumMod val="75000"/>
                      </a:schemeClr>
                    </a:solidFill>
                  </a:rPr>
                  <a:t>Α. 93</a:t>
                </a:r>
                <a:endParaRPr lang="en-US" b="1" dirty="0">
                  <a:solidFill>
                    <a:schemeClr val="accent5">
                      <a:lumMod val="75000"/>
                    </a:schemeClr>
                  </a:solidFill>
                </a:endParaRPr>
              </a:p>
            </p:txBody>
          </p:sp>
          <p:sp>
            <p:nvSpPr>
              <p:cNvPr id="9" name="Rectangle 8">
                <a:extLst>
                  <a:ext uri="{FF2B5EF4-FFF2-40B4-BE49-F238E27FC236}">
                    <a16:creationId xmlns:a16="http://schemas.microsoft.com/office/drawing/2014/main" id="{195994F3-B282-6233-84E2-408AEBC9DEDE}"/>
                  </a:ext>
                </a:extLst>
              </p:cNvPr>
              <p:cNvSpPr/>
              <p:nvPr/>
            </p:nvSpPr>
            <p:spPr>
              <a:xfrm>
                <a:off x="3337560" y="1475182"/>
                <a:ext cx="2743200" cy="4983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accent5">
                        <a:lumMod val="75000"/>
                      </a:schemeClr>
                    </a:solidFill>
                  </a:rPr>
                  <a:t>Β. 89</a:t>
                </a:r>
                <a:endParaRPr lang="en-US" b="1" dirty="0">
                  <a:solidFill>
                    <a:schemeClr val="accent5">
                      <a:lumMod val="75000"/>
                    </a:schemeClr>
                  </a:solidFill>
                </a:endParaRPr>
              </a:p>
            </p:txBody>
          </p:sp>
          <p:sp>
            <p:nvSpPr>
              <p:cNvPr id="10" name="Rectangle 9">
                <a:extLst>
                  <a:ext uri="{FF2B5EF4-FFF2-40B4-BE49-F238E27FC236}">
                    <a16:creationId xmlns:a16="http://schemas.microsoft.com/office/drawing/2014/main" id="{D00E04C1-ACB3-4A60-A3F9-45C04CD53958}"/>
                  </a:ext>
                </a:extLst>
              </p:cNvPr>
              <p:cNvSpPr/>
              <p:nvPr/>
            </p:nvSpPr>
            <p:spPr>
              <a:xfrm>
                <a:off x="6080760" y="1475182"/>
                <a:ext cx="2743200" cy="4983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accent5">
                        <a:lumMod val="75000"/>
                      </a:schemeClr>
                    </a:solidFill>
                  </a:rPr>
                  <a:t>Γ. 98</a:t>
                </a:r>
                <a:endParaRPr lang="en-US" b="1" dirty="0">
                  <a:solidFill>
                    <a:schemeClr val="accent5">
                      <a:lumMod val="75000"/>
                    </a:schemeClr>
                  </a:solidFill>
                </a:endParaRPr>
              </a:p>
            </p:txBody>
          </p:sp>
        </p:grpSp>
      </p:grpSp>
      <p:sp>
        <p:nvSpPr>
          <p:cNvPr id="14" name="Rectangle 13">
            <a:extLst>
              <a:ext uri="{FF2B5EF4-FFF2-40B4-BE49-F238E27FC236}">
                <a16:creationId xmlns:a16="http://schemas.microsoft.com/office/drawing/2014/main" id="{44751936-AE2D-7DDA-40B1-450264F6DDD4}"/>
              </a:ext>
            </a:extLst>
          </p:cNvPr>
          <p:cNvSpPr/>
          <p:nvPr/>
        </p:nvSpPr>
        <p:spPr>
          <a:xfrm>
            <a:off x="1981200" y="1444752"/>
            <a:ext cx="2743200" cy="498348"/>
          </a:xfrm>
          <a:prstGeom prst="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accent5">
                    <a:lumMod val="75000"/>
                  </a:schemeClr>
                </a:solidFill>
              </a:rPr>
              <a:t>Α. 93</a:t>
            </a:r>
            <a:endParaRPr lang="en-US" b="1" dirty="0">
              <a:solidFill>
                <a:schemeClr val="accent5">
                  <a:lumMod val="75000"/>
                </a:schemeClr>
              </a:solidFill>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a:extLst>
                  <a:ext uri="{FF2B5EF4-FFF2-40B4-BE49-F238E27FC236}">
                    <a16:creationId xmlns:a16="http://schemas.microsoft.com/office/drawing/2014/main" id="{2BE0D0FB-B6AF-281E-592D-8145AF899BEC}"/>
                  </a:ext>
                </a:extLst>
              </p:cNvPr>
              <p:cNvGraphicFramePr>
                <a:graphicFrameLocks noGrp="1"/>
              </p:cNvGraphicFramePr>
              <p:nvPr>
                <p:extLst>
                  <p:ext uri="{D42A27DB-BD31-4B8C-83A1-F6EECF244321}">
                    <p14:modId xmlns:p14="http://schemas.microsoft.com/office/powerpoint/2010/main" val="3269528788"/>
                  </p:ext>
                </p:extLst>
              </p:nvPr>
            </p:nvGraphicFramePr>
            <p:xfrm>
              <a:off x="2758108" y="2365513"/>
              <a:ext cx="6675783" cy="4181061"/>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Add-in 4">
                <a:extLst>
                  <a:ext uri="{FF2B5EF4-FFF2-40B4-BE49-F238E27FC236}">
                    <a16:creationId xmlns:a16="http://schemas.microsoft.com/office/drawing/2014/main" id="{2BE0D0FB-B6AF-281E-592D-8145AF899BEC}"/>
                  </a:ext>
                </a:extLst>
              </p:cNvPr>
              <p:cNvPicPr>
                <a:picLocks noGrp="1" noRot="1" noChangeAspect="1" noMove="1" noResize="1" noEditPoints="1" noAdjustHandles="1" noChangeArrowheads="1" noChangeShapeType="1"/>
              </p:cNvPicPr>
              <p:nvPr/>
            </p:nvPicPr>
            <p:blipFill>
              <a:blip r:embed="rId3"/>
              <a:stretch>
                <a:fillRect/>
              </a:stretch>
            </p:blipFill>
            <p:spPr>
              <a:xfrm>
                <a:off x="2758108" y="2365513"/>
                <a:ext cx="6675783" cy="4181061"/>
              </a:xfrm>
              <a:prstGeom prst="rect">
                <a:avLst/>
              </a:prstGeom>
            </p:spPr>
          </p:pic>
        </mc:Fallback>
      </mc:AlternateContent>
    </p:spTree>
    <p:extLst>
      <p:ext uri="{BB962C8B-B14F-4D97-AF65-F5344CB8AC3E}">
        <p14:creationId xmlns:p14="http://schemas.microsoft.com/office/powerpoint/2010/main" val="296714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E0374-C49D-775A-F8E7-DBFA8CEBBF9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A6D9B3-E13E-3822-AB9D-2EB7F2048A8B}"/>
              </a:ext>
            </a:extLst>
          </p:cNvPr>
          <p:cNvSpPr>
            <a:spLocks noGrp="1"/>
          </p:cNvSpPr>
          <p:nvPr>
            <p:ph type="title"/>
          </p:nvPr>
        </p:nvSpPr>
        <p:spPr/>
        <p:txBody>
          <a:bodyPr/>
          <a:lstStyle/>
          <a:p>
            <a:r>
              <a:rPr lang="en-US" dirty="0"/>
              <a:t>Metal Trivial</a:t>
            </a:r>
          </a:p>
        </p:txBody>
      </p:sp>
      <p:grpSp>
        <p:nvGrpSpPr>
          <p:cNvPr id="17" name="Group 16">
            <a:extLst>
              <a:ext uri="{FF2B5EF4-FFF2-40B4-BE49-F238E27FC236}">
                <a16:creationId xmlns:a16="http://schemas.microsoft.com/office/drawing/2014/main" id="{5D55C060-3C90-8576-B1BC-CE3A4863DE1D}"/>
              </a:ext>
            </a:extLst>
          </p:cNvPr>
          <p:cNvGrpSpPr/>
          <p:nvPr/>
        </p:nvGrpSpPr>
        <p:grpSpPr>
          <a:xfrm>
            <a:off x="1981200" y="983087"/>
            <a:ext cx="8230606" cy="960013"/>
            <a:chOff x="593354" y="1013517"/>
            <a:chExt cx="8230606" cy="960013"/>
          </a:xfrm>
        </p:grpSpPr>
        <p:sp>
          <p:nvSpPr>
            <p:cNvPr id="7" name="TextBox 6">
              <a:extLst>
                <a:ext uri="{FF2B5EF4-FFF2-40B4-BE49-F238E27FC236}">
                  <a16:creationId xmlns:a16="http://schemas.microsoft.com/office/drawing/2014/main" id="{6F09747A-7961-B8DE-94FB-F0FB8E8CBE33}"/>
                </a:ext>
              </a:extLst>
            </p:cNvPr>
            <p:cNvSpPr txBox="1"/>
            <p:nvPr/>
          </p:nvSpPr>
          <p:spPr>
            <a:xfrm>
              <a:off x="593354" y="1013517"/>
              <a:ext cx="8229600" cy="461665"/>
            </a:xfrm>
            <a:prstGeom prst="rect">
              <a:avLst/>
            </a:prstGeom>
            <a:solidFill>
              <a:schemeClr val="accent2"/>
            </a:solidFill>
            <a:ln>
              <a:solidFill>
                <a:schemeClr val="bg1"/>
              </a:solidFill>
            </a:ln>
          </p:spPr>
          <p:txBody>
            <a:bodyPr wrap="none" rtlCol="0">
              <a:spAutoFit/>
            </a:bodyPr>
            <a:lstStyle/>
            <a:p>
              <a:pPr algn="ctr"/>
              <a:r>
                <a:rPr lang="el-GR" sz="2400" dirty="0">
                  <a:solidFill>
                    <a:schemeClr val="bg1"/>
                  </a:solidFill>
                </a:rPr>
                <a:t>Πόσα από τα μέταλλα του Π.Π. εμφανίζονται στη φύση; </a:t>
              </a:r>
            </a:p>
          </p:txBody>
        </p:sp>
        <p:grpSp>
          <p:nvGrpSpPr>
            <p:cNvPr id="12" name="Group 11">
              <a:extLst>
                <a:ext uri="{FF2B5EF4-FFF2-40B4-BE49-F238E27FC236}">
                  <a16:creationId xmlns:a16="http://schemas.microsoft.com/office/drawing/2014/main" id="{9DF507C8-74ED-D100-4E7D-688633EC851E}"/>
                </a:ext>
              </a:extLst>
            </p:cNvPr>
            <p:cNvGrpSpPr/>
            <p:nvPr/>
          </p:nvGrpSpPr>
          <p:grpSpPr>
            <a:xfrm>
              <a:off x="594360" y="1475182"/>
              <a:ext cx="8229600" cy="498348"/>
              <a:chOff x="594360" y="1475182"/>
              <a:chExt cx="8229600" cy="498348"/>
            </a:xfrm>
          </p:grpSpPr>
          <p:sp>
            <p:nvSpPr>
              <p:cNvPr id="8" name="Rectangle 7">
                <a:extLst>
                  <a:ext uri="{FF2B5EF4-FFF2-40B4-BE49-F238E27FC236}">
                    <a16:creationId xmlns:a16="http://schemas.microsoft.com/office/drawing/2014/main" id="{EC0313D8-295A-976F-D6C7-16CF4C5D05D3}"/>
                  </a:ext>
                </a:extLst>
              </p:cNvPr>
              <p:cNvSpPr/>
              <p:nvPr/>
            </p:nvSpPr>
            <p:spPr>
              <a:xfrm>
                <a:off x="594360" y="1475182"/>
                <a:ext cx="2743200" cy="4983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accent5">
                        <a:lumMod val="75000"/>
                      </a:schemeClr>
                    </a:solidFill>
                  </a:rPr>
                  <a:t>Α. 74</a:t>
                </a:r>
                <a:endParaRPr lang="en-US" b="1" dirty="0">
                  <a:solidFill>
                    <a:schemeClr val="accent5">
                      <a:lumMod val="75000"/>
                    </a:schemeClr>
                  </a:solidFill>
                </a:endParaRPr>
              </a:p>
            </p:txBody>
          </p:sp>
          <p:sp>
            <p:nvSpPr>
              <p:cNvPr id="9" name="Rectangle 8">
                <a:extLst>
                  <a:ext uri="{FF2B5EF4-FFF2-40B4-BE49-F238E27FC236}">
                    <a16:creationId xmlns:a16="http://schemas.microsoft.com/office/drawing/2014/main" id="{BC5D3578-33D0-0D6B-8F1A-5CFCA2B320C2}"/>
                  </a:ext>
                </a:extLst>
              </p:cNvPr>
              <p:cNvSpPr/>
              <p:nvPr/>
            </p:nvSpPr>
            <p:spPr>
              <a:xfrm>
                <a:off x="3337560" y="1475182"/>
                <a:ext cx="2743200" cy="4983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accent5">
                        <a:lumMod val="75000"/>
                      </a:schemeClr>
                    </a:solidFill>
                  </a:rPr>
                  <a:t>Β. 89</a:t>
                </a:r>
                <a:endParaRPr lang="en-US" b="1" dirty="0">
                  <a:solidFill>
                    <a:schemeClr val="accent5">
                      <a:lumMod val="75000"/>
                    </a:schemeClr>
                  </a:solidFill>
                </a:endParaRPr>
              </a:p>
            </p:txBody>
          </p:sp>
          <p:sp>
            <p:nvSpPr>
              <p:cNvPr id="10" name="Rectangle 9">
                <a:extLst>
                  <a:ext uri="{FF2B5EF4-FFF2-40B4-BE49-F238E27FC236}">
                    <a16:creationId xmlns:a16="http://schemas.microsoft.com/office/drawing/2014/main" id="{64412FB6-D476-733A-1A8A-B24619736A38}"/>
                  </a:ext>
                </a:extLst>
              </p:cNvPr>
              <p:cNvSpPr/>
              <p:nvPr/>
            </p:nvSpPr>
            <p:spPr>
              <a:xfrm>
                <a:off x="6080760" y="1475182"/>
                <a:ext cx="2743200" cy="4983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accent5">
                        <a:lumMod val="75000"/>
                      </a:schemeClr>
                    </a:solidFill>
                  </a:rPr>
                  <a:t>Γ. 6</a:t>
                </a:r>
                <a:r>
                  <a:rPr lang="en-US" b="1" dirty="0">
                    <a:solidFill>
                      <a:schemeClr val="accent5">
                        <a:lumMod val="75000"/>
                      </a:schemeClr>
                    </a:solidFill>
                  </a:rPr>
                  <a:t>5</a:t>
                </a:r>
              </a:p>
            </p:txBody>
          </p:sp>
        </p:grpSp>
      </p:grpSp>
      <p:sp>
        <p:nvSpPr>
          <p:cNvPr id="14" name="Rectangle 13">
            <a:extLst>
              <a:ext uri="{FF2B5EF4-FFF2-40B4-BE49-F238E27FC236}">
                <a16:creationId xmlns:a16="http://schemas.microsoft.com/office/drawing/2014/main" id="{B669ADAE-7282-39D6-2C90-0514F58F2ADA}"/>
              </a:ext>
            </a:extLst>
          </p:cNvPr>
          <p:cNvSpPr/>
          <p:nvPr/>
        </p:nvSpPr>
        <p:spPr>
          <a:xfrm>
            <a:off x="7465587" y="1444752"/>
            <a:ext cx="2743200" cy="498348"/>
          </a:xfrm>
          <a:prstGeom prst="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accent5">
                    <a:lumMod val="75000"/>
                  </a:schemeClr>
                </a:solidFill>
              </a:rPr>
              <a:t>Γ. 6</a:t>
            </a:r>
            <a:r>
              <a:rPr lang="en-US" b="1" dirty="0">
                <a:solidFill>
                  <a:schemeClr val="accent5">
                    <a:lumMod val="75000"/>
                  </a:schemeClr>
                </a:solidFill>
              </a:rPr>
              <a:t>5</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a:extLst>
                  <a:ext uri="{FF2B5EF4-FFF2-40B4-BE49-F238E27FC236}">
                    <a16:creationId xmlns:a16="http://schemas.microsoft.com/office/drawing/2014/main" id="{3F480AEF-F592-E0CB-1A1C-DC4404168608}"/>
                  </a:ext>
                </a:extLst>
              </p:cNvPr>
              <p:cNvGraphicFramePr>
                <a:graphicFrameLocks noGrp="1"/>
              </p:cNvGraphicFramePr>
              <p:nvPr>
                <p:extLst>
                  <p:ext uri="{D42A27DB-BD31-4B8C-83A1-F6EECF244321}">
                    <p14:modId xmlns:p14="http://schemas.microsoft.com/office/powerpoint/2010/main" val="489556978"/>
                  </p:ext>
                </p:extLst>
              </p:nvPr>
            </p:nvGraphicFramePr>
            <p:xfrm>
              <a:off x="2758108" y="2286000"/>
              <a:ext cx="6675783" cy="4181061"/>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Add-in 4">
                <a:extLst>
                  <a:ext uri="{FF2B5EF4-FFF2-40B4-BE49-F238E27FC236}">
                    <a16:creationId xmlns:a16="http://schemas.microsoft.com/office/drawing/2014/main" id="{3F480AEF-F592-E0CB-1A1C-DC4404168608}"/>
                  </a:ext>
                </a:extLst>
              </p:cNvPr>
              <p:cNvPicPr>
                <a:picLocks noGrp="1" noRot="1" noChangeAspect="1" noMove="1" noResize="1" noEditPoints="1" noAdjustHandles="1" noChangeArrowheads="1" noChangeShapeType="1"/>
              </p:cNvPicPr>
              <p:nvPr/>
            </p:nvPicPr>
            <p:blipFill>
              <a:blip r:embed="rId3"/>
              <a:stretch>
                <a:fillRect/>
              </a:stretch>
            </p:blipFill>
            <p:spPr>
              <a:xfrm>
                <a:off x="2758108" y="2286000"/>
                <a:ext cx="6675783" cy="4181061"/>
              </a:xfrm>
              <a:prstGeom prst="rect">
                <a:avLst/>
              </a:prstGeom>
            </p:spPr>
          </p:pic>
        </mc:Fallback>
      </mc:AlternateContent>
    </p:spTree>
    <p:extLst>
      <p:ext uri="{BB962C8B-B14F-4D97-AF65-F5344CB8AC3E}">
        <p14:creationId xmlns:p14="http://schemas.microsoft.com/office/powerpoint/2010/main" val="262360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13C0A-F7F8-04C3-BD00-93156C51C375}"/>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5D10A557-446E-85B0-2215-C01C08581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406"/>
            <a:ext cx="12192000" cy="67071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B58905-F62B-48D2-FC16-0BBFD0C9D811}"/>
              </a:ext>
            </a:extLst>
          </p:cNvPr>
          <p:cNvSpPr txBox="1"/>
          <p:nvPr/>
        </p:nvSpPr>
        <p:spPr>
          <a:xfrm>
            <a:off x="3924300" y="457200"/>
            <a:ext cx="2406428" cy="369332"/>
          </a:xfrm>
          <a:prstGeom prst="rect">
            <a:avLst/>
          </a:prstGeom>
          <a:noFill/>
        </p:spPr>
        <p:txBody>
          <a:bodyPr wrap="none" rtlCol="0">
            <a:spAutoFit/>
          </a:bodyPr>
          <a:lstStyle/>
          <a:p>
            <a:r>
              <a:rPr lang="el-GR" dirty="0">
                <a:solidFill>
                  <a:schemeClr val="bg1"/>
                </a:solidFill>
              </a:rPr>
              <a:t>Εμφανίζονται στη φύση</a:t>
            </a:r>
          </a:p>
        </p:txBody>
      </p:sp>
      <p:sp>
        <p:nvSpPr>
          <p:cNvPr id="5" name="TextBox 4">
            <a:extLst>
              <a:ext uri="{FF2B5EF4-FFF2-40B4-BE49-F238E27FC236}">
                <a16:creationId xmlns:a16="http://schemas.microsoft.com/office/drawing/2014/main" id="{5BDCFF94-A2B8-296B-49D3-961FB11262FF}"/>
              </a:ext>
            </a:extLst>
          </p:cNvPr>
          <p:cNvSpPr txBox="1"/>
          <p:nvPr/>
        </p:nvSpPr>
        <p:spPr>
          <a:xfrm>
            <a:off x="3924300" y="909288"/>
            <a:ext cx="3581151" cy="369332"/>
          </a:xfrm>
          <a:prstGeom prst="rect">
            <a:avLst/>
          </a:prstGeom>
          <a:noFill/>
        </p:spPr>
        <p:txBody>
          <a:bodyPr wrap="square">
            <a:spAutoFit/>
          </a:bodyPr>
          <a:lstStyle/>
          <a:p>
            <a:r>
              <a:rPr lang="el-GR" dirty="0">
                <a:solidFill>
                  <a:schemeClr val="bg1"/>
                </a:solidFill>
              </a:rPr>
              <a:t>Προϊόντα Πυρηνικών Αντιδράσεων</a:t>
            </a:r>
          </a:p>
        </p:txBody>
      </p:sp>
      <p:sp>
        <p:nvSpPr>
          <p:cNvPr id="7" name="TextBox 6">
            <a:extLst>
              <a:ext uri="{FF2B5EF4-FFF2-40B4-BE49-F238E27FC236}">
                <a16:creationId xmlns:a16="http://schemas.microsoft.com/office/drawing/2014/main" id="{2E2A096C-733B-D90E-160D-62205DEE8A19}"/>
              </a:ext>
            </a:extLst>
          </p:cNvPr>
          <p:cNvSpPr txBox="1"/>
          <p:nvPr/>
        </p:nvSpPr>
        <p:spPr>
          <a:xfrm>
            <a:off x="3924300" y="1361376"/>
            <a:ext cx="3581151" cy="369332"/>
          </a:xfrm>
          <a:prstGeom prst="rect">
            <a:avLst/>
          </a:prstGeom>
          <a:noFill/>
        </p:spPr>
        <p:txBody>
          <a:bodyPr wrap="square">
            <a:spAutoFit/>
          </a:bodyPr>
          <a:lstStyle/>
          <a:p>
            <a:r>
              <a:rPr lang="el-GR" dirty="0">
                <a:solidFill>
                  <a:schemeClr val="bg1"/>
                </a:solidFill>
              </a:rPr>
              <a:t>Εργαστηριακά παρασκευασμένα</a:t>
            </a:r>
            <a:endParaRPr lang="en-US" dirty="0">
              <a:solidFill>
                <a:schemeClr val="bg1"/>
              </a:solidFill>
            </a:endParaRPr>
          </a:p>
        </p:txBody>
      </p:sp>
      <p:sp>
        <p:nvSpPr>
          <p:cNvPr id="8" name="Rectangle 7">
            <a:extLst>
              <a:ext uri="{FF2B5EF4-FFF2-40B4-BE49-F238E27FC236}">
                <a16:creationId xmlns:a16="http://schemas.microsoft.com/office/drawing/2014/main" id="{60DAC75C-BBA4-DC44-D113-202B75BD05F7}"/>
              </a:ext>
            </a:extLst>
          </p:cNvPr>
          <p:cNvSpPr/>
          <p:nvPr/>
        </p:nvSpPr>
        <p:spPr>
          <a:xfrm>
            <a:off x="3352800" y="501926"/>
            <a:ext cx="571500" cy="279880"/>
          </a:xfrm>
          <a:prstGeom prst="rect">
            <a:avLst/>
          </a:prstGeom>
          <a:solidFill>
            <a:srgbClr val="A0D18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6C648F-0130-7BC4-42A4-1C475DDA1A22}"/>
              </a:ext>
            </a:extLst>
          </p:cNvPr>
          <p:cNvSpPr/>
          <p:nvPr/>
        </p:nvSpPr>
        <p:spPr>
          <a:xfrm>
            <a:off x="3352800" y="954014"/>
            <a:ext cx="571500" cy="279880"/>
          </a:xfrm>
          <a:prstGeom prst="rect">
            <a:avLst/>
          </a:prstGeom>
          <a:solidFill>
            <a:srgbClr val="FCBC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C050108-120D-5717-231A-DE4E0F5BDCC0}"/>
              </a:ext>
            </a:extLst>
          </p:cNvPr>
          <p:cNvSpPr/>
          <p:nvPr/>
        </p:nvSpPr>
        <p:spPr>
          <a:xfrm>
            <a:off x="3352800" y="1406102"/>
            <a:ext cx="571500" cy="279880"/>
          </a:xfrm>
          <a:prstGeom prst="rect">
            <a:avLst/>
          </a:prstGeom>
          <a:solidFill>
            <a:srgbClr val="9D85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2997601"/>
      </p:ext>
    </p:extLst>
  </p:cSld>
  <p:clrMapOvr>
    <a:masterClrMapping/>
  </p:clrMapOvr>
</p:sld>
</file>

<file path=ppt/theme/theme1.xml><?xml version="1.0" encoding="utf-8"?>
<a:theme xmlns:a="http://schemas.openxmlformats.org/drawingml/2006/main" name="Chemistry 2024-26">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mistry 2024-26" id="{50DD4901-E56E-41C1-90BD-BDD057BFFD01}" vid="{F7F02B80-4FC4-4084-9529-A2D3580F2E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3.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4.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13.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13.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14.png"/></Relationships>
</file>

<file path=ppt/webextensions/webextension1.xml><?xml version="1.0" encoding="utf-8"?>
<we:webextension xmlns:we="http://schemas.microsoft.com/office/webextensions/webextension/2010/11" id="{D50397BF-A988-4309-8049-92B127011F47}">
  <we:reference id="wa200001661" version="3.1.2.0" store="en-US" storeType="OMEX"/>
  <we:alternateReferences>
    <we:reference id="WA200001661" version="3.1.2.0" store="" storeType="OMEX"/>
  </we:alternateReferences>
  <we:properties>
    <we:property name="breaktime.flosim.com_alarmSound" value="&quot;assets/notify.mp3&quot;"/>
    <we:property name="breaktime.flosim.com_backgroundColour" value="&quot;#cbecd6&quot;"/>
    <we:property name="breaktime.flosim.com_customMessage" value="&quot;Αντίστροφη Μέτρηση&quot;"/>
    <we:property name="breaktime.flosim.com_fontColour" value="&quot;#2c9641&quot;"/>
    <we:property name="breaktime.flosim.com_pinControlsRunning" value="true"/>
    <we:property name="breaktime.flosim.com_startMinutes" value="0"/>
    <we:property name="breaktime.flosim.com_startSeconds" value="15"/>
    <we:property name="breaktime.flosim.com_time" value="15"/>
    <we:property name="time" value="15"/>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CF720ECD-CFEE-480B-91B6-C0D038D925CC}">
  <we:reference id="wa200001661" version="3.1.2.0" store="en-US" storeType="OMEX"/>
  <we:alternateReferences>
    <we:reference id="WA200001661" version="3.1.2.0" store="" storeType="OMEX"/>
  </we:alternateReferences>
  <we:properties>
    <we:property name="breaktime.flosim.com_alarmSound" value="&quot;assets/notify.mp3&quot;"/>
    <we:property name="breaktime.flosim.com_backgroundColour" value="&quot;#cbecd6&quot;"/>
    <we:property name="breaktime.flosim.com_customMessage" value="&quot;Αντίστροφη Μέτρηση&quot;"/>
    <we:property name="breaktime.flosim.com_fontColour" value="&quot;#2c9641&quot;"/>
    <we:property name="breaktime.flosim.com_pinControlsRunning" value="true"/>
    <we:property name="breaktime.flosim.com_startMinutes" value="0"/>
    <we:property name="breaktime.flosim.com_startSeconds" value="15"/>
    <we:property name="breaktime.flosim.com_time" value="15"/>
    <we:property name="time" value="15"/>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DC8AF8CF-8997-4780-A3EE-1DDC46380049}">
  <we:reference id="wa200001661" version="3.1.2.0" store="en-US" storeType="OMEX"/>
  <we:alternateReferences>
    <we:reference id="WA200001661" version="3.1.2.0" store="" storeType="OMEX"/>
  </we:alternateReferences>
  <we:properties>
    <we:property name="breaktime.flosim.com_alarmSound" value="&quot;assets/notify.mp3&quot;"/>
    <we:property name="breaktime.flosim.com_backgroundColour" value="&quot;#cbecd6&quot;"/>
    <we:property name="breaktime.flosim.com_customMessage" value="&quot;Αντίστροφη Μέτρηση&quot;"/>
    <we:property name="breaktime.flosim.com_fontColour" value="&quot;#2c9641&quot;"/>
    <we:property name="breaktime.flosim.com_pinControlsRunning" value="true"/>
    <we:property name="breaktime.flosim.com_startMinutes" value="0"/>
    <we:property name="breaktime.flosim.com_startSeconds" value="15"/>
    <we:property name="breaktime.flosim.com_time" value="15"/>
    <we:property name="time" value="15"/>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BAF6A486-72BB-4889-906D-550657963661}">
  <we:reference id="wa200001661" version="3.1.2.0" store="en-US" storeType="OMEX"/>
  <we:alternateReferences>
    <we:reference id="WA200001661" version="3.1.2.0" store="" storeType="OMEX"/>
  </we:alternateReferences>
  <we:properties>
    <we:property name="breaktime.flosim.com_alarmSound" value="&quot;assets/notify.mp3&quot;"/>
    <we:property name="breaktime.flosim.com_backgroundColour" value="&quot;#cbecd6&quot;"/>
    <we:property name="breaktime.flosim.com_customMessage" value="&quot;Αντίστροφη Μέτρηση&quot;"/>
    <we:property name="breaktime.flosim.com_fontColour" value="&quot;#2c9641&quot;"/>
    <we:property name="breaktime.flosim.com_pinControlsRunning" value="true"/>
    <we:property name="breaktime.flosim.com_startMinutes" value="0"/>
    <we:property name="breaktime.flosim.com_startSeconds" value="15"/>
    <we:property name="breaktime.flosim.com_time" value="15"/>
    <we:property name="time" value="15"/>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5DA4373B-D266-416C-810A-8D2501C12AE4}">
  <we:reference id="wa200001661" version="3.1.2.0" store="en-US" storeType="OMEX"/>
  <we:alternateReferences>
    <we:reference id="WA200001661" version="3.1.2.0" store="" storeType="OMEX"/>
  </we:alternateReferences>
  <we:properties>
    <we:property name="breaktime.flosim.com_alarmSound" value="&quot;assets/notify.mp3&quot;"/>
    <we:property name="breaktime.flosim.com_backgroundColour" value="&quot;#cbecd6&quot;"/>
    <we:property name="breaktime.flosim.com_customMessage" value="&quot;Αντίστροφη Μέτρηση&quot;"/>
    <we:property name="breaktime.flosim.com_fontColour" value="&quot;#2c9641&quot;"/>
    <we:property name="breaktime.flosim.com_pinControlsRunning" value="true"/>
    <we:property name="breaktime.flosim.com_startMinutes" value="0"/>
    <we:property name="breaktime.flosim.com_startSeconds" value="15"/>
    <we:property name="breaktime.flosim.com_time" value="15"/>
    <we:property name="time" value="15"/>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Chemistry 2024-26</Template>
  <TotalTime>1177</TotalTime>
  <Words>1161</Words>
  <Application>Microsoft Office PowerPoint</Application>
  <PresentationFormat>Widescreen</PresentationFormat>
  <Paragraphs>164</Paragraphs>
  <Slides>30</Slides>
  <Notes>12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Aptos</vt:lpstr>
      <vt:lpstr>Arial</vt:lpstr>
      <vt:lpstr>Cambria Math</vt:lpstr>
      <vt:lpstr>Daytona Light</vt:lpstr>
      <vt:lpstr>Franklin Gothic Book</vt:lpstr>
      <vt:lpstr>Franklin Gothic Demi</vt:lpstr>
      <vt:lpstr>Segoe UI Black</vt:lpstr>
      <vt:lpstr>Chemistry 2024-26</vt:lpstr>
      <vt:lpstr>Χημεία 1ου Εξαμήνου  Σχολή Μεταλλειολόγων – Μεταλλουργών Μηχανικών</vt:lpstr>
      <vt:lpstr>Photo quiz</vt:lpstr>
      <vt:lpstr>Τι κοινό έχουν όλα τα αντικείμενα αυτά;</vt:lpstr>
      <vt:lpstr>Ποιες από τις επόμενες έννοιες περιγράφουν τα μέταλλα;</vt:lpstr>
      <vt:lpstr>Λεξιλόγιο (για να καταλαβαινόμαστε)</vt:lpstr>
      <vt:lpstr>PowerPoint Presentation</vt:lpstr>
      <vt:lpstr>Metal Trivial</vt:lpstr>
      <vt:lpstr>Metal Trivial</vt:lpstr>
      <vt:lpstr>PowerPoint Presentation</vt:lpstr>
      <vt:lpstr>Metal Trivial</vt:lpstr>
      <vt:lpstr>PowerPoint Presentation</vt:lpstr>
      <vt:lpstr>Metal Trivial</vt:lpstr>
      <vt:lpstr>PowerPoint Presentation</vt:lpstr>
      <vt:lpstr>Metal Trivial</vt:lpstr>
      <vt:lpstr>PowerPoint Presentation</vt:lpstr>
      <vt:lpstr>Στη φύση τα περισσότερα μέταλλα βρίσκονται σε ενώσεις με αμέταλλα</vt:lpstr>
      <vt:lpstr>PowerPoint Presentation</vt:lpstr>
      <vt:lpstr>PowerPoint Presentation</vt:lpstr>
      <vt:lpstr>Η Σχολή Μεταλλειολόγων και Μεταλλουργών Μηχανικών εκπαιδεύει Μηχανικούς που θα υποστηρίξουν τις βιομηχανικές παραγωγικές διαδικασίες μέσω των οποίων καλύπτονται οι ανάγκες της κοινωνίας για μεταλλικές και ορυκτές πρώτες ύλες (ενεργειακές πρώτες ύλες, βιομηχανικά ορυκτά και πετρώματα).</vt:lpstr>
      <vt:lpstr>PowerPoint Presentation</vt:lpstr>
      <vt:lpstr>Χημεία στη Γεωλογική &amp; Μεταλλευτική  Έρευνα</vt:lpstr>
      <vt:lpstr>Χημεία στη Γεωλογική &amp; Μεταλλευτική  Έρευνα</vt:lpstr>
      <vt:lpstr>Πώς είναι εφικτό να πάρουμε τέτοιες πληροφορίες;</vt:lpstr>
      <vt:lpstr>PowerPoint Presentation</vt:lpstr>
      <vt:lpstr>Χημεία στη Εξόρυξη Πετρωμάτων</vt:lpstr>
      <vt:lpstr>PowerPoint Presentation</vt:lpstr>
      <vt:lpstr>Χημεία στην  Εξαγωγική Μεταλλουργία</vt:lpstr>
      <vt:lpstr>Είναι τελικά η Χημεία σημαντική για μια/έναν Μεταλλειολόγο – Μεταλλουργό Μηχανικό;</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Michail Vafeias</dc:creator>
  <cp:lastModifiedBy>Michail Vafeias</cp:lastModifiedBy>
  <cp:revision>3</cp:revision>
  <dcterms:created xsi:type="dcterms:W3CDTF">2025-09-16T16:30:15Z</dcterms:created>
  <dcterms:modified xsi:type="dcterms:W3CDTF">2025-10-06T08:57:03Z</dcterms:modified>
</cp:coreProperties>
</file>