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compatMode="1" strictFirstAndLastChars="0" saveSubsetFonts="1" autoCompressPictures="0">
  <p:sldMasterIdLst>
    <p:sldMasterId id="2147483690" r:id="rId1"/>
  </p:sldMasterIdLst>
  <p:notesMasterIdLst>
    <p:notesMasterId r:id="rId56"/>
  </p:notesMasterIdLst>
  <p:handoutMasterIdLst>
    <p:handoutMasterId r:id="rId57"/>
  </p:handoutMasterIdLst>
  <p:sldIdLst>
    <p:sldId id="516" r:id="rId2"/>
    <p:sldId id="502" r:id="rId3"/>
    <p:sldId id="508" r:id="rId4"/>
    <p:sldId id="509" r:id="rId5"/>
    <p:sldId id="490" r:id="rId6"/>
    <p:sldId id="393" r:id="rId7"/>
    <p:sldId id="394" r:id="rId8"/>
    <p:sldId id="410" r:id="rId9"/>
    <p:sldId id="429" r:id="rId10"/>
    <p:sldId id="443" r:id="rId11"/>
    <p:sldId id="503" r:id="rId12"/>
    <p:sldId id="460" r:id="rId13"/>
    <p:sldId id="430" r:id="rId14"/>
    <p:sldId id="489" r:id="rId15"/>
    <p:sldId id="431" r:id="rId16"/>
    <p:sldId id="507" r:id="rId17"/>
    <p:sldId id="491" r:id="rId18"/>
    <p:sldId id="434" r:id="rId19"/>
    <p:sldId id="487" r:id="rId20"/>
    <p:sldId id="514" r:id="rId21"/>
    <p:sldId id="435" r:id="rId22"/>
    <p:sldId id="436" r:id="rId23"/>
    <p:sldId id="492" r:id="rId24"/>
    <p:sldId id="437" r:id="rId25"/>
    <p:sldId id="461" r:id="rId26"/>
    <p:sldId id="515" r:id="rId27"/>
    <p:sldId id="469" r:id="rId28"/>
    <p:sldId id="462" r:id="rId29"/>
    <p:sldId id="438" r:id="rId30"/>
    <p:sldId id="496" r:id="rId31"/>
    <p:sldId id="497" r:id="rId32"/>
    <p:sldId id="498" r:id="rId33"/>
    <p:sldId id="501" r:id="rId34"/>
    <p:sldId id="512" r:id="rId35"/>
    <p:sldId id="499" r:id="rId36"/>
    <p:sldId id="500" r:id="rId37"/>
    <p:sldId id="488" r:id="rId38"/>
    <p:sldId id="493" r:id="rId39"/>
    <p:sldId id="472" r:id="rId40"/>
    <p:sldId id="473" r:id="rId41"/>
    <p:sldId id="474" r:id="rId42"/>
    <p:sldId id="475" r:id="rId43"/>
    <p:sldId id="476" r:id="rId44"/>
    <p:sldId id="494" r:id="rId45"/>
    <p:sldId id="477" r:id="rId46"/>
    <p:sldId id="478" r:id="rId47"/>
    <p:sldId id="510" r:id="rId48"/>
    <p:sldId id="495" r:id="rId49"/>
    <p:sldId id="511" r:id="rId50"/>
    <p:sldId id="480" r:id="rId51"/>
    <p:sldId id="481" r:id="rId52"/>
    <p:sldId id="482" r:id="rId53"/>
    <p:sldId id="483" r:id="rId54"/>
    <p:sldId id="513" r:id="rId55"/>
  </p:sldIdLst>
  <p:sldSz cx="9144000" cy="6858000" type="screen4x3"/>
  <p:notesSz cx="9269413" cy="7019925"/>
  <p:defaultTextStyle>
    <a:defPPr>
      <a:defRPr lang="en-US"/>
    </a:defPPr>
    <a:lvl1pPr algn="l" rtl="0" eaLnBrk="0" fontAlgn="base" hangingPunct="0">
      <a:spcBef>
        <a:spcPct val="0"/>
      </a:spcBef>
      <a:spcAft>
        <a:spcPct val="0"/>
      </a:spcAft>
      <a:defRPr kumimoji="1" sz="1600" kern="1200">
        <a:solidFill>
          <a:schemeClr val="tx1"/>
        </a:solidFill>
        <a:latin typeface="Comic Sans MS" panose="030F0902030302020204" pitchFamily="66" charset="0"/>
        <a:ea typeface="+mn-ea"/>
        <a:cs typeface="+mn-cs"/>
      </a:defRPr>
    </a:lvl1pPr>
    <a:lvl2pPr marL="457200" algn="l" rtl="0" eaLnBrk="0" fontAlgn="base" hangingPunct="0">
      <a:spcBef>
        <a:spcPct val="0"/>
      </a:spcBef>
      <a:spcAft>
        <a:spcPct val="0"/>
      </a:spcAft>
      <a:defRPr kumimoji="1" sz="1600" kern="1200">
        <a:solidFill>
          <a:schemeClr val="tx1"/>
        </a:solidFill>
        <a:latin typeface="Comic Sans MS" panose="030F0902030302020204" pitchFamily="66" charset="0"/>
        <a:ea typeface="+mn-ea"/>
        <a:cs typeface="+mn-cs"/>
      </a:defRPr>
    </a:lvl2pPr>
    <a:lvl3pPr marL="914400" algn="l" rtl="0" eaLnBrk="0" fontAlgn="base" hangingPunct="0">
      <a:spcBef>
        <a:spcPct val="0"/>
      </a:spcBef>
      <a:spcAft>
        <a:spcPct val="0"/>
      </a:spcAft>
      <a:defRPr kumimoji="1" sz="1600" kern="1200">
        <a:solidFill>
          <a:schemeClr val="tx1"/>
        </a:solidFill>
        <a:latin typeface="Comic Sans MS" panose="030F0902030302020204" pitchFamily="66" charset="0"/>
        <a:ea typeface="+mn-ea"/>
        <a:cs typeface="+mn-cs"/>
      </a:defRPr>
    </a:lvl3pPr>
    <a:lvl4pPr marL="1371600" algn="l" rtl="0" eaLnBrk="0" fontAlgn="base" hangingPunct="0">
      <a:spcBef>
        <a:spcPct val="0"/>
      </a:spcBef>
      <a:spcAft>
        <a:spcPct val="0"/>
      </a:spcAft>
      <a:defRPr kumimoji="1" sz="1600" kern="1200">
        <a:solidFill>
          <a:schemeClr val="tx1"/>
        </a:solidFill>
        <a:latin typeface="Comic Sans MS" panose="030F0902030302020204" pitchFamily="66" charset="0"/>
        <a:ea typeface="+mn-ea"/>
        <a:cs typeface="+mn-cs"/>
      </a:defRPr>
    </a:lvl4pPr>
    <a:lvl5pPr marL="1828800" algn="l" rtl="0" eaLnBrk="0" fontAlgn="base" hangingPunct="0">
      <a:spcBef>
        <a:spcPct val="0"/>
      </a:spcBef>
      <a:spcAft>
        <a:spcPct val="0"/>
      </a:spcAft>
      <a:defRPr kumimoji="1" sz="1600" kern="1200">
        <a:solidFill>
          <a:schemeClr val="tx1"/>
        </a:solidFill>
        <a:latin typeface="Comic Sans MS" panose="030F0902030302020204" pitchFamily="66" charset="0"/>
        <a:ea typeface="+mn-ea"/>
        <a:cs typeface="+mn-cs"/>
      </a:defRPr>
    </a:lvl5pPr>
    <a:lvl6pPr marL="2286000" algn="l" defTabSz="914400" rtl="0" eaLnBrk="1" latinLnBrk="0" hangingPunct="1">
      <a:defRPr kumimoji="1" sz="1600" kern="1200">
        <a:solidFill>
          <a:schemeClr val="tx1"/>
        </a:solidFill>
        <a:latin typeface="Comic Sans MS" panose="030F0902030302020204" pitchFamily="66" charset="0"/>
        <a:ea typeface="+mn-ea"/>
        <a:cs typeface="+mn-cs"/>
      </a:defRPr>
    </a:lvl6pPr>
    <a:lvl7pPr marL="2743200" algn="l" defTabSz="914400" rtl="0" eaLnBrk="1" latinLnBrk="0" hangingPunct="1">
      <a:defRPr kumimoji="1" sz="1600" kern="1200">
        <a:solidFill>
          <a:schemeClr val="tx1"/>
        </a:solidFill>
        <a:latin typeface="Comic Sans MS" panose="030F0902030302020204" pitchFamily="66" charset="0"/>
        <a:ea typeface="+mn-ea"/>
        <a:cs typeface="+mn-cs"/>
      </a:defRPr>
    </a:lvl7pPr>
    <a:lvl8pPr marL="3200400" algn="l" defTabSz="914400" rtl="0" eaLnBrk="1" latinLnBrk="0" hangingPunct="1">
      <a:defRPr kumimoji="1" sz="1600" kern="1200">
        <a:solidFill>
          <a:schemeClr val="tx1"/>
        </a:solidFill>
        <a:latin typeface="Comic Sans MS" panose="030F0902030302020204" pitchFamily="66" charset="0"/>
        <a:ea typeface="+mn-ea"/>
        <a:cs typeface="+mn-cs"/>
      </a:defRPr>
    </a:lvl8pPr>
    <a:lvl9pPr marL="3657600" algn="l" defTabSz="914400" rtl="0" eaLnBrk="1" latinLnBrk="0" hangingPunct="1">
      <a:defRPr kumimoji="1" sz="1600" kern="1200">
        <a:solidFill>
          <a:schemeClr val="tx1"/>
        </a:solidFill>
        <a:latin typeface="Comic Sans MS" panose="030F0902030302020204" pitchFamily="66"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211">
          <p15:clr>
            <a:srgbClr val="A4A3A4"/>
          </p15:clr>
        </p15:guide>
        <p15:guide id="2" pos="2919">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6" autoAdjust="0"/>
    <p:restoredTop sz="82272" autoAdjust="0"/>
  </p:normalViewPr>
  <p:slideViewPr>
    <p:cSldViewPr snapToGrid="0">
      <p:cViewPr varScale="1">
        <p:scale>
          <a:sx n="97" d="100"/>
          <a:sy n="97" d="100"/>
        </p:scale>
        <p:origin x="2176" y="20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2" d="100"/>
          <a:sy n="72" d="100"/>
        </p:scale>
        <p:origin x="-846" y="-90"/>
      </p:cViewPr>
      <p:guideLst>
        <p:guide orient="horz" pos="2211"/>
        <p:guide pos="2919"/>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D62CEB5E-748F-E23E-D7F9-A651E5AD4A2B}"/>
              </a:ext>
            </a:extLst>
          </p:cNvPr>
          <p:cNvSpPr>
            <a:spLocks noGrp="1" noChangeArrowheads="1"/>
          </p:cNvSpPr>
          <p:nvPr>
            <p:ph type="hdr" sz="quarter"/>
          </p:nvPr>
        </p:nvSpPr>
        <p:spPr bwMode="auto">
          <a:xfrm>
            <a:off x="0" y="0"/>
            <a:ext cx="4016375" cy="3508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t" anchorCtr="0" compatLnSpc="1">
            <a:prstTxWarp prst="textNoShape">
              <a:avLst/>
            </a:prstTxWarp>
          </a:bodyPr>
          <a:lstStyle>
            <a:lvl1pPr defTabSz="930275">
              <a:defRPr kumimoji="0" sz="1200"/>
            </a:lvl1pPr>
          </a:lstStyle>
          <a:p>
            <a:endParaRPr lang="en-US" altLang="en-US"/>
          </a:p>
        </p:txBody>
      </p:sp>
      <p:sp>
        <p:nvSpPr>
          <p:cNvPr id="14339" name="Rectangle 3">
            <a:extLst>
              <a:ext uri="{FF2B5EF4-FFF2-40B4-BE49-F238E27FC236}">
                <a16:creationId xmlns:a16="http://schemas.microsoft.com/office/drawing/2014/main" id="{F1B9F87F-4BA1-2F77-3516-6C421F59C283}"/>
              </a:ext>
            </a:extLst>
          </p:cNvPr>
          <p:cNvSpPr>
            <a:spLocks noGrp="1" noChangeArrowheads="1"/>
          </p:cNvSpPr>
          <p:nvPr>
            <p:ph type="dt" sz="quarter" idx="1"/>
          </p:nvPr>
        </p:nvSpPr>
        <p:spPr bwMode="auto">
          <a:xfrm>
            <a:off x="5253038" y="0"/>
            <a:ext cx="4016375" cy="3508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t" anchorCtr="0" compatLnSpc="1">
            <a:prstTxWarp prst="textNoShape">
              <a:avLst/>
            </a:prstTxWarp>
          </a:bodyPr>
          <a:lstStyle>
            <a:lvl1pPr algn="r" defTabSz="930275">
              <a:defRPr kumimoji="0" sz="1200"/>
            </a:lvl1pPr>
          </a:lstStyle>
          <a:p>
            <a:fld id="{C460487B-1D41-7D42-A282-7767965A9367}" type="datetime1">
              <a:rPr lang="en-US" altLang="en-US"/>
              <a:pPr/>
              <a:t>11/11/25</a:t>
            </a:fld>
            <a:endParaRPr lang="en-US" altLang="en-US"/>
          </a:p>
        </p:txBody>
      </p:sp>
      <p:sp>
        <p:nvSpPr>
          <p:cNvPr id="14340" name="Rectangle 4">
            <a:extLst>
              <a:ext uri="{FF2B5EF4-FFF2-40B4-BE49-F238E27FC236}">
                <a16:creationId xmlns:a16="http://schemas.microsoft.com/office/drawing/2014/main" id="{43887332-83CD-E758-9FA3-3CA78C0B3596}"/>
              </a:ext>
            </a:extLst>
          </p:cNvPr>
          <p:cNvSpPr>
            <a:spLocks noGrp="1" noChangeArrowheads="1"/>
          </p:cNvSpPr>
          <p:nvPr>
            <p:ph type="ftr" sz="quarter" idx="2"/>
          </p:nvPr>
        </p:nvSpPr>
        <p:spPr bwMode="auto">
          <a:xfrm>
            <a:off x="0" y="6669088"/>
            <a:ext cx="4016375" cy="350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b" anchorCtr="0" compatLnSpc="1">
            <a:prstTxWarp prst="textNoShape">
              <a:avLst/>
            </a:prstTxWarp>
          </a:bodyPr>
          <a:lstStyle>
            <a:lvl1pPr defTabSz="930275">
              <a:defRPr kumimoji="0" sz="1200"/>
            </a:lvl1pPr>
          </a:lstStyle>
          <a:p>
            <a:r>
              <a:rPr lang="en-US" altLang="en-US"/>
              <a:t>Copyright 2000, Kevin Wayne</a:t>
            </a:r>
          </a:p>
        </p:txBody>
      </p:sp>
      <p:sp>
        <p:nvSpPr>
          <p:cNvPr id="14341" name="Rectangle 5">
            <a:extLst>
              <a:ext uri="{FF2B5EF4-FFF2-40B4-BE49-F238E27FC236}">
                <a16:creationId xmlns:a16="http://schemas.microsoft.com/office/drawing/2014/main" id="{976E84F2-FC2A-067A-88DF-055AFA53C3B7}"/>
              </a:ext>
            </a:extLst>
          </p:cNvPr>
          <p:cNvSpPr>
            <a:spLocks noGrp="1" noChangeArrowheads="1"/>
          </p:cNvSpPr>
          <p:nvPr>
            <p:ph type="sldNum" sz="quarter" idx="3"/>
          </p:nvPr>
        </p:nvSpPr>
        <p:spPr bwMode="auto">
          <a:xfrm>
            <a:off x="5253038" y="6669088"/>
            <a:ext cx="4016375" cy="350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b" anchorCtr="0" compatLnSpc="1">
            <a:prstTxWarp prst="textNoShape">
              <a:avLst/>
            </a:prstTxWarp>
          </a:bodyPr>
          <a:lstStyle>
            <a:lvl1pPr algn="r" defTabSz="930275">
              <a:defRPr kumimoji="0" sz="1200"/>
            </a:lvl1pPr>
          </a:lstStyle>
          <a:p>
            <a:fld id="{04DE426E-C070-614E-9B9E-6B88EE25FA51}"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a:extLst>
              <a:ext uri="{FF2B5EF4-FFF2-40B4-BE49-F238E27FC236}">
                <a16:creationId xmlns:a16="http://schemas.microsoft.com/office/drawing/2014/main" id="{2B4F4619-958C-77C5-0992-53EA8F6DC392}"/>
              </a:ext>
            </a:extLst>
          </p:cNvPr>
          <p:cNvSpPr>
            <a:spLocks noGrp="1" noChangeArrowheads="1"/>
          </p:cNvSpPr>
          <p:nvPr>
            <p:ph type="hdr" sz="quarter"/>
          </p:nvPr>
        </p:nvSpPr>
        <p:spPr bwMode="auto">
          <a:xfrm>
            <a:off x="0" y="0"/>
            <a:ext cx="4016375" cy="3508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t" anchorCtr="0" compatLnSpc="1">
            <a:prstTxWarp prst="textNoShape">
              <a:avLst/>
            </a:prstTxWarp>
          </a:bodyPr>
          <a:lstStyle>
            <a:lvl1pPr defTabSz="930275">
              <a:defRPr kumimoji="0" sz="1200"/>
            </a:lvl1pPr>
          </a:lstStyle>
          <a:p>
            <a:endParaRPr lang="en-US" altLang="en-US"/>
          </a:p>
        </p:txBody>
      </p:sp>
      <p:sp>
        <p:nvSpPr>
          <p:cNvPr id="2057" name="Rectangle 9">
            <a:extLst>
              <a:ext uri="{FF2B5EF4-FFF2-40B4-BE49-F238E27FC236}">
                <a16:creationId xmlns:a16="http://schemas.microsoft.com/office/drawing/2014/main" id="{287DD960-7BE7-C73A-23D8-5B957EF805D8}"/>
              </a:ext>
            </a:extLst>
          </p:cNvPr>
          <p:cNvSpPr>
            <a:spLocks noGrp="1" noRot="1" noChangeAspect="1" noChangeArrowheads="1"/>
          </p:cNvSpPr>
          <p:nvPr>
            <p:ph type="sldImg" idx="2"/>
          </p:nvPr>
        </p:nvSpPr>
        <p:spPr bwMode="auto">
          <a:xfrm>
            <a:off x="2879725" y="527050"/>
            <a:ext cx="3509963" cy="2632075"/>
          </a:xfrm>
          <a:prstGeom prst="rect">
            <a:avLst/>
          </a:prstGeom>
          <a:noFill/>
          <a:ln w="9525">
            <a:solidFill>
              <a:srgbClr val="000000"/>
            </a:solidFill>
            <a:miter lim="800000"/>
            <a:headEnd/>
            <a:tailEnd/>
          </a:ln>
        </p:spPr>
      </p:sp>
      <p:sp>
        <p:nvSpPr>
          <p:cNvPr id="2058" name="Rectangle 10">
            <a:extLst>
              <a:ext uri="{FF2B5EF4-FFF2-40B4-BE49-F238E27FC236}">
                <a16:creationId xmlns:a16="http://schemas.microsoft.com/office/drawing/2014/main" id="{871EDD21-ADAE-DC1D-E59A-5481A64AFA8E}"/>
              </a:ext>
            </a:extLst>
          </p:cNvPr>
          <p:cNvSpPr>
            <a:spLocks noGrp="1" noChangeArrowheads="1"/>
          </p:cNvSpPr>
          <p:nvPr>
            <p:ph type="body" sz="quarter" idx="3"/>
          </p:nvPr>
        </p:nvSpPr>
        <p:spPr bwMode="auto">
          <a:xfrm>
            <a:off x="1238250" y="3335338"/>
            <a:ext cx="6792913" cy="31575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059" name="Rectangle 11">
            <a:extLst>
              <a:ext uri="{FF2B5EF4-FFF2-40B4-BE49-F238E27FC236}">
                <a16:creationId xmlns:a16="http://schemas.microsoft.com/office/drawing/2014/main" id="{8B74FFB2-B662-BE19-FD94-BD4A92F9B389}"/>
              </a:ext>
            </a:extLst>
          </p:cNvPr>
          <p:cNvSpPr>
            <a:spLocks noGrp="1" noChangeArrowheads="1"/>
          </p:cNvSpPr>
          <p:nvPr>
            <p:ph type="dt" idx="1"/>
          </p:nvPr>
        </p:nvSpPr>
        <p:spPr bwMode="auto">
          <a:xfrm>
            <a:off x="5253038" y="0"/>
            <a:ext cx="4016375" cy="3508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t" anchorCtr="0" compatLnSpc="1">
            <a:prstTxWarp prst="textNoShape">
              <a:avLst/>
            </a:prstTxWarp>
          </a:bodyPr>
          <a:lstStyle>
            <a:lvl1pPr algn="r" defTabSz="930275">
              <a:defRPr kumimoji="0" sz="1200"/>
            </a:lvl1pPr>
          </a:lstStyle>
          <a:p>
            <a:fld id="{159AEF72-ABFD-A048-B554-A14748DF1B2D}" type="datetime1">
              <a:rPr lang="en-US" altLang="en-US"/>
              <a:pPr/>
              <a:t>11/11/25</a:t>
            </a:fld>
            <a:endParaRPr lang="en-US" altLang="en-US"/>
          </a:p>
        </p:txBody>
      </p:sp>
      <p:sp>
        <p:nvSpPr>
          <p:cNvPr id="2060" name="Rectangle 12">
            <a:extLst>
              <a:ext uri="{FF2B5EF4-FFF2-40B4-BE49-F238E27FC236}">
                <a16:creationId xmlns:a16="http://schemas.microsoft.com/office/drawing/2014/main" id="{8E3A2A1E-0CD3-90CE-48EB-775356FA29B9}"/>
              </a:ext>
            </a:extLst>
          </p:cNvPr>
          <p:cNvSpPr>
            <a:spLocks noGrp="1" noChangeArrowheads="1"/>
          </p:cNvSpPr>
          <p:nvPr>
            <p:ph type="ftr" sz="quarter" idx="4"/>
          </p:nvPr>
        </p:nvSpPr>
        <p:spPr bwMode="auto">
          <a:xfrm>
            <a:off x="0" y="6669088"/>
            <a:ext cx="4016375" cy="350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b" anchorCtr="0" compatLnSpc="1">
            <a:prstTxWarp prst="textNoShape">
              <a:avLst/>
            </a:prstTxWarp>
          </a:bodyPr>
          <a:lstStyle>
            <a:lvl1pPr defTabSz="930275">
              <a:defRPr kumimoji="0" sz="1200"/>
            </a:lvl1pPr>
          </a:lstStyle>
          <a:p>
            <a:r>
              <a:rPr lang="en-US" altLang="en-US"/>
              <a:t>Copyright 2000, Kevin Wayne</a:t>
            </a:r>
          </a:p>
        </p:txBody>
      </p:sp>
      <p:sp>
        <p:nvSpPr>
          <p:cNvPr id="2061" name="Rectangle 13">
            <a:extLst>
              <a:ext uri="{FF2B5EF4-FFF2-40B4-BE49-F238E27FC236}">
                <a16:creationId xmlns:a16="http://schemas.microsoft.com/office/drawing/2014/main" id="{BE461D1C-CFAC-99A9-3BF8-50A07CEB28E1}"/>
              </a:ext>
            </a:extLst>
          </p:cNvPr>
          <p:cNvSpPr>
            <a:spLocks noGrp="1" noChangeArrowheads="1"/>
          </p:cNvSpPr>
          <p:nvPr>
            <p:ph type="sldNum" sz="quarter" idx="5"/>
          </p:nvPr>
        </p:nvSpPr>
        <p:spPr bwMode="auto">
          <a:xfrm>
            <a:off x="5253038" y="6669088"/>
            <a:ext cx="4016375" cy="3508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3077" tIns="46538" rIns="93077" bIns="46538" numCol="1" anchor="b" anchorCtr="0" compatLnSpc="1">
            <a:prstTxWarp prst="textNoShape">
              <a:avLst/>
            </a:prstTxWarp>
          </a:bodyPr>
          <a:lstStyle>
            <a:lvl1pPr algn="r" defTabSz="930275">
              <a:defRPr kumimoji="0" sz="1200"/>
            </a:lvl1pPr>
          </a:lstStyle>
          <a:p>
            <a:fld id="{401E3755-DB72-9E46-AA87-39629AAADDD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omic Sans MS" panose="030F0902030302020204" pitchFamily="66" charset="0"/>
        <a:ea typeface="+mn-ea"/>
        <a:cs typeface="+mn-cs"/>
      </a:defRPr>
    </a:lvl1pPr>
    <a:lvl2pPr marL="457200" algn="l" rtl="0" eaLnBrk="0" fontAlgn="base" hangingPunct="0">
      <a:spcBef>
        <a:spcPct val="30000"/>
      </a:spcBef>
      <a:spcAft>
        <a:spcPct val="0"/>
      </a:spcAft>
      <a:defRPr kumimoji="1" sz="1200" kern="1200">
        <a:solidFill>
          <a:schemeClr val="tx1"/>
        </a:solidFill>
        <a:latin typeface="Comic Sans MS" panose="030F0902030302020204" pitchFamily="66" charset="0"/>
        <a:ea typeface="+mn-ea"/>
        <a:cs typeface="+mn-cs"/>
      </a:defRPr>
    </a:lvl2pPr>
    <a:lvl3pPr marL="914400" algn="l" rtl="0" eaLnBrk="0" fontAlgn="base" hangingPunct="0">
      <a:spcBef>
        <a:spcPct val="30000"/>
      </a:spcBef>
      <a:spcAft>
        <a:spcPct val="0"/>
      </a:spcAft>
      <a:defRPr kumimoji="1" sz="1200" kern="1200">
        <a:solidFill>
          <a:schemeClr val="tx1"/>
        </a:solidFill>
        <a:latin typeface="Comic Sans MS" panose="030F0902030302020204" pitchFamily="66"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Comic Sans MS" panose="030F0902030302020204" pitchFamily="66"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Comic Sans MS" panose="030F0902030302020204" pitchFamily="6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2">
            <a:extLst>
              <a:ext uri="{FF2B5EF4-FFF2-40B4-BE49-F238E27FC236}">
                <a16:creationId xmlns:a16="http://schemas.microsoft.com/office/drawing/2014/main" id="{81512DF5-7715-EB9D-C734-CF710D4E01A7}"/>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660483" name="Rectangle 3">
            <a:extLst>
              <a:ext uri="{FF2B5EF4-FFF2-40B4-BE49-F238E27FC236}">
                <a16:creationId xmlns:a16="http://schemas.microsoft.com/office/drawing/2014/main" id="{BCE6B9B0-8D14-B70E-D169-E6D620041BA3}"/>
              </a:ext>
            </a:extLst>
          </p:cNvPr>
          <p:cNvSpPr>
            <a:spLocks noGrp="1" noChangeArrowheads="1"/>
          </p:cNvSpPr>
          <p:nvPr>
            <p:ph type="body" idx="1"/>
          </p:nvPr>
        </p:nvSpPr>
        <p:spPr bwMode="auto">
          <a:xfrm>
            <a:off x="1236663" y="3333750"/>
            <a:ext cx="6796087" cy="3159125"/>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1154" name="Rectangle 2">
            <a:extLst>
              <a:ext uri="{FF2B5EF4-FFF2-40B4-BE49-F238E27FC236}">
                <a16:creationId xmlns:a16="http://schemas.microsoft.com/office/drawing/2014/main" id="{BDCE12BA-8A46-C350-EB55-242EF7BDC0ED}"/>
              </a:ext>
            </a:extLst>
          </p:cNvPr>
          <p:cNvSpPr>
            <a:spLocks noGrp="1" noRot="1" noChangeAspect="1" noChangeArrowheads="1"/>
          </p:cNvSpPr>
          <p:nvPr>
            <p:ph type="sldImg"/>
          </p:nvPr>
        </p:nvSpPr>
        <p:spPr>
          <a:ln/>
        </p:spPr>
      </p:sp>
      <p:sp>
        <p:nvSpPr>
          <p:cNvPr id="561155" name="Rectangle 3">
            <a:extLst>
              <a:ext uri="{FF2B5EF4-FFF2-40B4-BE49-F238E27FC236}">
                <a16:creationId xmlns:a16="http://schemas.microsoft.com/office/drawing/2014/main" id="{A516DA92-06E4-246E-5D3D-FC7515B5D70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9522" name="Rectangle 2">
            <a:extLst>
              <a:ext uri="{FF2B5EF4-FFF2-40B4-BE49-F238E27FC236}">
                <a16:creationId xmlns:a16="http://schemas.microsoft.com/office/drawing/2014/main" id="{1943EF54-1392-8EE5-347B-9AF3A55A68D3}"/>
              </a:ext>
            </a:extLst>
          </p:cNvPr>
          <p:cNvSpPr>
            <a:spLocks noGrp="1" noRot="1" noChangeAspect="1" noChangeArrowheads="1"/>
          </p:cNvSpPr>
          <p:nvPr>
            <p:ph type="sldImg"/>
          </p:nvPr>
        </p:nvSpPr>
        <p:spPr>
          <a:ln/>
        </p:spPr>
      </p:sp>
      <p:sp>
        <p:nvSpPr>
          <p:cNvPr id="619523" name="Rectangle 3">
            <a:extLst>
              <a:ext uri="{FF2B5EF4-FFF2-40B4-BE49-F238E27FC236}">
                <a16:creationId xmlns:a16="http://schemas.microsoft.com/office/drawing/2014/main" id="{844C4B3A-E68B-69C6-0A61-0322D37E01D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7298" name="Rectangle 2">
            <a:extLst>
              <a:ext uri="{FF2B5EF4-FFF2-40B4-BE49-F238E27FC236}">
                <a16:creationId xmlns:a16="http://schemas.microsoft.com/office/drawing/2014/main" id="{1B3C4200-22A5-E287-F8B3-EBD7D182DF61}"/>
              </a:ext>
            </a:extLst>
          </p:cNvPr>
          <p:cNvSpPr>
            <a:spLocks noGrp="1" noRot="1" noChangeAspect="1" noChangeArrowheads="1"/>
          </p:cNvSpPr>
          <p:nvPr>
            <p:ph type="sldImg"/>
          </p:nvPr>
        </p:nvSpPr>
        <p:spPr>
          <a:ln/>
        </p:spPr>
      </p:sp>
      <p:sp>
        <p:nvSpPr>
          <p:cNvPr id="567299" name="Rectangle 3">
            <a:extLst>
              <a:ext uri="{FF2B5EF4-FFF2-40B4-BE49-F238E27FC236}">
                <a16:creationId xmlns:a16="http://schemas.microsoft.com/office/drawing/2014/main" id="{FD157052-1570-6269-3984-470B367E216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6274" name="Rectangle 2">
            <a:extLst>
              <a:ext uri="{FF2B5EF4-FFF2-40B4-BE49-F238E27FC236}">
                <a16:creationId xmlns:a16="http://schemas.microsoft.com/office/drawing/2014/main" id="{0D51D7C1-3E7B-2634-40F5-7468B6B5F6FB}"/>
              </a:ext>
            </a:extLst>
          </p:cNvPr>
          <p:cNvSpPr>
            <a:spLocks noGrp="1" noRot="1" noChangeAspect="1" noChangeArrowheads="1"/>
          </p:cNvSpPr>
          <p:nvPr>
            <p:ph type="sldImg"/>
          </p:nvPr>
        </p:nvSpPr>
        <p:spPr>
          <a:ln/>
        </p:spPr>
      </p:sp>
      <p:sp>
        <p:nvSpPr>
          <p:cNvPr id="566275" name="Rectangle 3">
            <a:extLst>
              <a:ext uri="{FF2B5EF4-FFF2-40B4-BE49-F238E27FC236}">
                <a16:creationId xmlns:a16="http://schemas.microsoft.com/office/drawing/2014/main" id="{CC783466-AA3B-524E-CB45-9F0FE4A7AB7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4226" name="Rectangle 2">
            <a:extLst>
              <a:ext uri="{FF2B5EF4-FFF2-40B4-BE49-F238E27FC236}">
                <a16:creationId xmlns:a16="http://schemas.microsoft.com/office/drawing/2014/main" id="{3D50C746-27F7-18BD-0421-5A9C8842CE76}"/>
              </a:ext>
            </a:extLst>
          </p:cNvPr>
          <p:cNvSpPr>
            <a:spLocks noGrp="1" noRot="1" noChangeAspect="1" noChangeArrowheads="1"/>
          </p:cNvSpPr>
          <p:nvPr>
            <p:ph type="sldImg"/>
          </p:nvPr>
        </p:nvSpPr>
        <p:spPr>
          <a:ln/>
        </p:spPr>
      </p:sp>
      <p:sp>
        <p:nvSpPr>
          <p:cNvPr id="564227" name="Rectangle 3">
            <a:extLst>
              <a:ext uri="{FF2B5EF4-FFF2-40B4-BE49-F238E27FC236}">
                <a16:creationId xmlns:a16="http://schemas.microsoft.com/office/drawing/2014/main" id="{30EF4A2B-92C4-6518-4A3C-C8CAB00DA72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5250" name="Rectangle 2">
            <a:extLst>
              <a:ext uri="{FF2B5EF4-FFF2-40B4-BE49-F238E27FC236}">
                <a16:creationId xmlns:a16="http://schemas.microsoft.com/office/drawing/2014/main" id="{DCE12562-AD5E-0743-A3A3-16438DEF2177}"/>
              </a:ext>
            </a:extLst>
          </p:cNvPr>
          <p:cNvSpPr>
            <a:spLocks noGrp="1" noRot="1" noChangeAspect="1" noChangeArrowheads="1"/>
          </p:cNvSpPr>
          <p:nvPr>
            <p:ph type="sldImg"/>
          </p:nvPr>
        </p:nvSpPr>
        <p:spPr>
          <a:ln/>
        </p:spPr>
      </p:sp>
      <p:sp>
        <p:nvSpPr>
          <p:cNvPr id="565251" name="Rectangle 3">
            <a:extLst>
              <a:ext uri="{FF2B5EF4-FFF2-40B4-BE49-F238E27FC236}">
                <a16:creationId xmlns:a16="http://schemas.microsoft.com/office/drawing/2014/main" id="{F915F008-A10C-EC6F-7D22-74A902E5116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a:extLst>
              <a:ext uri="{FF2B5EF4-FFF2-40B4-BE49-F238E27FC236}">
                <a16:creationId xmlns:a16="http://schemas.microsoft.com/office/drawing/2014/main" id="{28D2BC6B-6D93-D164-7CDA-D398142A19EC}"/>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642051" name="Rectangle 3">
            <a:extLst>
              <a:ext uri="{FF2B5EF4-FFF2-40B4-BE49-F238E27FC236}">
                <a16:creationId xmlns:a16="http://schemas.microsoft.com/office/drawing/2014/main" id="{57518FAA-8CD9-2D63-B659-7B00F1E44963}"/>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A. compiler's job is easier in pure functional languages since no side effects</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8018" name="Rectangle 2">
            <a:extLst>
              <a:ext uri="{FF2B5EF4-FFF2-40B4-BE49-F238E27FC236}">
                <a16:creationId xmlns:a16="http://schemas.microsoft.com/office/drawing/2014/main" id="{7696483D-56A5-537C-BE06-A1D21F131C3F}"/>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598019" name="Rectangle 3">
            <a:extLst>
              <a:ext uri="{FF2B5EF4-FFF2-40B4-BE49-F238E27FC236}">
                <a16:creationId xmlns:a16="http://schemas.microsoft.com/office/drawing/2014/main" id="{6E2FB303-B613-04F8-E565-9E6ADFE9C224}"/>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1-24,26-37</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5010" name="Rectangle 2">
            <a:extLst>
              <a:ext uri="{FF2B5EF4-FFF2-40B4-BE49-F238E27FC236}">
                <a16:creationId xmlns:a16="http://schemas.microsoft.com/office/drawing/2014/main" id="{FA4C7D90-6233-48F9-82DD-89BC365EE5CA}"/>
              </a:ext>
            </a:extLst>
          </p:cNvPr>
          <p:cNvSpPr>
            <a:spLocks noGrp="1" noRot="1" noChangeAspect="1" noChangeArrowheads="1" noTextEdit="1"/>
          </p:cNvSpPr>
          <p:nvPr>
            <p:ph type="sldImg"/>
          </p:nvPr>
        </p:nvSpPr>
        <p:spPr>
          <a:ln/>
        </p:spPr>
      </p:sp>
      <p:sp>
        <p:nvSpPr>
          <p:cNvPr id="555011" name="Rectangle 3">
            <a:extLst>
              <a:ext uri="{FF2B5EF4-FFF2-40B4-BE49-F238E27FC236}">
                <a16:creationId xmlns:a16="http://schemas.microsoft.com/office/drawing/2014/main" id="{B8EAEC23-1317-0333-F9E3-CAE3E5B049E6}"/>
              </a:ext>
            </a:extLst>
          </p:cNvPr>
          <p:cNvSpPr>
            <a:spLocks noGrp="1" noChangeArrowheads="1"/>
          </p:cNvSpPr>
          <p:nvPr>
            <p:ph type="body" idx="1"/>
          </p:nvPr>
        </p:nvSpPr>
        <p:spPr/>
        <p:txBody>
          <a:bodyPr/>
          <a:lstStyle/>
          <a:p>
            <a:r>
              <a:rPr lang="en-US" altLang="en-US"/>
              <a:t>the term "regression" stems from the work of Sir Francis Galton (1822-1911), a famous geneticist, who studied the heights of fathers and their sons. He found that offspring of a parent of larger than average height tended to be smaller than their parents, and offspring of parents of smaller than average size tended to be larger than their parents. "regression toward mediocrity".</a:t>
            </a:r>
          </a:p>
          <a:p>
            <a:endParaRPr lang="en-US" altLang="en-US"/>
          </a:p>
          <a:p>
            <a:r>
              <a:rPr lang="en-US" altLang="en-US"/>
              <a:t>Gauss (1809-1811) used Gaussian elimination to solve multiple linear regression</a:t>
            </a:r>
          </a:p>
          <a:p>
            <a:r>
              <a:rPr lang="en-US" altLang="en-US"/>
              <a:t>Gauss-Markov theorem (least squares estimates are uniformly minimum variance estimates (UMVUE) among all linear unbiased estimates)</a:t>
            </a:r>
          </a:p>
          <a:p>
            <a:endParaRPr lang="en-US"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8322" name="Rectangle 2">
            <a:extLst>
              <a:ext uri="{FF2B5EF4-FFF2-40B4-BE49-F238E27FC236}">
                <a16:creationId xmlns:a16="http://schemas.microsoft.com/office/drawing/2014/main" id="{E9205F38-5E17-A179-7317-33551DB8D906}"/>
              </a:ext>
            </a:extLst>
          </p:cNvPr>
          <p:cNvSpPr>
            <a:spLocks noGrp="1" noRot="1" noChangeAspect="1" noChangeArrowheads="1"/>
          </p:cNvSpPr>
          <p:nvPr>
            <p:ph type="sldImg"/>
          </p:nvPr>
        </p:nvSpPr>
        <p:spPr>
          <a:ln/>
        </p:spPr>
      </p:sp>
      <p:sp>
        <p:nvSpPr>
          <p:cNvPr id="568323" name="Rectangle 3">
            <a:extLst>
              <a:ext uri="{FF2B5EF4-FFF2-40B4-BE49-F238E27FC236}">
                <a16:creationId xmlns:a16="http://schemas.microsoft.com/office/drawing/2014/main" id="{EF97047C-CF8C-900D-629D-509CCE0971C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0546" name="Rectangle 2">
            <a:extLst>
              <a:ext uri="{FF2B5EF4-FFF2-40B4-BE49-F238E27FC236}">
                <a16:creationId xmlns:a16="http://schemas.microsoft.com/office/drawing/2014/main" id="{953AF0E2-2DFD-9506-1925-759683C92D27}"/>
              </a:ext>
            </a:extLst>
          </p:cNvPr>
          <p:cNvSpPr>
            <a:spLocks noGrp="1" noRot="1" noChangeAspect="1" noChangeArrowheads="1"/>
          </p:cNvSpPr>
          <p:nvPr>
            <p:ph type="sldImg"/>
          </p:nvPr>
        </p:nvSpPr>
        <p:spPr>
          <a:ln/>
        </p:spPr>
      </p:sp>
      <p:sp>
        <p:nvSpPr>
          <p:cNvPr id="620547" name="Rectangle 3">
            <a:extLst>
              <a:ext uri="{FF2B5EF4-FFF2-40B4-BE49-F238E27FC236}">
                <a16:creationId xmlns:a16="http://schemas.microsoft.com/office/drawing/2014/main" id="{73E2207F-1571-0228-129D-79CDFE7AF316}"/>
              </a:ext>
            </a:extLst>
          </p:cNvPr>
          <p:cNvSpPr>
            <a:spLocks noGrp="1" noChangeArrowheads="1"/>
          </p:cNvSpPr>
          <p:nvPr>
            <p:ph type="body" idx="1"/>
          </p:nvPr>
        </p:nvSpPr>
        <p:spPr/>
        <p:txBody>
          <a:bodyPr/>
          <a:lstStyle/>
          <a:p>
            <a:r>
              <a:rPr lang="en-US" altLang="en-US"/>
              <a:t>overlapping sub-problem = sub-problem whose results can be reused several times</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2">
            <a:extLst>
              <a:ext uri="{FF2B5EF4-FFF2-40B4-BE49-F238E27FC236}">
                <a16:creationId xmlns:a16="http://schemas.microsoft.com/office/drawing/2014/main" id="{44C936EC-76ED-D0B8-E1BA-B42CCC7D35E3}"/>
              </a:ext>
            </a:extLst>
          </p:cNvPr>
          <p:cNvSpPr>
            <a:spLocks noGrp="1" noRot="1" noChangeAspect="1" noChangeArrowheads="1"/>
          </p:cNvSpPr>
          <p:nvPr>
            <p:ph type="sldImg"/>
          </p:nvPr>
        </p:nvSpPr>
        <p:spPr>
          <a:ln/>
        </p:spPr>
      </p:sp>
      <p:sp>
        <p:nvSpPr>
          <p:cNvPr id="656387" name="Rectangle 3">
            <a:extLst>
              <a:ext uri="{FF2B5EF4-FFF2-40B4-BE49-F238E27FC236}">
                <a16:creationId xmlns:a16="http://schemas.microsoft.com/office/drawing/2014/main" id="{538C4CEB-4CF0-39DF-0B6F-42004606393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9346" name="Rectangle 2">
            <a:extLst>
              <a:ext uri="{FF2B5EF4-FFF2-40B4-BE49-F238E27FC236}">
                <a16:creationId xmlns:a16="http://schemas.microsoft.com/office/drawing/2014/main" id="{D341A378-1195-1541-C53E-5AF5E9CC09E9}"/>
              </a:ext>
            </a:extLst>
          </p:cNvPr>
          <p:cNvSpPr>
            <a:spLocks noGrp="1" noRot="1" noChangeAspect="1" noChangeArrowheads="1"/>
          </p:cNvSpPr>
          <p:nvPr>
            <p:ph type="sldImg"/>
          </p:nvPr>
        </p:nvSpPr>
        <p:spPr>
          <a:ln/>
        </p:spPr>
      </p:sp>
      <p:sp>
        <p:nvSpPr>
          <p:cNvPr id="569347" name="Rectangle 3">
            <a:extLst>
              <a:ext uri="{FF2B5EF4-FFF2-40B4-BE49-F238E27FC236}">
                <a16:creationId xmlns:a16="http://schemas.microsoft.com/office/drawing/2014/main" id="{0B0C200B-4A89-7A45-08CB-4E3E856630A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9778" name="Rectangle 2">
            <a:extLst>
              <a:ext uri="{FF2B5EF4-FFF2-40B4-BE49-F238E27FC236}">
                <a16:creationId xmlns:a16="http://schemas.microsoft.com/office/drawing/2014/main" id="{6D6A636E-3D54-AA77-3F7C-F2C241ADD97F}"/>
              </a:ext>
            </a:extLst>
          </p:cNvPr>
          <p:cNvSpPr>
            <a:spLocks noGrp="1" noRot="1" noChangeAspect="1" noChangeArrowheads="1" noTextEdit="1"/>
          </p:cNvSpPr>
          <p:nvPr>
            <p:ph type="sldImg"/>
          </p:nvPr>
        </p:nvSpPr>
        <p:spPr>
          <a:ln/>
        </p:spPr>
      </p:sp>
      <p:sp>
        <p:nvSpPr>
          <p:cNvPr id="459779" name="Rectangle 3">
            <a:extLst>
              <a:ext uri="{FF2B5EF4-FFF2-40B4-BE49-F238E27FC236}">
                <a16:creationId xmlns:a16="http://schemas.microsoft.com/office/drawing/2014/main" id="{4AA746D1-5A55-5395-2833-5E96C3D2C59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0066" name="Rectangle 2">
            <a:extLst>
              <a:ext uri="{FF2B5EF4-FFF2-40B4-BE49-F238E27FC236}">
                <a16:creationId xmlns:a16="http://schemas.microsoft.com/office/drawing/2014/main" id="{71F2BA47-425A-B247-EEE7-87A6165ABFF7}"/>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600067" name="Rectangle 3">
            <a:extLst>
              <a:ext uri="{FF2B5EF4-FFF2-40B4-BE49-F238E27FC236}">
                <a16:creationId xmlns:a16="http://schemas.microsoft.com/office/drawing/2014/main" id="{3208B954-DBED-A106-ACCA-60DA339B033C}"/>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1-24,26-37</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0370" name="Rectangle 2">
            <a:extLst>
              <a:ext uri="{FF2B5EF4-FFF2-40B4-BE49-F238E27FC236}">
                <a16:creationId xmlns:a16="http://schemas.microsoft.com/office/drawing/2014/main" id="{D1DF3BE2-4262-4FDE-F94F-F36869CC65F8}"/>
              </a:ext>
            </a:extLst>
          </p:cNvPr>
          <p:cNvSpPr>
            <a:spLocks noGrp="1" noRot="1" noChangeAspect="1" noChangeArrowheads="1"/>
          </p:cNvSpPr>
          <p:nvPr>
            <p:ph type="sldImg"/>
          </p:nvPr>
        </p:nvSpPr>
        <p:spPr>
          <a:ln/>
        </p:spPr>
      </p:sp>
      <p:sp>
        <p:nvSpPr>
          <p:cNvPr id="570371" name="Rectangle 3">
            <a:extLst>
              <a:ext uri="{FF2B5EF4-FFF2-40B4-BE49-F238E27FC236}">
                <a16:creationId xmlns:a16="http://schemas.microsoft.com/office/drawing/2014/main" id="{34406ACC-460B-292B-7969-47F75B3008D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1394" name="Rectangle 2">
            <a:extLst>
              <a:ext uri="{FF2B5EF4-FFF2-40B4-BE49-F238E27FC236}">
                <a16:creationId xmlns:a16="http://schemas.microsoft.com/office/drawing/2014/main" id="{E2AF136B-B990-5714-2D67-5E4979B0A4C9}"/>
              </a:ext>
            </a:extLst>
          </p:cNvPr>
          <p:cNvSpPr>
            <a:spLocks noGrp="1" noRot="1" noChangeAspect="1" noChangeArrowheads="1"/>
          </p:cNvSpPr>
          <p:nvPr>
            <p:ph type="sldImg"/>
          </p:nvPr>
        </p:nvSpPr>
        <p:spPr>
          <a:ln/>
        </p:spPr>
      </p:sp>
      <p:sp>
        <p:nvSpPr>
          <p:cNvPr id="571395" name="Rectangle 3">
            <a:extLst>
              <a:ext uri="{FF2B5EF4-FFF2-40B4-BE49-F238E27FC236}">
                <a16:creationId xmlns:a16="http://schemas.microsoft.com/office/drawing/2014/main" id="{EF3FF468-A51E-9F20-C438-1B31B5D64AE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2">
            <a:extLst>
              <a:ext uri="{FF2B5EF4-FFF2-40B4-BE49-F238E27FC236}">
                <a16:creationId xmlns:a16="http://schemas.microsoft.com/office/drawing/2014/main" id="{83709B1D-6695-1B1C-93D7-D71E4FD8B0DC}"/>
              </a:ext>
            </a:extLst>
          </p:cNvPr>
          <p:cNvSpPr>
            <a:spLocks noGrp="1" noRot="1" noChangeAspect="1" noChangeArrowheads="1"/>
          </p:cNvSpPr>
          <p:nvPr>
            <p:ph type="sldImg"/>
          </p:nvPr>
        </p:nvSpPr>
        <p:spPr>
          <a:ln/>
        </p:spPr>
      </p:sp>
      <p:sp>
        <p:nvSpPr>
          <p:cNvPr id="658435" name="Rectangle 3">
            <a:extLst>
              <a:ext uri="{FF2B5EF4-FFF2-40B4-BE49-F238E27FC236}">
                <a16:creationId xmlns:a16="http://schemas.microsoft.com/office/drawing/2014/main" id="{A467CB25-403C-44E2-A5D4-C3990178B48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2418" name="Rectangle 2">
            <a:extLst>
              <a:ext uri="{FF2B5EF4-FFF2-40B4-BE49-F238E27FC236}">
                <a16:creationId xmlns:a16="http://schemas.microsoft.com/office/drawing/2014/main" id="{97549461-B7B4-7573-BD38-2BD493288CD9}"/>
              </a:ext>
            </a:extLst>
          </p:cNvPr>
          <p:cNvSpPr>
            <a:spLocks noGrp="1" noRot="1" noChangeAspect="1" noChangeArrowheads="1"/>
          </p:cNvSpPr>
          <p:nvPr>
            <p:ph type="sldImg"/>
          </p:nvPr>
        </p:nvSpPr>
        <p:spPr>
          <a:ln/>
        </p:spPr>
      </p:sp>
      <p:sp>
        <p:nvSpPr>
          <p:cNvPr id="572419" name="Rectangle 3">
            <a:extLst>
              <a:ext uri="{FF2B5EF4-FFF2-40B4-BE49-F238E27FC236}">
                <a16:creationId xmlns:a16="http://schemas.microsoft.com/office/drawing/2014/main" id="{51D33ABD-5402-54E8-60E0-CA6F647E065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42" name="Rectangle 2">
            <a:extLst>
              <a:ext uri="{FF2B5EF4-FFF2-40B4-BE49-F238E27FC236}">
                <a16:creationId xmlns:a16="http://schemas.microsoft.com/office/drawing/2014/main" id="{F2037141-1BF2-95E1-23BB-CED99B96ECCE}"/>
              </a:ext>
            </a:extLst>
          </p:cNvPr>
          <p:cNvSpPr>
            <a:spLocks noGrp="1" noRot="1" noChangeAspect="1" noChangeArrowheads="1"/>
          </p:cNvSpPr>
          <p:nvPr>
            <p:ph type="sldImg"/>
          </p:nvPr>
        </p:nvSpPr>
        <p:spPr>
          <a:ln/>
        </p:spPr>
      </p:sp>
      <p:sp>
        <p:nvSpPr>
          <p:cNvPr id="573443" name="Rectangle 3">
            <a:extLst>
              <a:ext uri="{FF2B5EF4-FFF2-40B4-BE49-F238E27FC236}">
                <a16:creationId xmlns:a16="http://schemas.microsoft.com/office/drawing/2014/main" id="{D3864348-D44A-FAE4-D4BA-E1EACAF999D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4466" name="Rectangle 2">
            <a:extLst>
              <a:ext uri="{FF2B5EF4-FFF2-40B4-BE49-F238E27FC236}">
                <a16:creationId xmlns:a16="http://schemas.microsoft.com/office/drawing/2014/main" id="{490515BD-CE9C-D306-2E0C-CC3B4643B43F}"/>
              </a:ext>
            </a:extLst>
          </p:cNvPr>
          <p:cNvSpPr>
            <a:spLocks noGrp="1" noRot="1" noChangeAspect="1" noChangeArrowheads="1"/>
          </p:cNvSpPr>
          <p:nvPr>
            <p:ph type="sldImg"/>
          </p:nvPr>
        </p:nvSpPr>
        <p:spPr>
          <a:ln/>
        </p:spPr>
      </p:sp>
      <p:sp>
        <p:nvSpPr>
          <p:cNvPr id="574467" name="Rectangle 3">
            <a:extLst>
              <a:ext uri="{FF2B5EF4-FFF2-40B4-BE49-F238E27FC236}">
                <a16:creationId xmlns:a16="http://schemas.microsoft.com/office/drawing/2014/main" id="{D0546A28-E39F-4F80-B1C9-6C1B809717A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a:extLst>
              <a:ext uri="{FF2B5EF4-FFF2-40B4-BE49-F238E27FC236}">
                <a16:creationId xmlns:a16="http://schemas.microsoft.com/office/drawing/2014/main" id="{32B8F15C-362D-EB99-B525-47592C717382}"/>
              </a:ext>
            </a:extLst>
          </p:cNvPr>
          <p:cNvSpPr>
            <a:spLocks noGrp="1" noRot="1" noChangeAspect="1" noChangeArrowheads="1"/>
          </p:cNvSpPr>
          <p:nvPr>
            <p:ph type="sldImg"/>
          </p:nvPr>
        </p:nvSpPr>
        <p:spPr>
          <a:ln/>
        </p:spPr>
      </p:sp>
      <p:sp>
        <p:nvSpPr>
          <p:cNvPr id="649219" name="Rectangle 3">
            <a:extLst>
              <a:ext uri="{FF2B5EF4-FFF2-40B4-BE49-F238E27FC236}">
                <a16:creationId xmlns:a16="http://schemas.microsoft.com/office/drawing/2014/main" id="{8D500644-DC5E-EF59-DA0D-915DD9F134A4}"/>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0306" name="Rectangle 2">
            <a:extLst>
              <a:ext uri="{FF2B5EF4-FFF2-40B4-BE49-F238E27FC236}">
                <a16:creationId xmlns:a16="http://schemas.microsoft.com/office/drawing/2014/main" id="{0D5CF436-9423-54B2-2213-112CA3030D95}"/>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610307" name="Rectangle 3">
            <a:extLst>
              <a:ext uri="{FF2B5EF4-FFF2-40B4-BE49-F238E27FC236}">
                <a16:creationId xmlns:a16="http://schemas.microsoft.com/office/drawing/2014/main" id="{C7F7C562-6D6C-FAB5-321B-CDA4E94633F5}"/>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1-24,26-37</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0" name="Rectangle 2">
            <a:extLst>
              <a:ext uri="{FF2B5EF4-FFF2-40B4-BE49-F238E27FC236}">
                <a16:creationId xmlns:a16="http://schemas.microsoft.com/office/drawing/2014/main" id="{9AC9BCE2-E3CA-EBE2-C438-FE930E61A768}"/>
              </a:ext>
            </a:extLst>
          </p:cNvPr>
          <p:cNvSpPr>
            <a:spLocks noGrp="1" noRot="1" noChangeAspect="1" noChangeArrowheads="1"/>
          </p:cNvSpPr>
          <p:nvPr>
            <p:ph type="sldImg"/>
          </p:nvPr>
        </p:nvSpPr>
        <p:spPr>
          <a:ln/>
        </p:spPr>
      </p:sp>
      <p:sp>
        <p:nvSpPr>
          <p:cNvPr id="621571" name="Rectangle 3">
            <a:extLst>
              <a:ext uri="{FF2B5EF4-FFF2-40B4-BE49-F238E27FC236}">
                <a16:creationId xmlns:a16="http://schemas.microsoft.com/office/drawing/2014/main" id="{4D410FCC-81EA-B600-7905-C6D6B138DD5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2">
            <a:extLst>
              <a:ext uri="{FF2B5EF4-FFF2-40B4-BE49-F238E27FC236}">
                <a16:creationId xmlns:a16="http://schemas.microsoft.com/office/drawing/2014/main" id="{59AD9E5E-3D86-4F52-F694-768B3BF03AA4}"/>
              </a:ext>
            </a:extLst>
          </p:cNvPr>
          <p:cNvSpPr>
            <a:spLocks noGrp="1" noRot="1" noChangeAspect="1" noChangeArrowheads="1"/>
          </p:cNvSpPr>
          <p:nvPr>
            <p:ph type="sldImg"/>
          </p:nvPr>
        </p:nvSpPr>
        <p:spPr>
          <a:ln/>
        </p:spPr>
      </p:sp>
      <p:sp>
        <p:nvSpPr>
          <p:cNvPr id="622595" name="Rectangle 3">
            <a:extLst>
              <a:ext uri="{FF2B5EF4-FFF2-40B4-BE49-F238E27FC236}">
                <a16:creationId xmlns:a16="http://schemas.microsoft.com/office/drawing/2014/main" id="{29798916-D8FA-2627-CDA3-544BB1DFBDB9}"/>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618" name="Rectangle 2">
            <a:extLst>
              <a:ext uri="{FF2B5EF4-FFF2-40B4-BE49-F238E27FC236}">
                <a16:creationId xmlns:a16="http://schemas.microsoft.com/office/drawing/2014/main" id="{92E6216C-41A1-755F-FC56-492609614403}"/>
              </a:ext>
            </a:extLst>
          </p:cNvPr>
          <p:cNvSpPr>
            <a:spLocks noGrp="1" noRot="1" noChangeAspect="1" noChangeArrowheads="1"/>
          </p:cNvSpPr>
          <p:nvPr>
            <p:ph type="sldImg"/>
          </p:nvPr>
        </p:nvSpPr>
        <p:spPr>
          <a:ln/>
        </p:spPr>
      </p:sp>
      <p:sp>
        <p:nvSpPr>
          <p:cNvPr id="623619" name="Rectangle 3">
            <a:extLst>
              <a:ext uri="{FF2B5EF4-FFF2-40B4-BE49-F238E27FC236}">
                <a16:creationId xmlns:a16="http://schemas.microsoft.com/office/drawing/2014/main" id="{0B085908-01CA-13EC-7621-3F7939BEB94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Rectangle 2">
            <a:extLst>
              <a:ext uri="{FF2B5EF4-FFF2-40B4-BE49-F238E27FC236}">
                <a16:creationId xmlns:a16="http://schemas.microsoft.com/office/drawing/2014/main" id="{1B0617E2-A7DF-135E-AFED-0901D6D8DBF6}"/>
              </a:ext>
            </a:extLst>
          </p:cNvPr>
          <p:cNvSpPr>
            <a:spLocks noGrp="1" noRot="1" noChangeAspect="1" noChangeArrowheads="1"/>
          </p:cNvSpPr>
          <p:nvPr>
            <p:ph type="sldImg"/>
          </p:nvPr>
        </p:nvSpPr>
        <p:spPr>
          <a:ln/>
        </p:spPr>
      </p:sp>
      <p:sp>
        <p:nvSpPr>
          <p:cNvPr id="652291" name="Rectangle 3">
            <a:extLst>
              <a:ext uri="{FF2B5EF4-FFF2-40B4-BE49-F238E27FC236}">
                <a16:creationId xmlns:a16="http://schemas.microsoft.com/office/drawing/2014/main" id="{ED5E7947-E614-D1A9-CE3F-A354CC164C8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2">
            <a:extLst>
              <a:ext uri="{FF2B5EF4-FFF2-40B4-BE49-F238E27FC236}">
                <a16:creationId xmlns:a16="http://schemas.microsoft.com/office/drawing/2014/main" id="{B9777D5F-840E-014D-AD59-6E26A716ABB2}"/>
              </a:ext>
            </a:extLst>
          </p:cNvPr>
          <p:cNvSpPr>
            <a:spLocks noGrp="1" noRot="1" noChangeAspect="1" noChangeArrowheads="1"/>
          </p:cNvSpPr>
          <p:nvPr>
            <p:ph type="sldImg"/>
          </p:nvPr>
        </p:nvSpPr>
        <p:spPr>
          <a:ln/>
        </p:spPr>
      </p:sp>
      <p:sp>
        <p:nvSpPr>
          <p:cNvPr id="624643" name="Rectangle 3">
            <a:extLst>
              <a:ext uri="{FF2B5EF4-FFF2-40B4-BE49-F238E27FC236}">
                <a16:creationId xmlns:a16="http://schemas.microsoft.com/office/drawing/2014/main" id="{6BA5BA59-7D79-65E8-8733-90C6A1BF3ECA}"/>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2">
            <a:extLst>
              <a:ext uri="{FF2B5EF4-FFF2-40B4-BE49-F238E27FC236}">
                <a16:creationId xmlns:a16="http://schemas.microsoft.com/office/drawing/2014/main" id="{87975AC4-36A1-C02B-F0D4-577C0D2B0860}"/>
              </a:ext>
            </a:extLst>
          </p:cNvPr>
          <p:cNvSpPr>
            <a:spLocks noGrp="1" noRot="1" noChangeAspect="1" noChangeArrowheads="1"/>
          </p:cNvSpPr>
          <p:nvPr>
            <p:ph type="sldImg"/>
          </p:nvPr>
        </p:nvSpPr>
        <p:spPr>
          <a:ln/>
        </p:spPr>
      </p:sp>
      <p:sp>
        <p:nvSpPr>
          <p:cNvPr id="625667" name="Rectangle 3">
            <a:extLst>
              <a:ext uri="{FF2B5EF4-FFF2-40B4-BE49-F238E27FC236}">
                <a16:creationId xmlns:a16="http://schemas.microsoft.com/office/drawing/2014/main" id="{CE8E1098-42D4-D032-158E-52EE7CA4216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5490" name="Rectangle 2">
            <a:extLst>
              <a:ext uri="{FF2B5EF4-FFF2-40B4-BE49-F238E27FC236}">
                <a16:creationId xmlns:a16="http://schemas.microsoft.com/office/drawing/2014/main" id="{2F155B37-8EA3-B31C-0EDC-9437ADEB7CE3}"/>
              </a:ext>
            </a:extLst>
          </p:cNvPr>
          <p:cNvSpPr>
            <a:spLocks noGrp="1" noRot="1" noChangeAspect="1" noChangeArrowheads="1"/>
          </p:cNvSpPr>
          <p:nvPr>
            <p:ph type="sldImg"/>
          </p:nvPr>
        </p:nvSpPr>
        <p:spPr>
          <a:ln/>
        </p:spPr>
      </p:sp>
      <p:sp>
        <p:nvSpPr>
          <p:cNvPr id="575491" name="Rectangle 3">
            <a:extLst>
              <a:ext uri="{FF2B5EF4-FFF2-40B4-BE49-F238E27FC236}">
                <a16:creationId xmlns:a16="http://schemas.microsoft.com/office/drawing/2014/main" id="{EDF4A0CA-49B3-3E05-88B9-877F5873BC72}"/>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2114" name="Rectangle 2">
            <a:extLst>
              <a:ext uri="{FF2B5EF4-FFF2-40B4-BE49-F238E27FC236}">
                <a16:creationId xmlns:a16="http://schemas.microsoft.com/office/drawing/2014/main" id="{675E979D-8BDF-4023-F54E-E99B18244E6B}"/>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602115" name="Rectangle 3">
            <a:extLst>
              <a:ext uri="{FF2B5EF4-FFF2-40B4-BE49-F238E27FC236}">
                <a16:creationId xmlns:a16="http://schemas.microsoft.com/office/drawing/2014/main" id="{01519BDB-FA71-6F3B-2ADB-4E4973DF6EF4}"/>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1-24,26-37</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6514" name="Rectangle 2">
            <a:extLst>
              <a:ext uri="{FF2B5EF4-FFF2-40B4-BE49-F238E27FC236}">
                <a16:creationId xmlns:a16="http://schemas.microsoft.com/office/drawing/2014/main" id="{0356EA3C-CD9B-1128-A75C-03F88E3390D6}"/>
              </a:ext>
            </a:extLst>
          </p:cNvPr>
          <p:cNvSpPr>
            <a:spLocks noGrp="1" noRot="1" noChangeAspect="1" noChangeArrowheads="1"/>
          </p:cNvSpPr>
          <p:nvPr>
            <p:ph type="sldImg"/>
          </p:nvPr>
        </p:nvSpPr>
        <p:spPr>
          <a:ln/>
        </p:spPr>
      </p:sp>
      <p:sp>
        <p:nvSpPr>
          <p:cNvPr id="576515" name="Rectangle 3">
            <a:extLst>
              <a:ext uri="{FF2B5EF4-FFF2-40B4-BE49-F238E27FC236}">
                <a16:creationId xmlns:a16="http://schemas.microsoft.com/office/drawing/2014/main" id="{0B0C6EE5-29E6-7312-1C8D-3DE788A9522C}"/>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a:extLst>
              <a:ext uri="{FF2B5EF4-FFF2-40B4-BE49-F238E27FC236}">
                <a16:creationId xmlns:a16="http://schemas.microsoft.com/office/drawing/2014/main" id="{B153A8A9-E410-09A0-13D6-2918E48C685C}"/>
              </a:ext>
            </a:extLst>
          </p:cNvPr>
          <p:cNvSpPr>
            <a:spLocks noGrp="1" noRot="1" noChangeAspect="1" noChangeArrowheads="1"/>
          </p:cNvSpPr>
          <p:nvPr>
            <p:ph type="sldImg"/>
          </p:nvPr>
        </p:nvSpPr>
        <p:spPr>
          <a:ln/>
        </p:spPr>
      </p:sp>
      <p:sp>
        <p:nvSpPr>
          <p:cNvPr id="650243" name="Rectangle 3">
            <a:extLst>
              <a:ext uri="{FF2B5EF4-FFF2-40B4-BE49-F238E27FC236}">
                <a16:creationId xmlns:a16="http://schemas.microsoft.com/office/drawing/2014/main" id="{288E92B7-34B2-CCE2-7EFE-0A722AF81F4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7906" name="Rectangle 2">
            <a:extLst>
              <a:ext uri="{FF2B5EF4-FFF2-40B4-BE49-F238E27FC236}">
                <a16:creationId xmlns:a16="http://schemas.microsoft.com/office/drawing/2014/main" id="{87859E17-0E55-3E20-7120-C8FE88F04D29}"/>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507907" name="Rectangle 3">
            <a:extLst>
              <a:ext uri="{FF2B5EF4-FFF2-40B4-BE49-F238E27FC236}">
                <a16:creationId xmlns:a16="http://schemas.microsoft.com/office/drawing/2014/main" id="{573152B6-F15C-29A6-32CE-2F423FB90762}"/>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Levenshtein introduced concept of edit-distance; Needleman-Wunsch first applied it to aligning biological sequences; our algorithm is closest in spirit to Smith-Waterman (but their algorithm is for local alignment)</a:t>
            </a:r>
          </a:p>
          <a:p>
            <a:r>
              <a:rPr lang="en-US" altLang="en-US"/>
              <a:t>Presumably alpha_pp = 0, but assumption not needed (could be a profit instead of penalty)</a:t>
            </a:r>
          </a:p>
          <a:p>
            <a:r>
              <a:rPr lang="en-US" altLang="en-US"/>
              <a:t>bonus application: spam filter - compare message with known spam messages</a:t>
            </a: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7538" name="Rectangle 2">
            <a:extLst>
              <a:ext uri="{FF2B5EF4-FFF2-40B4-BE49-F238E27FC236}">
                <a16:creationId xmlns:a16="http://schemas.microsoft.com/office/drawing/2014/main" id="{17E3B171-DB28-E87F-01ED-830284DF51AF}"/>
              </a:ext>
            </a:extLst>
          </p:cNvPr>
          <p:cNvSpPr>
            <a:spLocks noGrp="1" noRot="1" noChangeAspect="1" noChangeArrowheads="1"/>
          </p:cNvSpPr>
          <p:nvPr>
            <p:ph type="sldImg"/>
          </p:nvPr>
        </p:nvSpPr>
        <p:spPr>
          <a:ln/>
        </p:spPr>
      </p:sp>
      <p:sp>
        <p:nvSpPr>
          <p:cNvPr id="577539" name="Rectangle 3">
            <a:extLst>
              <a:ext uri="{FF2B5EF4-FFF2-40B4-BE49-F238E27FC236}">
                <a16:creationId xmlns:a16="http://schemas.microsoft.com/office/drawing/2014/main" id="{43A5B1D6-716F-0F6D-2B7D-564838DE2C8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8562" name="Rectangle 2">
            <a:extLst>
              <a:ext uri="{FF2B5EF4-FFF2-40B4-BE49-F238E27FC236}">
                <a16:creationId xmlns:a16="http://schemas.microsoft.com/office/drawing/2014/main" id="{4ABD76D5-ECB8-9108-F5D1-1E4AFCA8E9D8}"/>
              </a:ext>
            </a:extLst>
          </p:cNvPr>
          <p:cNvSpPr>
            <a:spLocks noGrp="1" noRot="1" noChangeAspect="1" noChangeArrowheads="1"/>
          </p:cNvSpPr>
          <p:nvPr>
            <p:ph type="sldImg"/>
          </p:nvPr>
        </p:nvSpPr>
        <p:spPr>
          <a:ln/>
        </p:spPr>
      </p:sp>
      <p:sp>
        <p:nvSpPr>
          <p:cNvPr id="578563" name="Rectangle 3">
            <a:extLst>
              <a:ext uri="{FF2B5EF4-FFF2-40B4-BE49-F238E27FC236}">
                <a16:creationId xmlns:a16="http://schemas.microsoft.com/office/drawing/2014/main" id="{2A7A1905-03DF-D5A1-E06D-8400CB3491E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a:extLst>
              <a:ext uri="{FF2B5EF4-FFF2-40B4-BE49-F238E27FC236}">
                <a16:creationId xmlns:a16="http://schemas.microsoft.com/office/drawing/2014/main" id="{F1422C55-7CA1-DE3E-50F0-5971055BE567}"/>
              </a:ext>
            </a:extLst>
          </p:cNvPr>
          <p:cNvSpPr>
            <a:spLocks noGrp="1" noRot="1" noChangeAspect="1" noChangeArrowheads="1"/>
          </p:cNvSpPr>
          <p:nvPr>
            <p:ph type="sldImg"/>
          </p:nvPr>
        </p:nvSpPr>
        <p:spPr>
          <a:ln/>
        </p:spPr>
      </p:sp>
      <p:sp>
        <p:nvSpPr>
          <p:cNvPr id="579587" name="Rectangle 3">
            <a:extLst>
              <a:ext uri="{FF2B5EF4-FFF2-40B4-BE49-F238E27FC236}">
                <a16:creationId xmlns:a16="http://schemas.microsoft.com/office/drawing/2014/main" id="{3ED82316-B3A8-B06E-00C8-C248DAF90EA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6210" name="Rectangle 2">
            <a:extLst>
              <a:ext uri="{FF2B5EF4-FFF2-40B4-BE49-F238E27FC236}">
                <a16:creationId xmlns:a16="http://schemas.microsoft.com/office/drawing/2014/main" id="{C7088A8B-1051-C3F3-30A4-C44F1BEAE326}"/>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606211" name="Rectangle 3">
            <a:extLst>
              <a:ext uri="{FF2B5EF4-FFF2-40B4-BE49-F238E27FC236}">
                <a16:creationId xmlns:a16="http://schemas.microsoft.com/office/drawing/2014/main" id="{247F340E-B657-06A2-8CAA-280EF0F25D3A}"/>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r>
              <a:rPr lang="en-US" altLang="en-US"/>
              <a:t>1-24,26-37</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0610" name="Rectangle 2">
            <a:extLst>
              <a:ext uri="{FF2B5EF4-FFF2-40B4-BE49-F238E27FC236}">
                <a16:creationId xmlns:a16="http://schemas.microsoft.com/office/drawing/2014/main" id="{6C4AF0B7-1E4B-080B-DC2B-5A9F15CB7752}"/>
              </a:ext>
            </a:extLst>
          </p:cNvPr>
          <p:cNvSpPr>
            <a:spLocks noGrp="1" noRot="1" noChangeAspect="1" noChangeArrowheads="1"/>
          </p:cNvSpPr>
          <p:nvPr>
            <p:ph type="sldImg"/>
          </p:nvPr>
        </p:nvSpPr>
        <p:spPr>
          <a:ln/>
        </p:spPr>
      </p:sp>
      <p:sp>
        <p:nvSpPr>
          <p:cNvPr id="580611" name="Rectangle 3">
            <a:extLst>
              <a:ext uri="{FF2B5EF4-FFF2-40B4-BE49-F238E27FC236}">
                <a16:creationId xmlns:a16="http://schemas.microsoft.com/office/drawing/2014/main" id="{DF71D87C-EEED-BD37-65FD-D39B74C21FAF}"/>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1634" name="Rectangle 2">
            <a:extLst>
              <a:ext uri="{FF2B5EF4-FFF2-40B4-BE49-F238E27FC236}">
                <a16:creationId xmlns:a16="http://schemas.microsoft.com/office/drawing/2014/main" id="{49468CE2-C9B1-DBBC-AE5A-103FE05F6961}"/>
              </a:ext>
            </a:extLst>
          </p:cNvPr>
          <p:cNvSpPr>
            <a:spLocks noGrp="1" noRot="1" noChangeAspect="1" noChangeArrowheads="1"/>
          </p:cNvSpPr>
          <p:nvPr>
            <p:ph type="sldImg"/>
          </p:nvPr>
        </p:nvSpPr>
        <p:spPr>
          <a:ln/>
        </p:spPr>
      </p:sp>
      <p:sp>
        <p:nvSpPr>
          <p:cNvPr id="581635" name="Rectangle 3">
            <a:extLst>
              <a:ext uri="{FF2B5EF4-FFF2-40B4-BE49-F238E27FC236}">
                <a16:creationId xmlns:a16="http://schemas.microsoft.com/office/drawing/2014/main" id="{14E9AA6E-2807-88DE-B512-D5D5E1862B5F}"/>
              </a:ext>
            </a:extLst>
          </p:cNvPr>
          <p:cNvSpPr>
            <a:spLocks noGrp="1" noChangeArrowheads="1"/>
          </p:cNvSpPr>
          <p:nvPr>
            <p:ph type="body" idx="1"/>
          </p:nvPr>
        </p:nvSpPr>
        <p:spPr/>
        <p:txBody>
          <a:bodyPr/>
          <a:lstStyle/>
          <a:p>
            <a:r>
              <a:rPr lang="en-US" altLang="en-US"/>
              <a:t>edit distanace graph would take </a:t>
            </a:r>
            <a:r>
              <a:rPr lang="en-US" altLang="en-US">
                <a:sym typeface="Symbol" pitchFamily="2" charset="2"/>
              </a:rPr>
              <a:t>(mn) space to write down</a:t>
            </a:r>
            <a:endParaRPr lang="en-US"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Rectangle 2">
            <a:extLst>
              <a:ext uri="{FF2B5EF4-FFF2-40B4-BE49-F238E27FC236}">
                <a16:creationId xmlns:a16="http://schemas.microsoft.com/office/drawing/2014/main" id="{ED7764DB-8889-942C-E28D-B2A27FF08F9C}"/>
              </a:ext>
            </a:extLst>
          </p:cNvPr>
          <p:cNvSpPr>
            <a:spLocks noGrp="1" noRot="1" noChangeAspect="1" noChangeArrowheads="1"/>
          </p:cNvSpPr>
          <p:nvPr>
            <p:ph type="sldImg"/>
          </p:nvPr>
        </p:nvSpPr>
        <p:spPr>
          <a:ln/>
        </p:spPr>
      </p:sp>
      <p:sp>
        <p:nvSpPr>
          <p:cNvPr id="646147" name="Rectangle 3">
            <a:extLst>
              <a:ext uri="{FF2B5EF4-FFF2-40B4-BE49-F238E27FC236}">
                <a16:creationId xmlns:a16="http://schemas.microsoft.com/office/drawing/2014/main" id="{4930ED2D-1211-6CEF-B50F-4F6DF83AE310}"/>
              </a:ext>
            </a:extLst>
          </p:cNvPr>
          <p:cNvSpPr>
            <a:spLocks noGrp="1" noChangeArrowheads="1"/>
          </p:cNvSpPr>
          <p:nvPr>
            <p:ph type="body" idx="1"/>
          </p:nvPr>
        </p:nvSpPr>
        <p:spPr/>
        <p:txBody>
          <a:bodyPr/>
          <a:lstStyle/>
          <a:p>
            <a:r>
              <a:rPr lang="en-US" altLang="en-US"/>
              <a:t>edit distanace graph would take </a:t>
            </a:r>
            <a:r>
              <a:rPr lang="en-US" altLang="en-US">
                <a:sym typeface="Symbol" pitchFamily="2" charset="2"/>
              </a:rPr>
              <a:t>(mn) space to write down</a:t>
            </a:r>
            <a:endParaRPr lang="en-US"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8258" name="Rectangle 2">
            <a:extLst>
              <a:ext uri="{FF2B5EF4-FFF2-40B4-BE49-F238E27FC236}">
                <a16:creationId xmlns:a16="http://schemas.microsoft.com/office/drawing/2014/main" id="{2DB4D21F-B018-5377-577C-705945DAA09F}"/>
              </a:ext>
            </a:extLst>
          </p:cNvPr>
          <p:cNvSpPr>
            <a:spLocks noGrp="1" noRot="1" noChangeAspect="1" noChangeArrowheads="1"/>
          </p:cNvSpPr>
          <p:nvPr>
            <p:ph type="sldImg"/>
          </p:nvPr>
        </p:nvSpPr>
        <p:spPr>
          <a:ln/>
        </p:spPr>
      </p:sp>
      <p:sp>
        <p:nvSpPr>
          <p:cNvPr id="608259" name="Rectangle 3">
            <a:extLst>
              <a:ext uri="{FF2B5EF4-FFF2-40B4-BE49-F238E27FC236}">
                <a16:creationId xmlns:a16="http://schemas.microsoft.com/office/drawing/2014/main" id="{6C729AE6-A565-511E-B880-EDA87EF2568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a:extLst>
              <a:ext uri="{FF2B5EF4-FFF2-40B4-BE49-F238E27FC236}">
                <a16:creationId xmlns:a16="http://schemas.microsoft.com/office/drawing/2014/main" id="{DCFD058D-4683-8DF3-C682-0A2771C628B7}"/>
              </a:ext>
            </a:extLst>
          </p:cNvPr>
          <p:cNvSpPr>
            <a:spLocks noGrp="1" noRot="1" noChangeAspect="1" noChangeArrowheads="1"/>
          </p:cNvSpPr>
          <p:nvPr>
            <p:ph type="sldImg"/>
          </p:nvPr>
        </p:nvSpPr>
        <p:spPr>
          <a:ln/>
        </p:spPr>
      </p:sp>
      <p:sp>
        <p:nvSpPr>
          <p:cNvPr id="648195" name="Rectangle 3">
            <a:extLst>
              <a:ext uri="{FF2B5EF4-FFF2-40B4-BE49-F238E27FC236}">
                <a16:creationId xmlns:a16="http://schemas.microsoft.com/office/drawing/2014/main" id="{FD4CB7AE-7CF4-65D2-6427-49350FD20A0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9826" name="Rectangle 2">
            <a:extLst>
              <a:ext uri="{FF2B5EF4-FFF2-40B4-BE49-F238E27FC236}">
                <a16:creationId xmlns:a16="http://schemas.microsoft.com/office/drawing/2014/main" id="{226A91EE-E555-5384-22F9-4F3180AD197F}"/>
              </a:ext>
            </a:extLst>
          </p:cNvPr>
          <p:cNvSpPr>
            <a:spLocks noGrp="1" noRot="1" noChangeAspect="1" noChangeArrowheads="1"/>
          </p:cNvSpPr>
          <p:nvPr>
            <p:ph type="sldImg"/>
          </p:nvPr>
        </p:nvSpPr>
        <p:spPr>
          <a:ln/>
        </p:spPr>
      </p:sp>
      <p:sp>
        <p:nvSpPr>
          <p:cNvPr id="589827" name="Rectangle 3">
            <a:extLst>
              <a:ext uri="{FF2B5EF4-FFF2-40B4-BE49-F238E27FC236}">
                <a16:creationId xmlns:a16="http://schemas.microsoft.com/office/drawing/2014/main" id="{DB475C8F-984F-3558-389F-0313B7D348FA}"/>
              </a:ext>
            </a:extLst>
          </p:cNvPr>
          <p:cNvSpPr>
            <a:spLocks noGrp="1" noChangeArrowheads="1"/>
          </p:cNvSpPr>
          <p:nvPr>
            <p:ph type="body" idx="1"/>
          </p:nvPr>
        </p:nvSpPr>
        <p:spPr/>
        <p:txBody>
          <a:bodyPr/>
          <a:lstStyle/>
          <a:p>
            <a:r>
              <a:rPr lang="en-US" altLang="en-US"/>
              <a:t>1-24,26-37</a:t>
            </a: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4706" name="Rectangle 2">
            <a:extLst>
              <a:ext uri="{FF2B5EF4-FFF2-40B4-BE49-F238E27FC236}">
                <a16:creationId xmlns:a16="http://schemas.microsoft.com/office/drawing/2014/main" id="{662FDF5F-6445-0305-E37F-720BBCA62275}"/>
              </a:ext>
            </a:extLst>
          </p:cNvPr>
          <p:cNvSpPr>
            <a:spLocks noGrp="1" noRot="1" noChangeAspect="1" noChangeArrowheads="1"/>
          </p:cNvSpPr>
          <p:nvPr>
            <p:ph type="sldImg"/>
          </p:nvPr>
        </p:nvSpPr>
        <p:spPr>
          <a:ln/>
        </p:spPr>
      </p:sp>
      <p:sp>
        <p:nvSpPr>
          <p:cNvPr id="584707" name="Rectangle 3">
            <a:extLst>
              <a:ext uri="{FF2B5EF4-FFF2-40B4-BE49-F238E27FC236}">
                <a16:creationId xmlns:a16="http://schemas.microsoft.com/office/drawing/2014/main" id="{459A3E4F-57EF-49AB-ECB5-E9F7912B7F4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5730" name="Rectangle 2">
            <a:extLst>
              <a:ext uri="{FF2B5EF4-FFF2-40B4-BE49-F238E27FC236}">
                <a16:creationId xmlns:a16="http://schemas.microsoft.com/office/drawing/2014/main" id="{FD5A7078-5A47-692D-5E5F-0EFC8B85A4C4}"/>
              </a:ext>
            </a:extLst>
          </p:cNvPr>
          <p:cNvSpPr>
            <a:spLocks noGrp="1" noRot="1" noChangeAspect="1" noChangeArrowheads="1"/>
          </p:cNvSpPr>
          <p:nvPr>
            <p:ph type="sldImg"/>
          </p:nvPr>
        </p:nvSpPr>
        <p:spPr>
          <a:ln/>
        </p:spPr>
      </p:sp>
      <p:sp>
        <p:nvSpPr>
          <p:cNvPr id="585731" name="Rectangle 3">
            <a:extLst>
              <a:ext uri="{FF2B5EF4-FFF2-40B4-BE49-F238E27FC236}">
                <a16:creationId xmlns:a16="http://schemas.microsoft.com/office/drawing/2014/main" id="{CF3FD0CE-6FF3-24CC-F8D4-756349B66410}"/>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6754" name="Rectangle 2">
            <a:extLst>
              <a:ext uri="{FF2B5EF4-FFF2-40B4-BE49-F238E27FC236}">
                <a16:creationId xmlns:a16="http://schemas.microsoft.com/office/drawing/2014/main" id="{F8E30FA6-E571-7E7C-FCB9-053CF421FD8B}"/>
              </a:ext>
            </a:extLst>
          </p:cNvPr>
          <p:cNvSpPr>
            <a:spLocks noGrp="1" noRot="1" noChangeAspect="1" noChangeArrowheads="1"/>
          </p:cNvSpPr>
          <p:nvPr>
            <p:ph type="sldImg"/>
          </p:nvPr>
        </p:nvSpPr>
        <p:spPr>
          <a:ln/>
        </p:spPr>
      </p:sp>
      <p:sp>
        <p:nvSpPr>
          <p:cNvPr id="586755" name="Rectangle 3">
            <a:extLst>
              <a:ext uri="{FF2B5EF4-FFF2-40B4-BE49-F238E27FC236}">
                <a16:creationId xmlns:a16="http://schemas.microsoft.com/office/drawing/2014/main" id="{5955F785-5B5E-977E-450A-EA3A073F6C0D}"/>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7778" name="Rectangle 2">
            <a:extLst>
              <a:ext uri="{FF2B5EF4-FFF2-40B4-BE49-F238E27FC236}">
                <a16:creationId xmlns:a16="http://schemas.microsoft.com/office/drawing/2014/main" id="{DD4BB79C-3F3F-2FF8-55FE-0C320A961D6E}"/>
              </a:ext>
            </a:extLst>
          </p:cNvPr>
          <p:cNvSpPr>
            <a:spLocks noGrp="1" noRot="1" noChangeAspect="1" noChangeArrowheads="1"/>
          </p:cNvSpPr>
          <p:nvPr>
            <p:ph type="sldImg"/>
          </p:nvPr>
        </p:nvSpPr>
        <p:spPr>
          <a:ln/>
        </p:spPr>
      </p:sp>
      <p:sp>
        <p:nvSpPr>
          <p:cNvPr id="587779" name="Rectangle 3">
            <a:extLst>
              <a:ext uri="{FF2B5EF4-FFF2-40B4-BE49-F238E27FC236}">
                <a16:creationId xmlns:a16="http://schemas.microsoft.com/office/drawing/2014/main" id="{65812AA6-777B-D198-BA05-9C9C7347821B}"/>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Rectangle 2">
            <a:extLst>
              <a:ext uri="{FF2B5EF4-FFF2-40B4-BE49-F238E27FC236}">
                <a16:creationId xmlns:a16="http://schemas.microsoft.com/office/drawing/2014/main" id="{6887E6D6-F5A6-39AC-1068-2AEFC6124FEE}"/>
              </a:ext>
            </a:extLst>
          </p:cNvPr>
          <p:cNvSpPr>
            <a:spLocks noGrp="1" noRot="1" noChangeAspect="1" noChangeArrowheads="1"/>
          </p:cNvSpPr>
          <p:nvPr>
            <p:ph type="sldImg"/>
          </p:nvPr>
        </p:nvSpPr>
        <p:spPr>
          <a:ln/>
        </p:spPr>
      </p:sp>
      <p:sp>
        <p:nvSpPr>
          <p:cNvPr id="654339" name="Rectangle 3">
            <a:extLst>
              <a:ext uri="{FF2B5EF4-FFF2-40B4-BE49-F238E27FC236}">
                <a16:creationId xmlns:a16="http://schemas.microsoft.com/office/drawing/2014/main" id="{35661980-26A3-625E-9EDF-330E7EBABEB7}"/>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Rectangle 2">
            <a:extLst>
              <a:ext uri="{FF2B5EF4-FFF2-40B4-BE49-F238E27FC236}">
                <a16:creationId xmlns:a16="http://schemas.microsoft.com/office/drawing/2014/main" id="{B9BAD713-2AB2-6604-E42D-0A8C2D0E3227}"/>
              </a:ext>
            </a:extLst>
          </p:cNvPr>
          <p:cNvSpPr>
            <a:spLocks noGrp="1" noRot="1" noChangeAspect="1" noChangeArrowheads="1" noTextEdit="1"/>
          </p:cNvSpPr>
          <p:nvPr>
            <p:ph type="sldImg"/>
          </p:nvPr>
        </p:nvSpPr>
        <p:spPr>
          <a:ln/>
        </p:spPr>
      </p:sp>
      <p:sp>
        <p:nvSpPr>
          <p:cNvPr id="328707" name="Rectangle 3">
            <a:extLst>
              <a:ext uri="{FF2B5EF4-FFF2-40B4-BE49-F238E27FC236}">
                <a16:creationId xmlns:a16="http://schemas.microsoft.com/office/drawing/2014/main" id="{52DD70FA-F75A-9BE6-9C7F-D3A8D2D33A0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Rectangle 2">
            <a:extLst>
              <a:ext uri="{FF2B5EF4-FFF2-40B4-BE49-F238E27FC236}">
                <a16:creationId xmlns:a16="http://schemas.microsoft.com/office/drawing/2014/main" id="{738708E8-DDD0-ECA0-8089-90AC7367CEF3}"/>
              </a:ext>
            </a:extLst>
          </p:cNvPr>
          <p:cNvSpPr>
            <a:spLocks noGrp="1" noRot="1" noChangeAspect="1" noChangeArrowheads="1" noTextEdit="1"/>
          </p:cNvSpPr>
          <p:nvPr>
            <p:ph type="sldImg"/>
          </p:nvPr>
        </p:nvSpPr>
        <p:spPr>
          <a:ln/>
        </p:spPr>
      </p:sp>
      <p:sp>
        <p:nvSpPr>
          <p:cNvPr id="330755" name="Rectangle 3">
            <a:extLst>
              <a:ext uri="{FF2B5EF4-FFF2-40B4-BE49-F238E27FC236}">
                <a16:creationId xmlns:a16="http://schemas.microsoft.com/office/drawing/2014/main" id="{04A21133-0C13-E8B4-B1A0-2DC0AD611E63}"/>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1170" name="Rectangle 2">
            <a:extLst>
              <a:ext uri="{FF2B5EF4-FFF2-40B4-BE49-F238E27FC236}">
                <a16:creationId xmlns:a16="http://schemas.microsoft.com/office/drawing/2014/main" id="{262EBD7D-7C96-5888-D693-FC46B15B13B4}"/>
              </a:ext>
            </a:extLst>
          </p:cNvPr>
          <p:cNvSpPr>
            <a:spLocks noGrp="1" noRot="1" noChangeAspect="1" noChangeArrowheads="1"/>
          </p:cNvSpPr>
          <p:nvPr>
            <p:ph type="sldImg"/>
          </p:nvPr>
        </p:nvSpPr>
        <p:spPr bwMode="auto">
          <a:xfrm>
            <a:off x="2879725" y="527050"/>
            <a:ext cx="3509963" cy="2632075"/>
          </a:xfrm>
          <a:prstGeom prst="rect">
            <a:avLst/>
          </a:prstGeom>
          <a:solidFill>
            <a:srgbClr val="FFFFFF"/>
          </a:solidFill>
          <a:ln>
            <a:solidFill>
              <a:srgbClr val="000000"/>
            </a:solidFill>
            <a:miter lim="800000"/>
            <a:headEnd/>
            <a:tailEnd/>
          </a:ln>
        </p:spPr>
      </p:sp>
      <p:sp>
        <p:nvSpPr>
          <p:cNvPr id="391171" name="Rectangle 3">
            <a:extLst>
              <a:ext uri="{FF2B5EF4-FFF2-40B4-BE49-F238E27FC236}">
                <a16:creationId xmlns:a16="http://schemas.microsoft.com/office/drawing/2014/main" id="{0B38BFF9-0E27-9D8E-24E0-7971FA02267B}"/>
              </a:ext>
            </a:extLst>
          </p:cNvPr>
          <p:cNvSpPr>
            <a:spLocks noGrp="1" noChangeArrowheads="1"/>
          </p:cNvSpPr>
          <p:nvPr>
            <p:ph type="body" idx="1"/>
          </p:nvPr>
        </p:nvSpPr>
        <p:spPr bwMode="auto">
          <a:xfrm>
            <a:off x="1238250" y="3335338"/>
            <a:ext cx="6792913" cy="3157537"/>
          </a:xfrm>
          <a:prstGeom prst="rect">
            <a:avLst/>
          </a:prstGeom>
          <a:solidFill>
            <a:srgbClr val="FFFFFF"/>
          </a:solidFill>
          <a:ln>
            <a:solidFill>
              <a:srgbClr val="000000"/>
            </a:solidFill>
            <a:miter lim="800000"/>
            <a:headEnd/>
            <a:tailEnd/>
          </a:ln>
        </p:spPr>
        <p:txBody>
          <a:bodyPr/>
          <a:lstStyle/>
          <a:p>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0130" name="Rectangle 2">
            <a:extLst>
              <a:ext uri="{FF2B5EF4-FFF2-40B4-BE49-F238E27FC236}">
                <a16:creationId xmlns:a16="http://schemas.microsoft.com/office/drawing/2014/main" id="{311B5DB7-8428-C4F2-39F8-078AE9DEFEB8}"/>
              </a:ext>
            </a:extLst>
          </p:cNvPr>
          <p:cNvSpPr>
            <a:spLocks noGrp="1" noRot="1" noChangeAspect="1" noChangeArrowheads="1"/>
          </p:cNvSpPr>
          <p:nvPr>
            <p:ph type="sldImg"/>
          </p:nvPr>
        </p:nvSpPr>
        <p:spPr>
          <a:ln/>
        </p:spPr>
      </p:sp>
      <p:sp>
        <p:nvSpPr>
          <p:cNvPr id="560131" name="Rectangle 3">
            <a:extLst>
              <a:ext uri="{FF2B5EF4-FFF2-40B4-BE49-F238E27FC236}">
                <a16:creationId xmlns:a16="http://schemas.microsoft.com/office/drawing/2014/main" id="{04C9BCAA-E60C-E91B-228F-3177AB8E1E5C}"/>
              </a:ext>
            </a:extLst>
          </p:cNvPr>
          <p:cNvSpPr>
            <a:spLocks noGrp="1" noChangeArrowheads="1"/>
          </p:cNvSpPr>
          <p:nvPr>
            <p:ph type="body" idx="1"/>
          </p:nvPr>
        </p:nvSpPr>
        <p:spPr/>
        <p:txBody>
          <a:bodyPr/>
          <a:lstStyle/>
          <a:p>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664578" name="Line 2">
            <a:extLst>
              <a:ext uri="{FF2B5EF4-FFF2-40B4-BE49-F238E27FC236}">
                <a16:creationId xmlns:a16="http://schemas.microsoft.com/office/drawing/2014/main" id="{4EC29667-0C21-081A-5F85-936C77A4FC77}"/>
              </a:ext>
            </a:extLst>
          </p:cNvPr>
          <p:cNvSpPr>
            <a:spLocks noChangeShapeType="1"/>
          </p:cNvSpPr>
          <p:nvPr/>
        </p:nvSpPr>
        <p:spPr bwMode="auto">
          <a:xfrm>
            <a:off x="0" y="1708150"/>
            <a:ext cx="9147175" cy="0"/>
          </a:xfrm>
          <a:prstGeom prst="line">
            <a:avLst/>
          </a:prstGeom>
          <a:noFill/>
          <a:ln w="12700" cap="sq">
            <a:solidFill>
              <a:schemeClr val="bg2"/>
            </a:solidFill>
            <a:round/>
            <a:headEnd type="none" w="sm" len="sm"/>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64579" name="Rectangle 3">
            <a:extLst>
              <a:ext uri="{FF2B5EF4-FFF2-40B4-BE49-F238E27FC236}">
                <a16:creationId xmlns:a16="http://schemas.microsoft.com/office/drawing/2014/main" id="{AC46D6A9-8254-E8BD-C742-B2FE44AB5667}"/>
              </a:ext>
            </a:extLst>
          </p:cNvPr>
          <p:cNvSpPr>
            <a:spLocks noGrp="1" noChangeArrowheads="1"/>
          </p:cNvSpPr>
          <p:nvPr>
            <p:ph type="ctrTitle" sz="quarter"/>
          </p:nvPr>
        </p:nvSpPr>
        <p:spPr>
          <a:xfrm>
            <a:off x="0" y="0"/>
            <a:ext cx="9144000" cy="1524000"/>
          </a:xfrm>
        </p:spPr>
        <p:txBody>
          <a:bodyPr anchor="b"/>
          <a:lstStyle>
            <a:lvl1pPr>
              <a:lnSpc>
                <a:spcPct val="80000"/>
              </a:lnSpc>
              <a:defRPr sz="3200"/>
            </a:lvl1pPr>
          </a:lstStyle>
          <a:p>
            <a:pPr lvl="0"/>
            <a:r>
              <a:rPr lang="en-US" altLang="en-US" noProof="0"/>
              <a:t>Click to edit Master title style</a:t>
            </a:r>
          </a:p>
        </p:txBody>
      </p:sp>
      <p:sp>
        <p:nvSpPr>
          <p:cNvPr id="664580" name="Rectangle 4">
            <a:extLst>
              <a:ext uri="{FF2B5EF4-FFF2-40B4-BE49-F238E27FC236}">
                <a16:creationId xmlns:a16="http://schemas.microsoft.com/office/drawing/2014/main" id="{DE4D6A5F-4E4A-9906-4263-20063AE549A5}"/>
              </a:ext>
            </a:extLst>
          </p:cNvPr>
          <p:cNvSpPr>
            <a:spLocks noGrp="1" noChangeArrowheads="1"/>
          </p:cNvSpPr>
          <p:nvPr>
            <p:ph type="subTitle" sz="quarter" idx="1"/>
          </p:nvPr>
        </p:nvSpPr>
        <p:spPr>
          <a:xfrm>
            <a:off x="1220788" y="2671763"/>
            <a:ext cx="7162800" cy="3094037"/>
          </a:xfrm>
          <a:extLst>
            <a:ext uri="{91240B29-F687-4F45-9708-019B960494DF}">
              <a14:hiddenLine xmlns:a14="http://schemas.microsoft.com/office/drawing/2010/main" w="9525">
                <a:solidFill>
                  <a:schemeClr val="tx1"/>
                </a:solidFill>
                <a:miter lim="800000"/>
                <a:headEnd/>
                <a:tailEnd type="none" w="sm" len="sm"/>
              </a14:hiddenLine>
            </a:ext>
          </a:extLst>
        </p:spPr>
        <p:txBody>
          <a:bodyPr/>
          <a:lstStyle>
            <a:lvl1pPr defTabSz="915988">
              <a:defRPr sz="1600"/>
            </a:lvl1pPr>
          </a:lstStyle>
          <a:p>
            <a:pPr lvl="0"/>
            <a:r>
              <a:rPr lang="en-US" altLang="en-US" noProof="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21D5F-E085-7B02-125E-25F4475032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41F3328-B363-0089-1B0D-E6137BD9126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E76318FF-B456-CDC8-320C-0054CF8824D8}"/>
              </a:ext>
            </a:extLst>
          </p:cNvPr>
          <p:cNvSpPr>
            <a:spLocks noGrp="1"/>
          </p:cNvSpPr>
          <p:nvPr>
            <p:ph type="sldNum" sz="quarter" idx="10"/>
          </p:nvPr>
        </p:nvSpPr>
        <p:spPr/>
        <p:txBody>
          <a:bodyPr/>
          <a:lstStyle>
            <a:lvl1pPr>
              <a:defRPr/>
            </a:lvl1pPr>
          </a:lstStyle>
          <a:p>
            <a:fld id="{7BCA4B01-C2A0-4244-A8F9-5C54BE61B83B}" type="slidenum">
              <a:rPr lang="en-US" altLang="en-US"/>
              <a:pPr/>
              <a:t>‹#›</a:t>
            </a:fld>
            <a:endParaRPr lang="en-US" altLang="en-US" sz="1400"/>
          </a:p>
        </p:txBody>
      </p:sp>
    </p:spTree>
    <p:extLst>
      <p:ext uri="{BB962C8B-B14F-4D97-AF65-F5344CB8AC3E}">
        <p14:creationId xmlns:p14="http://schemas.microsoft.com/office/powerpoint/2010/main" val="255876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1AD72E-E077-DA46-8113-F413A679D850}"/>
              </a:ext>
            </a:extLst>
          </p:cNvPr>
          <p:cNvSpPr>
            <a:spLocks noGrp="1"/>
          </p:cNvSpPr>
          <p:nvPr>
            <p:ph type="title" orient="vert"/>
          </p:nvPr>
        </p:nvSpPr>
        <p:spPr>
          <a:xfrm>
            <a:off x="6858000" y="152400"/>
            <a:ext cx="2286000" cy="6172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AD6E711-6237-8E0E-C322-E9D3630A4B0E}"/>
              </a:ext>
            </a:extLst>
          </p:cNvPr>
          <p:cNvSpPr>
            <a:spLocks noGrp="1"/>
          </p:cNvSpPr>
          <p:nvPr>
            <p:ph type="body" orient="vert" idx="1"/>
          </p:nvPr>
        </p:nvSpPr>
        <p:spPr>
          <a:xfrm>
            <a:off x="0" y="152400"/>
            <a:ext cx="6705600" cy="6172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8DD23A9F-E923-9A62-BF04-45948ACB7B9F}"/>
              </a:ext>
            </a:extLst>
          </p:cNvPr>
          <p:cNvSpPr>
            <a:spLocks noGrp="1"/>
          </p:cNvSpPr>
          <p:nvPr>
            <p:ph type="sldNum" sz="quarter" idx="10"/>
          </p:nvPr>
        </p:nvSpPr>
        <p:spPr/>
        <p:txBody>
          <a:bodyPr/>
          <a:lstStyle>
            <a:lvl1pPr>
              <a:defRPr/>
            </a:lvl1pPr>
          </a:lstStyle>
          <a:p>
            <a:fld id="{7001E1B1-FD97-CB46-AE6D-87D79CA5D321}" type="slidenum">
              <a:rPr lang="en-US" altLang="en-US"/>
              <a:pPr/>
              <a:t>‹#›</a:t>
            </a:fld>
            <a:endParaRPr lang="en-US" altLang="en-US" sz="1400"/>
          </a:p>
        </p:txBody>
      </p:sp>
    </p:spTree>
    <p:extLst>
      <p:ext uri="{BB962C8B-B14F-4D97-AF65-F5344CB8AC3E}">
        <p14:creationId xmlns:p14="http://schemas.microsoft.com/office/powerpoint/2010/main" val="3860798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9AFD4-21AB-8409-412F-5849FE55F8C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9CCB49-5BF4-DD7C-BA09-A2251AD7049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961F3EBB-E05E-32E1-F693-38D61EB69E0E}"/>
              </a:ext>
            </a:extLst>
          </p:cNvPr>
          <p:cNvSpPr>
            <a:spLocks noGrp="1"/>
          </p:cNvSpPr>
          <p:nvPr>
            <p:ph type="sldNum" sz="quarter" idx="10"/>
          </p:nvPr>
        </p:nvSpPr>
        <p:spPr/>
        <p:txBody>
          <a:bodyPr/>
          <a:lstStyle>
            <a:lvl1pPr>
              <a:defRPr/>
            </a:lvl1pPr>
          </a:lstStyle>
          <a:p>
            <a:fld id="{BF01E737-4EEE-3D4D-B3ED-EC4C6CA35840}" type="slidenum">
              <a:rPr lang="en-US" altLang="en-US"/>
              <a:pPr/>
              <a:t>‹#›</a:t>
            </a:fld>
            <a:endParaRPr lang="en-US" altLang="en-US" sz="1400"/>
          </a:p>
        </p:txBody>
      </p:sp>
    </p:spTree>
    <p:extLst>
      <p:ext uri="{BB962C8B-B14F-4D97-AF65-F5344CB8AC3E}">
        <p14:creationId xmlns:p14="http://schemas.microsoft.com/office/powerpoint/2010/main" val="3378306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CAA2C-0E03-B38F-D6FE-7FD019CEC494}"/>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AB8129F-CEFA-C8E2-A18A-3ADBEA1BC514}"/>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Slide Number Placeholder 3">
            <a:extLst>
              <a:ext uri="{FF2B5EF4-FFF2-40B4-BE49-F238E27FC236}">
                <a16:creationId xmlns:a16="http://schemas.microsoft.com/office/drawing/2014/main" id="{DCA0503D-A8A7-2A17-DF7C-F176748FD7C9}"/>
              </a:ext>
            </a:extLst>
          </p:cNvPr>
          <p:cNvSpPr>
            <a:spLocks noGrp="1"/>
          </p:cNvSpPr>
          <p:nvPr>
            <p:ph type="sldNum" sz="quarter" idx="10"/>
          </p:nvPr>
        </p:nvSpPr>
        <p:spPr/>
        <p:txBody>
          <a:bodyPr/>
          <a:lstStyle>
            <a:lvl1pPr>
              <a:defRPr/>
            </a:lvl1pPr>
          </a:lstStyle>
          <a:p>
            <a:fld id="{DC820503-0A82-B743-9FEC-35CE19BB6BB8}" type="slidenum">
              <a:rPr lang="en-US" altLang="en-US"/>
              <a:pPr/>
              <a:t>‹#›</a:t>
            </a:fld>
            <a:endParaRPr lang="en-US" altLang="en-US" sz="1400"/>
          </a:p>
        </p:txBody>
      </p:sp>
    </p:spTree>
    <p:extLst>
      <p:ext uri="{BB962C8B-B14F-4D97-AF65-F5344CB8AC3E}">
        <p14:creationId xmlns:p14="http://schemas.microsoft.com/office/powerpoint/2010/main" val="1334457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ED5FE-6CCD-B35B-1FFC-271BA555705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DE8D488-4D8F-1999-A7B9-86B7E1C22FF9}"/>
              </a:ext>
            </a:extLst>
          </p:cNvPr>
          <p:cNvSpPr>
            <a:spLocks noGrp="1"/>
          </p:cNvSpPr>
          <p:nvPr>
            <p:ph sz="half" idx="1"/>
          </p:nvPr>
        </p:nvSpPr>
        <p:spPr>
          <a:xfrm>
            <a:off x="609600" y="914400"/>
            <a:ext cx="38481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9FE5EE-7373-06CE-3981-756BEEDF70FD}"/>
              </a:ext>
            </a:extLst>
          </p:cNvPr>
          <p:cNvSpPr>
            <a:spLocks noGrp="1"/>
          </p:cNvSpPr>
          <p:nvPr>
            <p:ph sz="half" idx="2"/>
          </p:nvPr>
        </p:nvSpPr>
        <p:spPr>
          <a:xfrm>
            <a:off x="4610100" y="914400"/>
            <a:ext cx="3848100" cy="5410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CAD8374B-6B68-CD24-C336-9DB39817EBD3}"/>
              </a:ext>
            </a:extLst>
          </p:cNvPr>
          <p:cNvSpPr>
            <a:spLocks noGrp="1"/>
          </p:cNvSpPr>
          <p:nvPr>
            <p:ph type="sldNum" sz="quarter" idx="10"/>
          </p:nvPr>
        </p:nvSpPr>
        <p:spPr/>
        <p:txBody>
          <a:bodyPr/>
          <a:lstStyle>
            <a:lvl1pPr>
              <a:defRPr/>
            </a:lvl1pPr>
          </a:lstStyle>
          <a:p>
            <a:fld id="{402429C8-A98F-EA45-AD3F-F1C50A3E8672}" type="slidenum">
              <a:rPr lang="en-US" altLang="en-US"/>
              <a:pPr/>
              <a:t>‹#›</a:t>
            </a:fld>
            <a:endParaRPr lang="en-US" altLang="en-US" sz="1400"/>
          </a:p>
        </p:txBody>
      </p:sp>
    </p:spTree>
    <p:extLst>
      <p:ext uri="{BB962C8B-B14F-4D97-AF65-F5344CB8AC3E}">
        <p14:creationId xmlns:p14="http://schemas.microsoft.com/office/powerpoint/2010/main" val="761160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828A69-4C8D-96CA-C4D3-72AA3E320F64}"/>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71BF895-A1AD-D88D-94CE-EDC2E89B56A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ACD007-FF7A-FF5B-EAB3-D7CFD604C63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1CE9BFA-49E7-7404-EA13-B5664641BA9C}"/>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E74303F-B986-62FA-5F16-44AE7D3D5CA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014798A8-4ECE-8A34-E9D7-D2EB329BD263}"/>
              </a:ext>
            </a:extLst>
          </p:cNvPr>
          <p:cNvSpPr>
            <a:spLocks noGrp="1"/>
          </p:cNvSpPr>
          <p:nvPr>
            <p:ph type="sldNum" sz="quarter" idx="10"/>
          </p:nvPr>
        </p:nvSpPr>
        <p:spPr/>
        <p:txBody>
          <a:bodyPr/>
          <a:lstStyle>
            <a:lvl1pPr>
              <a:defRPr/>
            </a:lvl1pPr>
          </a:lstStyle>
          <a:p>
            <a:fld id="{D10B0BD6-8BE7-704C-9284-03C0A2DC99F9}" type="slidenum">
              <a:rPr lang="en-US" altLang="en-US"/>
              <a:pPr/>
              <a:t>‹#›</a:t>
            </a:fld>
            <a:endParaRPr lang="en-US" altLang="en-US" sz="1400"/>
          </a:p>
        </p:txBody>
      </p:sp>
    </p:spTree>
    <p:extLst>
      <p:ext uri="{BB962C8B-B14F-4D97-AF65-F5344CB8AC3E}">
        <p14:creationId xmlns:p14="http://schemas.microsoft.com/office/powerpoint/2010/main" val="3529172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B95F4-F6FA-359B-091C-5EF8266B425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114F3F8C-F27F-1534-F3D5-CF1141637B6C}"/>
              </a:ext>
            </a:extLst>
          </p:cNvPr>
          <p:cNvSpPr>
            <a:spLocks noGrp="1"/>
          </p:cNvSpPr>
          <p:nvPr>
            <p:ph type="sldNum" sz="quarter" idx="10"/>
          </p:nvPr>
        </p:nvSpPr>
        <p:spPr/>
        <p:txBody>
          <a:bodyPr/>
          <a:lstStyle>
            <a:lvl1pPr>
              <a:defRPr/>
            </a:lvl1pPr>
          </a:lstStyle>
          <a:p>
            <a:fld id="{A2422F05-5792-9A41-999D-2E704366D866}" type="slidenum">
              <a:rPr lang="en-US" altLang="en-US"/>
              <a:pPr/>
              <a:t>‹#›</a:t>
            </a:fld>
            <a:endParaRPr lang="en-US" altLang="en-US" sz="1400"/>
          </a:p>
        </p:txBody>
      </p:sp>
    </p:spTree>
    <p:extLst>
      <p:ext uri="{BB962C8B-B14F-4D97-AF65-F5344CB8AC3E}">
        <p14:creationId xmlns:p14="http://schemas.microsoft.com/office/powerpoint/2010/main" val="4193838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15779F6-30B3-BF72-E79E-C6F8235C7627}"/>
              </a:ext>
            </a:extLst>
          </p:cNvPr>
          <p:cNvSpPr>
            <a:spLocks noGrp="1"/>
          </p:cNvSpPr>
          <p:nvPr>
            <p:ph type="sldNum" sz="quarter" idx="10"/>
          </p:nvPr>
        </p:nvSpPr>
        <p:spPr/>
        <p:txBody>
          <a:bodyPr/>
          <a:lstStyle>
            <a:lvl1pPr>
              <a:defRPr/>
            </a:lvl1pPr>
          </a:lstStyle>
          <a:p>
            <a:fld id="{4CC130C8-5D1A-A14A-9BFF-2A4DE97780E0}" type="slidenum">
              <a:rPr lang="en-US" altLang="en-US"/>
              <a:pPr/>
              <a:t>‹#›</a:t>
            </a:fld>
            <a:endParaRPr lang="en-US" altLang="en-US" sz="1400"/>
          </a:p>
        </p:txBody>
      </p:sp>
    </p:spTree>
    <p:extLst>
      <p:ext uri="{BB962C8B-B14F-4D97-AF65-F5344CB8AC3E}">
        <p14:creationId xmlns:p14="http://schemas.microsoft.com/office/powerpoint/2010/main" val="3248185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FAAA69-3193-5639-9C87-0522930E0C9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1E79BD6-2191-3C9D-FC3D-8849CAE3807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49C8434-BF4D-376C-F6EB-C1F31E8015D9}"/>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A1B6CA34-9B1E-3010-A7BA-6C0AD131CE60}"/>
              </a:ext>
            </a:extLst>
          </p:cNvPr>
          <p:cNvSpPr>
            <a:spLocks noGrp="1"/>
          </p:cNvSpPr>
          <p:nvPr>
            <p:ph type="sldNum" sz="quarter" idx="10"/>
          </p:nvPr>
        </p:nvSpPr>
        <p:spPr/>
        <p:txBody>
          <a:bodyPr/>
          <a:lstStyle>
            <a:lvl1pPr>
              <a:defRPr/>
            </a:lvl1pPr>
          </a:lstStyle>
          <a:p>
            <a:fld id="{7ADE221D-6CB8-9246-8196-51394153FB1A}" type="slidenum">
              <a:rPr lang="en-US" altLang="en-US"/>
              <a:pPr/>
              <a:t>‹#›</a:t>
            </a:fld>
            <a:endParaRPr lang="en-US" altLang="en-US" sz="1400"/>
          </a:p>
        </p:txBody>
      </p:sp>
    </p:spTree>
    <p:extLst>
      <p:ext uri="{BB962C8B-B14F-4D97-AF65-F5344CB8AC3E}">
        <p14:creationId xmlns:p14="http://schemas.microsoft.com/office/powerpoint/2010/main" val="3767779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49D2F-B27A-B03E-05AA-094CE7EAD92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ABE67A-4E36-5645-48C5-B23F34C9929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8FF216-3C0A-165F-2A63-84F025C5940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Slide Number Placeholder 4">
            <a:extLst>
              <a:ext uri="{FF2B5EF4-FFF2-40B4-BE49-F238E27FC236}">
                <a16:creationId xmlns:a16="http://schemas.microsoft.com/office/drawing/2014/main" id="{22C44911-3AEA-1925-861D-58C22720DB2F}"/>
              </a:ext>
            </a:extLst>
          </p:cNvPr>
          <p:cNvSpPr>
            <a:spLocks noGrp="1"/>
          </p:cNvSpPr>
          <p:nvPr>
            <p:ph type="sldNum" sz="quarter" idx="10"/>
          </p:nvPr>
        </p:nvSpPr>
        <p:spPr/>
        <p:txBody>
          <a:bodyPr/>
          <a:lstStyle>
            <a:lvl1pPr>
              <a:defRPr/>
            </a:lvl1pPr>
          </a:lstStyle>
          <a:p>
            <a:fld id="{0701C4D5-6F6E-834B-BD9D-0C61801D096B}" type="slidenum">
              <a:rPr lang="en-US" altLang="en-US"/>
              <a:pPr/>
              <a:t>‹#›</a:t>
            </a:fld>
            <a:endParaRPr lang="en-US" altLang="en-US" sz="1400"/>
          </a:p>
        </p:txBody>
      </p:sp>
    </p:spTree>
    <p:extLst>
      <p:ext uri="{BB962C8B-B14F-4D97-AF65-F5344CB8AC3E}">
        <p14:creationId xmlns:p14="http://schemas.microsoft.com/office/powerpoint/2010/main" val="2980790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663554" name="Rectangle 2">
            <a:extLst>
              <a:ext uri="{FF2B5EF4-FFF2-40B4-BE49-F238E27FC236}">
                <a16:creationId xmlns:a16="http://schemas.microsoft.com/office/drawing/2014/main" id="{BF795906-E19D-069C-5CEB-CA2FF2C41249}"/>
              </a:ext>
            </a:extLst>
          </p:cNvPr>
          <p:cNvSpPr>
            <a:spLocks noGrp="1" noChangeArrowheads="1"/>
          </p:cNvSpPr>
          <p:nvPr>
            <p:ph type="title"/>
          </p:nvPr>
        </p:nvSpPr>
        <p:spPr bwMode="auto">
          <a:xfrm>
            <a:off x="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ctr" anchorCtr="0" compatLnSpc="1">
            <a:prstTxWarp prst="textNoShape">
              <a:avLst/>
            </a:prstTxWarp>
          </a:bodyPr>
          <a:lstStyle/>
          <a:p>
            <a:pPr lvl="0"/>
            <a:r>
              <a:rPr lang="en-US" altLang="en-US"/>
              <a:t>Click to edit Master title style</a:t>
            </a:r>
          </a:p>
        </p:txBody>
      </p:sp>
      <p:sp>
        <p:nvSpPr>
          <p:cNvPr id="663555" name="Rectangle 3">
            <a:extLst>
              <a:ext uri="{FF2B5EF4-FFF2-40B4-BE49-F238E27FC236}">
                <a16:creationId xmlns:a16="http://schemas.microsoft.com/office/drawing/2014/main" id="{628F1B17-6B07-E197-0CB1-71CF5ECB6B4D}"/>
              </a:ext>
            </a:extLst>
          </p:cNvPr>
          <p:cNvSpPr>
            <a:spLocks noGrp="1" noChangeArrowheads="1"/>
          </p:cNvSpPr>
          <p:nvPr>
            <p:ph type="body" idx="1"/>
          </p:nvPr>
        </p:nvSpPr>
        <p:spPr bwMode="auto">
          <a:xfrm>
            <a:off x="609600" y="914400"/>
            <a:ext cx="7848600" cy="541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63556" name="Rectangle 4">
            <a:extLst>
              <a:ext uri="{FF2B5EF4-FFF2-40B4-BE49-F238E27FC236}">
                <a16:creationId xmlns:a16="http://schemas.microsoft.com/office/drawing/2014/main" id="{39A3F72A-BA0D-8EE3-C2FE-E27AD58A5681}"/>
              </a:ext>
            </a:extLst>
          </p:cNvPr>
          <p:cNvSpPr>
            <a:spLocks noGrp="1" noChangeArrowheads="1"/>
          </p:cNvSpPr>
          <p:nvPr>
            <p:ph type="sldNum" sz="quarter" idx="4"/>
          </p:nvPr>
        </p:nvSpPr>
        <p:spPr bwMode="auto">
          <a:xfrm>
            <a:off x="7239000" y="66294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800"/>
            </a:lvl1pPr>
          </a:lstStyle>
          <a:p>
            <a:fld id="{541F8A40-DC8C-7743-8C8A-753F40A27D3C}" type="slidenum">
              <a:rPr lang="en-US" altLang="en-US"/>
              <a:pPr/>
              <a:t>‹#›</a:t>
            </a:fld>
            <a:endParaRPr lang="en-US" altLang="en-US" sz="1400"/>
          </a:p>
        </p:txBody>
      </p:sp>
    </p:spTree>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hf hdr="0" ftr="0" dt="0"/>
  <p:txStyles>
    <p:titleStyle>
      <a:lvl1pPr algn="ctr" rtl="0" eaLnBrk="0" fontAlgn="base" hangingPunct="0">
        <a:lnSpc>
          <a:spcPct val="70000"/>
        </a:lnSpc>
        <a:spcBef>
          <a:spcPct val="0"/>
        </a:spcBef>
        <a:spcAft>
          <a:spcPct val="0"/>
        </a:spcAft>
        <a:defRPr kumimoji="1" sz="2000" kern="1200">
          <a:solidFill>
            <a:schemeClr val="folHlink"/>
          </a:solidFill>
          <a:latin typeface="+mj-lt"/>
          <a:ea typeface="+mj-ea"/>
          <a:cs typeface="+mj-cs"/>
        </a:defRPr>
      </a:lvl1pPr>
      <a:lvl2pPr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2pPr>
      <a:lvl3pPr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3pPr>
      <a:lvl4pPr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4pPr>
      <a:lvl5pPr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5pPr>
      <a:lvl6pPr marL="457200"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6pPr>
      <a:lvl7pPr marL="914400"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7pPr>
      <a:lvl8pPr marL="1371600"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8pPr>
      <a:lvl9pPr marL="1828800" algn="ctr" rtl="0" eaLnBrk="0" fontAlgn="base" hangingPunct="0">
        <a:lnSpc>
          <a:spcPct val="70000"/>
        </a:lnSpc>
        <a:spcBef>
          <a:spcPct val="0"/>
        </a:spcBef>
        <a:spcAft>
          <a:spcPct val="0"/>
        </a:spcAft>
        <a:defRPr kumimoji="1" sz="2000">
          <a:solidFill>
            <a:schemeClr val="folHlink"/>
          </a:solidFill>
          <a:latin typeface="Comic Sans MS" panose="030F0902030302020204" pitchFamily="66" charset="0"/>
        </a:defRPr>
      </a:lvl9pPr>
    </p:titleStyle>
    <p:bodyStyle>
      <a:lvl1pPr algn="l" rtl="0" eaLnBrk="0" fontAlgn="base" hangingPunct="0">
        <a:lnSpc>
          <a:spcPts val="2600"/>
        </a:lnSpc>
        <a:spcBef>
          <a:spcPct val="0"/>
        </a:spcBef>
        <a:spcAft>
          <a:spcPct val="0"/>
        </a:spcAft>
        <a:buClr>
          <a:srgbClr val="003399"/>
        </a:buClr>
        <a:buSzPct val="50000"/>
        <a:buFont typeface="Monotype Sorts" pitchFamily="2" charset="2"/>
        <a:defRPr kumimoji="1" kern="1200">
          <a:solidFill>
            <a:srgbClr val="003399"/>
          </a:solidFill>
          <a:latin typeface="+mn-lt"/>
          <a:ea typeface="+mn-ea"/>
          <a:cs typeface="+mn-cs"/>
        </a:defRPr>
      </a:lvl1pPr>
      <a:lvl2pPr marL="346075" indent="-231775" algn="l" rtl="0" eaLnBrk="0" fontAlgn="base" hangingPunct="0">
        <a:lnSpc>
          <a:spcPts val="2600"/>
        </a:lnSpc>
        <a:spcBef>
          <a:spcPct val="0"/>
        </a:spcBef>
        <a:spcAft>
          <a:spcPct val="0"/>
        </a:spcAft>
        <a:buClr>
          <a:schemeClr val="tx1"/>
        </a:buClr>
        <a:buSzPct val="35000"/>
        <a:buFont typeface="Monotype Sorts" pitchFamily="2" charset="2"/>
        <a:buChar char="n"/>
        <a:defRPr kumimoji="1" kern="1200">
          <a:solidFill>
            <a:schemeClr val="tx1"/>
          </a:solidFill>
          <a:latin typeface="+mn-lt"/>
          <a:ea typeface="+mn-ea"/>
          <a:cs typeface="+mn-cs"/>
        </a:defRPr>
      </a:lvl2pPr>
      <a:lvl3pPr marL="627063" indent="-166688" algn="l" rtl="0" eaLnBrk="0" fontAlgn="base" hangingPunct="0">
        <a:lnSpc>
          <a:spcPts val="2600"/>
        </a:lnSpc>
        <a:spcBef>
          <a:spcPct val="0"/>
        </a:spcBef>
        <a:spcAft>
          <a:spcPct val="0"/>
        </a:spcAft>
        <a:buClr>
          <a:schemeClr val="tx1"/>
        </a:buClr>
        <a:buSzPct val="80000"/>
        <a:buChar char="–"/>
        <a:defRPr kumimoji="1" kern="1200">
          <a:solidFill>
            <a:schemeClr val="tx1"/>
          </a:solidFill>
          <a:latin typeface="+mn-lt"/>
          <a:ea typeface="+mn-ea"/>
          <a:cs typeface="+mn-cs"/>
        </a:defRPr>
      </a:lvl3pPr>
      <a:lvl4pPr marL="1147763" indent="-404813" algn="l" rtl="0" eaLnBrk="0" fontAlgn="base" hangingPunct="0">
        <a:lnSpc>
          <a:spcPts val="2600"/>
        </a:lnSpc>
        <a:spcBef>
          <a:spcPct val="0"/>
        </a:spcBef>
        <a:spcAft>
          <a:spcPct val="0"/>
        </a:spcAft>
        <a:buClr>
          <a:schemeClr val="tx1"/>
        </a:buClr>
        <a:buFont typeface="Wingdings" pitchFamily="2" charset="2"/>
        <a:buChar char="!"/>
        <a:defRPr kumimoji="1" kern="1200">
          <a:solidFill>
            <a:schemeClr val="tx1"/>
          </a:solidFill>
          <a:latin typeface="+mn-lt"/>
          <a:ea typeface="+mn-ea"/>
          <a:cs typeface="+mn-cs"/>
        </a:defRPr>
      </a:lvl4pPr>
      <a:lvl5pPr marL="1539875" indent="-169863" algn="l" rtl="0" eaLnBrk="0" fontAlgn="base" hangingPunct="0">
        <a:lnSpc>
          <a:spcPts val="2600"/>
        </a:lnSpc>
        <a:spcBef>
          <a:spcPct val="0"/>
        </a:spcBef>
        <a:spcAft>
          <a:spcPct val="0"/>
        </a:spcAft>
        <a:buClr>
          <a:schemeClr val="tx1"/>
        </a:buClr>
        <a:buSzPct val="100000"/>
        <a:buChar char="–"/>
        <a:defRPr kumimoj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demo-activity-selection.ppt#-1,1,Activity%20Selection%20(Interval%20Schedulin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image" Target="../media/image4.emf"/></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6.e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9.emf"/></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0.emf"/></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notesSlide" Target="../notesSlides/notesSlide53.xml"/><Relationship Id="rId1" Type="http://schemas.openxmlformats.org/officeDocument/2006/relationships/slideLayout" Target="../slideLayouts/slideLayout2.xml"/><Relationship Id="rId4" Type="http://schemas.openxmlformats.org/officeDocument/2006/relationships/image" Target="../media/image11.emf"/></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notesSlide" Target="../notesSlides/notesSlide54.xml"/><Relationship Id="rId1" Type="http://schemas.openxmlformats.org/officeDocument/2006/relationships/slideLayout" Target="../slideLayouts/slideLayout2.xml"/><Relationship Id="rId6" Type="http://schemas.openxmlformats.org/officeDocument/2006/relationships/image" Target="../media/image13.emf"/><Relationship Id="rId5" Type="http://schemas.openxmlformats.org/officeDocument/2006/relationships/oleObject" Target="../embeddings/oleObject12.bin"/><Relationship Id="rId4" Type="http://schemas.openxmlformats.org/officeDocument/2006/relationships/image" Target="../media/image12.emf"/></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2C91098-73A5-20A6-FB65-54B983A8673D}"/>
              </a:ext>
            </a:extLst>
          </p:cNvPr>
          <p:cNvSpPr>
            <a:spLocks noGrp="1"/>
          </p:cNvSpPr>
          <p:nvPr>
            <p:ph type="sldNum" sz="quarter" idx="10"/>
          </p:nvPr>
        </p:nvSpPr>
        <p:spPr/>
        <p:txBody>
          <a:bodyPr/>
          <a:lstStyle/>
          <a:p>
            <a:fld id="{D48132BE-3C37-5843-AAC0-B286B41AB526}" type="slidenum">
              <a:rPr lang="en-US" altLang="en-US"/>
              <a:pPr/>
              <a:t>1</a:t>
            </a:fld>
            <a:endParaRPr lang="en-US" altLang="en-US" sz="1400"/>
          </a:p>
        </p:txBody>
      </p:sp>
      <p:pic>
        <p:nvPicPr>
          <p:cNvPr id="659458" name="Picture 2">
            <a:extLst>
              <a:ext uri="{FF2B5EF4-FFF2-40B4-BE49-F238E27FC236}">
                <a16:creationId xmlns:a16="http://schemas.microsoft.com/office/drawing/2014/main" id="{29A0AED2-B444-410E-189A-933AF23832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0000" y="5238750"/>
            <a:ext cx="654050" cy="484188"/>
          </a:xfrm>
          <a:prstGeom prst="rect">
            <a:avLst/>
          </a:prstGeom>
          <a:noFill/>
          <a:extLst>
            <a:ext uri="{909E8E84-426E-40DD-AFC4-6F175D3DCCD1}">
              <a14:hiddenFill xmlns:a14="http://schemas.microsoft.com/office/drawing/2010/main">
                <a:solidFill>
                  <a:srgbClr val="FFFFFF"/>
                </a:solidFill>
              </a14:hiddenFill>
            </a:ext>
          </a:extLst>
        </p:spPr>
      </p:pic>
      <p:sp>
        <p:nvSpPr>
          <p:cNvPr id="659459" name="Rectangle 3">
            <a:extLst>
              <a:ext uri="{FF2B5EF4-FFF2-40B4-BE49-F238E27FC236}">
                <a16:creationId xmlns:a16="http://schemas.microsoft.com/office/drawing/2014/main" id="{E2F5F9DB-5419-E977-C807-1D6DBEC53DEC}"/>
              </a:ext>
            </a:extLst>
          </p:cNvPr>
          <p:cNvSpPr>
            <a:spLocks noGrp="1" noChangeArrowheads="1"/>
          </p:cNvSpPr>
          <p:nvPr>
            <p:ph type="ctrTitle" idx="4294967295"/>
          </p:nvPr>
        </p:nvSpPr>
        <p:spPr>
          <a:xfrm>
            <a:off x="4895850" y="1270000"/>
            <a:ext cx="3770313" cy="1397000"/>
          </a:xfrm>
          <a:noFill/>
        </p:spPr>
        <p:txBody>
          <a:bodyPr wrap="none" anchor="t">
            <a:spAutoFit/>
          </a:bodyPr>
          <a:lstStyle/>
          <a:p>
            <a:pPr algn="l">
              <a:lnSpc>
                <a:spcPct val="80000"/>
              </a:lnSpc>
            </a:pPr>
            <a:r>
              <a:rPr lang="en-US" altLang="en-US" sz="3200">
                <a:solidFill>
                  <a:schemeClr val="bg1"/>
                </a:solidFill>
              </a:rPr>
              <a:t>Chapter 6</a:t>
            </a:r>
            <a:br>
              <a:rPr lang="en-US" altLang="en-US" sz="3200">
                <a:solidFill>
                  <a:schemeClr val="bg1"/>
                </a:solidFill>
              </a:rPr>
            </a:br>
            <a:br>
              <a:rPr lang="en-US" altLang="en-US" sz="3200"/>
            </a:br>
            <a:r>
              <a:rPr lang="en-US" altLang="en-US" sz="2800">
                <a:solidFill>
                  <a:schemeClr val="tx2"/>
                </a:solidFill>
              </a:rPr>
              <a:t>Dynamic Programming</a:t>
            </a:r>
            <a:endParaRPr lang="en-US" altLang="en-US" sz="3200"/>
          </a:p>
        </p:txBody>
      </p:sp>
      <p:pic>
        <p:nvPicPr>
          <p:cNvPr id="659461" name="Picture 5">
            <a:extLst>
              <a:ext uri="{FF2B5EF4-FFF2-40B4-BE49-F238E27FC236}">
                <a16:creationId xmlns:a16="http://schemas.microsoft.com/office/drawing/2014/main" id="{9D17093C-1DE6-AED8-77B4-17ADF870DD7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1813" y="1241425"/>
            <a:ext cx="3917950" cy="4483100"/>
          </a:xfrm>
          <a:prstGeom prst="rect">
            <a:avLst/>
          </a:prstGeom>
          <a:noFill/>
          <a:extLst>
            <a:ext uri="{909E8E84-426E-40DD-AFC4-6F175D3DCCD1}">
              <a14:hiddenFill xmlns:a14="http://schemas.microsoft.com/office/drawing/2010/main">
                <a:solidFill>
                  <a:srgbClr val="FFFFFF"/>
                </a:solidFill>
              </a14:hiddenFill>
            </a:ext>
          </a:extLst>
        </p:spPr>
      </p:pic>
      <p:sp>
        <p:nvSpPr>
          <p:cNvPr id="659462" name="Rectangle 6">
            <a:extLst>
              <a:ext uri="{FF2B5EF4-FFF2-40B4-BE49-F238E27FC236}">
                <a16:creationId xmlns:a16="http://schemas.microsoft.com/office/drawing/2014/main" id="{D5FD0183-A924-FAE9-5188-182AC74377EE}"/>
              </a:ext>
            </a:extLst>
          </p:cNvPr>
          <p:cNvSpPr>
            <a:spLocks noChangeArrowheads="1"/>
          </p:cNvSpPr>
          <p:nvPr/>
        </p:nvSpPr>
        <p:spPr bwMode="auto">
          <a:xfrm>
            <a:off x="5854700" y="5187950"/>
            <a:ext cx="2571750" cy="57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kumimoji="0" lang="en-US" altLang="en-US" sz="900">
                <a:solidFill>
                  <a:schemeClr val="tx2"/>
                </a:solidFill>
                <a:ea typeface="ＭＳ Ｐゴシック" panose="020B0600070205080204" pitchFamily="34" charset="-128"/>
              </a:rPr>
              <a:t>Slides by Kevin Wayne.</a:t>
            </a:r>
            <a:br>
              <a:rPr kumimoji="0" lang="en-US" altLang="en-US" sz="900">
                <a:solidFill>
                  <a:schemeClr val="tx2"/>
                </a:solidFill>
                <a:ea typeface="ＭＳ Ｐゴシック" panose="020B0600070205080204" pitchFamily="34" charset="-128"/>
              </a:rPr>
            </a:br>
            <a:r>
              <a:rPr kumimoji="0" lang="en-US" altLang="en-US" sz="900">
                <a:solidFill>
                  <a:schemeClr val="tx2"/>
                </a:solidFill>
                <a:ea typeface="ＭＳ Ｐゴシック" panose="020B0600070205080204" pitchFamily="34" charset="-128"/>
              </a:rPr>
              <a:t>Copyright </a:t>
            </a:r>
            <a:r>
              <a:rPr kumimoji="0" lang="en-US" altLang="en-US" sz="900">
                <a:solidFill>
                  <a:schemeClr val="tx2"/>
                </a:solidFill>
                <a:latin typeface="Arial" panose="020B0604020202020204" pitchFamily="34" charset="0"/>
                <a:ea typeface="ＭＳ Ｐゴシック" panose="020B0600070205080204" pitchFamily="34" charset="-128"/>
              </a:rPr>
              <a:t>©</a:t>
            </a:r>
            <a:r>
              <a:rPr kumimoji="0" lang="en-US" altLang="en-US" sz="900">
                <a:solidFill>
                  <a:schemeClr val="tx2"/>
                </a:solidFill>
                <a:ea typeface="ＭＳ Ｐゴシック" panose="020B0600070205080204" pitchFamily="34" charset="-128"/>
              </a:rPr>
              <a:t> 2005 Pearson-Addison Wesley.</a:t>
            </a:r>
            <a:br>
              <a:rPr kumimoji="0" lang="en-US" altLang="en-US" sz="900">
                <a:solidFill>
                  <a:schemeClr val="tx2"/>
                </a:solidFill>
                <a:ea typeface="ＭＳ Ｐゴシック" panose="020B0600070205080204" pitchFamily="34" charset="-128"/>
              </a:rPr>
            </a:br>
            <a:r>
              <a:rPr kumimoji="0" lang="en-US" altLang="en-US" sz="900">
                <a:solidFill>
                  <a:schemeClr val="tx2"/>
                </a:solidFill>
                <a:ea typeface="ＭＳ Ｐゴシック" panose="020B0600070205080204" pitchFamily="34" charset="-128"/>
              </a:rPr>
              <a:t>All rights reserved.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C271BED7-5C65-2609-3577-B39C8DD6172F}"/>
              </a:ext>
            </a:extLst>
          </p:cNvPr>
          <p:cNvSpPr>
            <a:spLocks noGrp="1"/>
          </p:cNvSpPr>
          <p:nvPr>
            <p:ph type="sldNum" sz="quarter" idx="10"/>
          </p:nvPr>
        </p:nvSpPr>
        <p:spPr/>
        <p:txBody>
          <a:bodyPr/>
          <a:lstStyle/>
          <a:p>
            <a:fld id="{512ECD1F-FFB3-3147-A28D-B5062AF6A8C6}" type="slidenum">
              <a:rPr lang="en-US" altLang="en-US"/>
              <a:pPr/>
              <a:t>10</a:t>
            </a:fld>
            <a:endParaRPr lang="en-US" altLang="en-US" sz="1400"/>
          </a:p>
        </p:txBody>
      </p:sp>
      <p:sp>
        <p:nvSpPr>
          <p:cNvPr id="468999" name="AutoShape 7">
            <a:hlinkClick r:id="rId3" action="ppaction://hlinkpres?slideindex=1&amp;slidetitle=Activity%20Selection%20(Interval%20Scheduling)" highlightClick="1"/>
            <a:extLst>
              <a:ext uri="{FF2B5EF4-FFF2-40B4-BE49-F238E27FC236}">
                <a16:creationId xmlns:a16="http://schemas.microsoft.com/office/drawing/2014/main" id="{6F2C1BEE-3B8A-A95D-7B2E-48A78188A24C}"/>
              </a:ext>
            </a:extLst>
          </p:cNvPr>
          <p:cNvSpPr>
            <a:spLocks noChangeArrowheads="1"/>
          </p:cNvSpPr>
          <p:nvPr/>
        </p:nvSpPr>
        <p:spPr bwMode="auto">
          <a:xfrm>
            <a:off x="6503988" y="3119438"/>
            <a:ext cx="569912" cy="414337"/>
          </a:xfrm>
          <a:prstGeom prst="actionButtonForwardNext">
            <a:avLst/>
          </a:prstGeom>
          <a:solidFill>
            <a:srgbClr val="C0C0C0"/>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469000" name="Text Box 8">
            <a:extLst>
              <a:ext uri="{FF2B5EF4-FFF2-40B4-BE49-F238E27FC236}">
                <a16:creationId xmlns:a16="http://schemas.microsoft.com/office/drawing/2014/main" id="{FF1AAE58-E5AE-BB09-EE41-5E5482908364}"/>
              </a:ext>
            </a:extLst>
          </p:cNvPr>
          <p:cNvSpPr txBox="1">
            <a:spLocks noChangeArrowheads="1"/>
          </p:cNvSpPr>
          <p:nvPr/>
        </p:nvSpPr>
        <p:spPr bwMode="auto">
          <a:xfrm>
            <a:off x="1066800" y="2057400"/>
            <a:ext cx="7391400" cy="3117850"/>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r>
              <a:rPr lang="en-US" altLang="en-US" b="1">
                <a:solidFill>
                  <a:srgbClr val="003399"/>
                </a:solidFill>
                <a:latin typeface="Courier New" panose="02070309020205020404" pitchFamily="49" charset="0"/>
              </a:rPr>
              <a:t>Input</a:t>
            </a:r>
            <a:r>
              <a:rPr lang="en-US" altLang="en-US" b="1">
                <a:latin typeface="Courier New" panose="02070309020205020404" pitchFamily="49" charset="0"/>
              </a:rPr>
              <a:t>: n, s</a:t>
            </a:r>
            <a:r>
              <a:rPr lang="en-US" altLang="en-US" b="1" baseline="-25000">
                <a:latin typeface="Courier New" panose="02070309020205020404" pitchFamily="49" charset="0"/>
              </a:rPr>
              <a:t>1</a:t>
            </a:r>
            <a:r>
              <a:rPr lang="en-US" altLang="en-US" b="1">
                <a:latin typeface="Courier New" panose="02070309020205020404" pitchFamily="49" charset="0"/>
              </a:rPr>
              <a:t>,…,s</a:t>
            </a:r>
            <a:r>
              <a:rPr lang="en-US" altLang="en-US" b="1" baseline="-25000">
                <a:latin typeface="Courier New" panose="02070309020205020404" pitchFamily="49" charset="0"/>
              </a:rPr>
              <a:t>n , </a:t>
            </a:r>
            <a:r>
              <a:rPr lang="en-US" altLang="en-US" b="1">
                <a:latin typeface="Courier New" panose="02070309020205020404" pitchFamily="49" charset="0"/>
              </a:rPr>
              <a:t>f</a:t>
            </a:r>
            <a:r>
              <a:rPr lang="en-US" altLang="en-US" b="1" baseline="-25000">
                <a:latin typeface="Courier New" panose="02070309020205020404" pitchFamily="49" charset="0"/>
              </a:rPr>
              <a:t>1</a:t>
            </a:r>
            <a:r>
              <a:rPr lang="en-US" altLang="en-US" b="1">
                <a:latin typeface="Courier New" panose="02070309020205020404" pitchFamily="49" charset="0"/>
              </a:rPr>
              <a:t>,…,f</a:t>
            </a:r>
            <a:r>
              <a:rPr lang="en-US" altLang="en-US" b="1" baseline="-25000">
                <a:latin typeface="Courier New" panose="02070309020205020404" pitchFamily="49" charset="0"/>
              </a:rPr>
              <a:t>n , </a:t>
            </a:r>
            <a:r>
              <a:rPr lang="en-US" altLang="en-US" b="1">
                <a:latin typeface="Courier New" panose="02070309020205020404" pitchFamily="49" charset="0"/>
              </a:rPr>
              <a:t>v</a:t>
            </a:r>
            <a:r>
              <a:rPr lang="en-US" altLang="en-US" b="1" baseline="-25000">
                <a:latin typeface="Courier New" panose="02070309020205020404" pitchFamily="49" charset="0"/>
              </a:rPr>
              <a:t>1</a:t>
            </a:r>
            <a:r>
              <a:rPr lang="en-US" altLang="en-US" b="1">
                <a:latin typeface="Courier New" panose="02070309020205020404" pitchFamily="49" charset="0"/>
              </a:rPr>
              <a:t>,…,v</a:t>
            </a:r>
            <a:r>
              <a:rPr lang="en-US" altLang="en-US" b="1" baseline="-25000">
                <a:latin typeface="Courier New" panose="02070309020205020404" pitchFamily="49" charset="0"/>
              </a:rPr>
              <a:t>n</a:t>
            </a:r>
            <a:endParaRPr lang="en-US" altLang="en-US" b="1">
              <a:latin typeface="Courier New" panose="02070309020205020404" pitchFamily="49" charset="0"/>
            </a:endParaRP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Sort</a:t>
            </a:r>
            <a:r>
              <a:rPr lang="en-US" altLang="en-US" b="1">
                <a:latin typeface="Courier New" panose="02070309020205020404" pitchFamily="49" charset="0"/>
              </a:rPr>
              <a:t> jobs by finish times so that f</a:t>
            </a:r>
            <a:r>
              <a:rPr lang="en-US" altLang="en-US" b="1" baseline="-25000">
                <a:latin typeface="Courier New" panose="02070309020205020404" pitchFamily="49" charset="0"/>
              </a:rPr>
              <a:t>1</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f</a:t>
            </a:r>
            <a:r>
              <a:rPr lang="en-US" altLang="en-US" b="1" baseline="-25000">
                <a:latin typeface="Courier New" panose="02070309020205020404" pitchFamily="49" charset="0"/>
              </a:rPr>
              <a:t>2</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f</a:t>
            </a:r>
            <a:r>
              <a:rPr lang="en-US" altLang="en-US" b="1" baseline="-25000">
                <a:latin typeface="Courier New" panose="02070309020205020404" pitchFamily="49" charset="0"/>
              </a:rPr>
              <a:t>n</a:t>
            </a:r>
            <a:r>
              <a:rPr lang="en-US" altLang="en-US" b="1">
                <a:latin typeface="Courier New" panose="02070309020205020404" pitchFamily="49" charset="0"/>
              </a:rPr>
              <a:t>.</a:t>
            </a:r>
          </a:p>
          <a:p>
            <a:endParaRPr lang="en-US" altLang="en-US" b="1">
              <a:solidFill>
                <a:srgbClr val="003399"/>
              </a:solidFill>
              <a:latin typeface="Courier New" panose="02070309020205020404" pitchFamily="49" charset="0"/>
            </a:endParaRPr>
          </a:p>
          <a:p>
            <a:r>
              <a:rPr lang="en-US" altLang="en-US" b="1">
                <a:solidFill>
                  <a:srgbClr val="003399"/>
                </a:solidFill>
                <a:latin typeface="Courier New" panose="02070309020205020404" pitchFamily="49" charset="0"/>
              </a:rPr>
              <a:t>Compute</a:t>
            </a:r>
            <a:r>
              <a:rPr lang="en-US" altLang="en-US" b="1">
                <a:latin typeface="Courier New" panose="02070309020205020404" pitchFamily="49" charset="0"/>
              </a:rPr>
              <a:t> p(1), p(2), …, p(n)</a:t>
            </a:r>
          </a:p>
          <a:p>
            <a:endParaRPr lang="en-US" altLang="en-US" b="1">
              <a:latin typeface="Courier New" panose="02070309020205020404" pitchFamily="49" charset="0"/>
            </a:endParaRPr>
          </a:p>
          <a:p>
            <a:r>
              <a:rPr lang="en-US" altLang="en-US" b="1">
                <a:latin typeface="Courier New" panose="02070309020205020404" pitchFamily="49" charset="0"/>
              </a:rPr>
              <a:t>Compute-Opt(j) {</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if</a:t>
            </a:r>
            <a:r>
              <a:rPr lang="en-US" altLang="en-US" b="1">
                <a:latin typeface="Courier New" panose="02070309020205020404" pitchFamily="49" charset="0"/>
              </a:rPr>
              <a:t> (j = 0)</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return</a:t>
            </a:r>
            <a:r>
              <a:rPr lang="en-US" altLang="en-US" b="1">
                <a:latin typeface="Courier New" panose="02070309020205020404" pitchFamily="49" charset="0"/>
              </a:rPr>
              <a:t> 0</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else</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return</a:t>
            </a:r>
            <a:r>
              <a:rPr lang="en-US" altLang="en-US" b="1">
                <a:latin typeface="Courier New" panose="02070309020205020404" pitchFamily="49" charset="0"/>
              </a:rPr>
              <a:t> max(v</a:t>
            </a:r>
            <a:r>
              <a:rPr lang="en-US" altLang="en-US" b="1" baseline="-25000">
                <a:latin typeface="Courier New" panose="02070309020205020404" pitchFamily="49" charset="0"/>
              </a:rPr>
              <a:t>j</a:t>
            </a:r>
            <a:r>
              <a:rPr lang="en-US" altLang="en-US" b="1">
                <a:latin typeface="Courier New" panose="02070309020205020404" pitchFamily="49" charset="0"/>
              </a:rPr>
              <a:t> + Compute-Opt(p(j)), Compute-Opt(j-1))</a:t>
            </a:r>
          </a:p>
          <a:p>
            <a:r>
              <a:rPr lang="en-US" altLang="en-US" b="1">
                <a:latin typeface="Courier New" panose="02070309020205020404" pitchFamily="49" charset="0"/>
              </a:rPr>
              <a:t>}</a:t>
            </a:r>
          </a:p>
        </p:txBody>
      </p:sp>
      <p:sp>
        <p:nvSpPr>
          <p:cNvPr id="469003" name="Rectangle 11">
            <a:extLst>
              <a:ext uri="{FF2B5EF4-FFF2-40B4-BE49-F238E27FC236}">
                <a16:creationId xmlns:a16="http://schemas.microsoft.com/office/drawing/2014/main" id="{17664173-BCDF-2896-6E4F-796CDE4FB7A5}"/>
              </a:ext>
            </a:extLst>
          </p:cNvPr>
          <p:cNvSpPr>
            <a:spLocks noGrp="1" noChangeArrowheads="1"/>
          </p:cNvSpPr>
          <p:nvPr>
            <p:ph type="title"/>
          </p:nvPr>
        </p:nvSpPr>
        <p:spPr/>
        <p:txBody>
          <a:bodyPr/>
          <a:lstStyle/>
          <a:p>
            <a:r>
              <a:rPr lang="en-US" altLang="en-US"/>
              <a:t>Weighted Interval Scheduling:  Brute Force</a:t>
            </a:r>
          </a:p>
        </p:txBody>
      </p:sp>
      <p:sp>
        <p:nvSpPr>
          <p:cNvPr id="469004" name="Rectangle 12">
            <a:extLst>
              <a:ext uri="{FF2B5EF4-FFF2-40B4-BE49-F238E27FC236}">
                <a16:creationId xmlns:a16="http://schemas.microsoft.com/office/drawing/2014/main" id="{48A5D828-2B44-D73A-CF83-4AB9B65E0368}"/>
              </a:ext>
            </a:extLst>
          </p:cNvPr>
          <p:cNvSpPr>
            <a:spLocks noGrp="1" noChangeArrowheads="1"/>
          </p:cNvSpPr>
          <p:nvPr>
            <p:ph type="body" idx="1"/>
          </p:nvPr>
        </p:nvSpPr>
        <p:spPr/>
        <p:txBody>
          <a:bodyPr/>
          <a:lstStyle/>
          <a:p>
            <a:r>
              <a:rPr lang="en-US" altLang="en-US"/>
              <a:t>Brute force algorithm.</a:t>
            </a:r>
            <a:endParaRPr lang="en-US" altLang="en-US">
              <a:solidFill>
                <a:schemeClr val="tx1"/>
              </a:solidFill>
              <a:sym typeface="Symbol" pitchFamily="2" charset="2"/>
            </a:endParaRPr>
          </a:p>
          <a:p>
            <a:endParaRPr lang="en-US" altLang="en-US">
              <a:solidFill>
                <a:schemeClr val="tx1"/>
              </a:solidFill>
              <a:sym typeface="Symbol" pitchFamily="2" charset="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76FEDE7-49DD-DB7D-544D-EC8EBD349B69}"/>
              </a:ext>
            </a:extLst>
          </p:cNvPr>
          <p:cNvSpPr>
            <a:spLocks noGrp="1"/>
          </p:cNvSpPr>
          <p:nvPr>
            <p:ph type="sldNum" sz="quarter" idx="10"/>
          </p:nvPr>
        </p:nvSpPr>
        <p:spPr/>
        <p:txBody>
          <a:bodyPr/>
          <a:lstStyle/>
          <a:p>
            <a:fld id="{B20430D9-7130-F049-8430-73DADB0425FC}" type="slidenum">
              <a:rPr lang="en-US" altLang="en-US"/>
              <a:pPr/>
              <a:t>11</a:t>
            </a:fld>
            <a:endParaRPr lang="en-US" altLang="en-US" sz="1400"/>
          </a:p>
        </p:txBody>
      </p:sp>
      <p:sp>
        <p:nvSpPr>
          <p:cNvPr id="618500" name="Rectangle 4">
            <a:extLst>
              <a:ext uri="{FF2B5EF4-FFF2-40B4-BE49-F238E27FC236}">
                <a16:creationId xmlns:a16="http://schemas.microsoft.com/office/drawing/2014/main" id="{146F79BF-262D-3C7E-FDFC-F7C33167F261}"/>
              </a:ext>
            </a:extLst>
          </p:cNvPr>
          <p:cNvSpPr>
            <a:spLocks noGrp="1" noChangeArrowheads="1"/>
          </p:cNvSpPr>
          <p:nvPr>
            <p:ph type="title"/>
          </p:nvPr>
        </p:nvSpPr>
        <p:spPr/>
        <p:txBody>
          <a:bodyPr/>
          <a:lstStyle/>
          <a:p>
            <a:r>
              <a:rPr lang="en-US" altLang="en-US"/>
              <a:t>Weighted Interval Scheduling:  Brute Force</a:t>
            </a:r>
          </a:p>
        </p:txBody>
      </p:sp>
      <p:sp>
        <p:nvSpPr>
          <p:cNvPr id="618501" name="Rectangle 5">
            <a:extLst>
              <a:ext uri="{FF2B5EF4-FFF2-40B4-BE49-F238E27FC236}">
                <a16:creationId xmlns:a16="http://schemas.microsoft.com/office/drawing/2014/main" id="{F3F15DB9-0D20-7E57-46C2-F8BEC36F340A}"/>
              </a:ext>
            </a:extLst>
          </p:cNvPr>
          <p:cNvSpPr>
            <a:spLocks noGrp="1" noChangeArrowheads="1"/>
          </p:cNvSpPr>
          <p:nvPr>
            <p:ph type="body" idx="1"/>
          </p:nvPr>
        </p:nvSpPr>
        <p:spPr/>
        <p:txBody>
          <a:bodyPr/>
          <a:lstStyle/>
          <a:p>
            <a:r>
              <a:rPr lang="en-US" altLang="en-US"/>
              <a:t>Observation.  </a:t>
            </a:r>
            <a:r>
              <a:rPr lang="en-US" altLang="en-US">
                <a:solidFill>
                  <a:schemeClr val="tx1"/>
                </a:solidFill>
              </a:rPr>
              <a:t>Recursive algorithm fails spectacularly because of redundant sub-problems  </a:t>
            </a:r>
            <a:r>
              <a:rPr lang="en-US" altLang="en-US">
                <a:solidFill>
                  <a:schemeClr val="tx1"/>
                </a:solidFill>
                <a:sym typeface="Symbol" pitchFamily="2" charset="2"/>
              </a:rPr>
              <a:t>  exponential algorithms.</a:t>
            </a:r>
            <a:r>
              <a:rPr lang="en-US" altLang="en-US"/>
              <a:t> </a:t>
            </a:r>
          </a:p>
          <a:p>
            <a:endParaRPr lang="en-US" altLang="en-US"/>
          </a:p>
          <a:p>
            <a:r>
              <a:rPr lang="en-US" altLang="en-US"/>
              <a:t>Ex.  </a:t>
            </a:r>
            <a:r>
              <a:rPr lang="en-US" altLang="en-US">
                <a:solidFill>
                  <a:schemeClr val="tx1"/>
                </a:solidFill>
              </a:rPr>
              <a:t>Number of recursive calls for family of "layered" instances grows like Fibonacci sequence.</a:t>
            </a:r>
            <a:endParaRPr lang="en-US" altLang="en-US"/>
          </a:p>
        </p:txBody>
      </p:sp>
      <p:sp>
        <p:nvSpPr>
          <p:cNvPr id="618502" name="Line 6">
            <a:extLst>
              <a:ext uri="{FF2B5EF4-FFF2-40B4-BE49-F238E27FC236}">
                <a16:creationId xmlns:a16="http://schemas.microsoft.com/office/drawing/2014/main" id="{B144FD7B-B53D-56B7-0614-F4C680B55147}"/>
              </a:ext>
            </a:extLst>
          </p:cNvPr>
          <p:cNvSpPr>
            <a:spLocks noChangeShapeType="1"/>
          </p:cNvSpPr>
          <p:nvPr/>
        </p:nvSpPr>
        <p:spPr bwMode="auto">
          <a:xfrm>
            <a:off x="1108075" y="4916488"/>
            <a:ext cx="40576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29" name="Rectangle 33">
            <a:extLst>
              <a:ext uri="{FF2B5EF4-FFF2-40B4-BE49-F238E27FC236}">
                <a16:creationId xmlns:a16="http://schemas.microsoft.com/office/drawing/2014/main" id="{46AFBC68-7E88-7BAA-1F90-1F2B7790FC80}"/>
              </a:ext>
            </a:extLst>
          </p:cNvPr>
          <p:cNvSpPr>
            <a:spLocks noChangeArrowheads="1"/>
          </p:cNvSpPr>
          <p:nvPr/>
        </p:nvSpPr>
        <p:spPr bwMode="auto">
          <a:xfrm>
            <a:off x="2489200" y="4086225"/>
            <a:ext cx="1041400" cy="204788"/>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3</a:t>
            </a:r>
          </a:p>
        </p:txBody>
      </p:sp>
      <p:sp>
        <p:nvSpPr>
          <p:cNvPr id="618530" name="Rectangle 34">
            <a:extLst>
              <a:ext uri="{FF2B5EF4-FFF2-40B4-BE49-F238E27FC236}">
                <a16:creationId xmlns:a16="http://schemas.microsoft.com/office/drawing/2014/main" id="{5CD14D9B-322F-C32D-BBB7-97812D5420EC}"/>
              </a:ext>
            </a:extLst>
          </p:cNvPr>
          <p:cNvSpPr>
            <a:spLocks noChangeArrowheads="1"/>
          </p:cNvSpPr>
          <p:nvPr/>
        </p:nvSpPr>
        <p:spPr bwMode="auto">
          <a:xfrm>
            <a:off x="3184525" y="4395788"/>
            <a:ext cx="1038225" cy="20796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4</a:t>
            </a:r>
          </a:p>
        </p:txBody>
      </p:sp>
      <p:grpSp>
        <p:nvGrpSpPr>
          <p:cNvPr id="618538" name="Group 42">
            <a:extLst>
              <a:ext uri="{FF2B5EF4-FFF2-40B4-BE49-F238E27FC236}">
                <a16:creationId xmlns:a16="http://schemas.microsoft.com/office/drawing/2014/main" id="{4B58318B-669F-9ADE-AA42-61A7D3B309EC}"/>
              </a:ext>
            </a:extLst>
          </p:cNvPr>
          <p:cNvGrpSpPr>
            <a:grpSpLocks/>
          </p:cNvGrpSpPr>
          <p:nvPr/>
        </p:nvGrpSpPr>
        <p:grpSpPr bwMode="auto">
          <a:xfrm>
            <a:off x="1108075" y="3346450"/>
            <a:ext cx="3802063" cy="1570038"/>
            <a:chOff x="903" y="1920"/>
            <a:chExt cx="3357" cy="2006"/>
          </a:xfrm>
        </p:grpSpPr>
        <p:sp>
          <p:nvSpPr>
            <p:cNvPr id="618507" name="Line 11">
              <a:extLst>
                <a:ext uri="{FF2B5EF4-FFF2-40B4-BE49-F238E27FC236}">
                  <a16:creationId xmlns:a16="http://schemas.microsoft.com/office/drawing/2014/main" id="{911FD602-81B0-182A-91EA-9C60CC6DA948}"/>
                </a:ext>
              </a:extLst>
            </p:cNvPr>
            <p:cNvSpPr>
              <a:spLocks noChangeShapeType="1"/>
            </p:cNvSpPr>
            <p:nvPr/>
          </p:nvSpPr>
          <p:spPr bwMode="auto">
            <a:xfrm rot="-5400000">
              <a:off x="205"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08" name="Line 12">
              <a:extLst>
                <a:ext uri="{FF2B5EF4-FFF2-40B4-BE49-F238E27FC236}">
                  <a16:creationId xmlns:a16="http://schemas.microsoft.com/office/drawing/2014/main" id="{3A01F6D5-692F-3E76-7A83-7F07FB22909F}"/>
                </a:ext>
              </a:extLst>
            </p:cNvPr>
            <p:cNvSpPr>
              <a:spLocks noChangeShapeType="1"/>
            </p:cNvSpPr>
            <p:nvPr/>
          </p:nvSpPr>
          <p:spPr bwMode="auto">
            <a:xfrm rot="-5400000">
              <a:off x="-100"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09" name="Line 13">
              <a:extLst>
                <a:ext uri="{FF2B5EF4-FFF2-40B4-BE49-F238E27FC236}">
                  <a16:creationId xmlns:a16="http://schemas.microsoft.com/office/drawing/2014/main" id="{05AA3627-5E3B-8E2E-42D7-EC0A08C72CD4}"/>
                </a:ext>
              </a:extLst>
            </p:cNvPr>
            <p:cNvSpPr>
              <a:spLocks noChangeShapeType="1"/>
            </p:cNvSpPr>
            <p:nvPr/>
          </p:nvSpPr>
          <p:spPr bwMode="auto">
            <a:xfrm rot="-5400000">
              <a:off x="816"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0" name="Line 14">
              <a:extLst>
                <a:ext uri="{FF2B5EF4-FFF2-40B4-BE49-F238E27FC236}">
                  <a16:creationId xmlns:a16="http://schemas.microsoft.com/office/drawing/2014/main" id="{7F9AE0C2-8E4D-4586-1AA5-9C7131F67A4E}"/>
                </a:ext>
              </a:extLst>
            </p:cNvPr>
            <p:cNvSpPr>
              <a:spLocks noChangeShapeType="1"/>
            </p:cNvSpPr>
            <p:nvPr/>
          </p:nvSpPr>
          <p:spPr bwMode="auto">
            <a:xfrm rot="-5400000">
              <a:off x="510"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1" name="Line 15">
              <a:extLst>
                <a:ext uri="{FF2B5EF4-FFF2-40B4-BE49-F238E27FC236}">
                  <a16:creationId xmlns:a16="http://schemas.microsoft.com/office/drawing/2014/main" id="{89B8E362-6F8A-4F3C-32BB-E6EFAEB5046C}"/>
                </a:ext>
              </a:extLst>
            </p:cNvPr>
            <p:cNvSpPr>
              <a:spLocks noChangeShapeType="1"/>
            </p:cNvSpPr>
            <p:nvPr/>
          </p:nvSpPr>
          <p:spPr bwMode="auto">
            <a:xfrm rot="-5400000">
              <a:off x="1121"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2" name="Line 16">
              <a:extLst>
                <a:ext uri="{FF2B5EF4-FFF2-40B4-BE49-F238E27FC236}">
                  <a16:creationId xmlns:a16="http://schemas.microsoft.com/office/drawing/2014/main" id="{F2B25F52-407D-7842-487B-B4C7F317264C}"/>
                </a:ext>
              </a:extLst>
            </p:cNvPr>
            <p:cNvSpPr>
              <a:spLocks noChangeShapeType="1"/>
            </p:cNvSpPr>
            <p:nvPr/>
          </p:nvSpPr>
          <p:spPr bwMode="auto">
            <a:xfrm rot="-5400000">
              <a:off x="2036"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3" name="Line 17">
              <a:extLst>
                <a:ext uri="{FF2B5EF4-FFF2-40B4-BE49-F238E27FC236}">
                  <a16:creationId xmlns:a16="http://schemas.microsoft.com/office/drawing/2014/main" id="{39D27E89-AC2C-8651-BB63-B0B0C9499408}"/>
                </a:ext>
              </a:extLst>
            </p:cNvPr>
            <p:cNvSpPr>
              <a:spLocks noChangeShapeType="1"/>
            </p:cNvSpPr>
            <p:nvPr/>
          </p:nvSpPr>
          <p:spPr bwMode="auto">
            <a:xfrm rot="-5400000">
              <a:off x="1731"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4" name="Line 18">
              <a:extLst>
                <a:ext uri="{FF2B5EF4-FFF2-40B4-BE49-F238E27FC236}">
                  <a16:creationId xmlns:a16="http://schemas.microsoft.com/office/drawing/2014/main" id="{B322F08C-5EA1-858C-0646-07B0314A477A}"/>
                </a:ext>
              </a:extLst>
            </p:cNvPr>
            <p:cNvSpPr>
              <a:spLocks noChangeShapeType="1"/>
            </p:cNvSpPr>
            <p:nvPr/>
          </p:nvSpPr>
          <p:spPr bwMode="auto">
            <a:xfrm rot="-5400000">
              <a:off x="2646"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5" name="Line 19">
              <a:extLst>
                <a:ext uri="{FF2B5EF4-FFF2-40B4-BE49-F238E27FC236}">
                  <a16:creationId xmlns:a16="http://schemas.microsoft.com/office/drawing/2014/main" id="{F95209E9-178F-2FE2-EE48-87AE3EACB7DA}"/>
                </a:ext>
              </a:extLst>
            </p:cNvPr>
            <p:cNvSpPr>
              <a:spLocks noChangeShapeType="1"/>
            </p:cNvSpPr>
            <p:nvPr/>
          </p:nvSpPr>
          <p:spPr bwMode="auto">
            <a:xfrm rot="-5400000">
              <a:off x="2341"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6" name="Line 20">
              <a:extLst>
                <a:ext uri="{FF2B5EF4-FFF2-40B4-BE49-F238E27FC236}">
                  <a16:creationId xmlns:a16="http://schemas.microsoft.com/office/drawing/2014/main" id="{EBE4ABC1-3441-0D1C-3932-7FF04CF7B7B5}"/>
                </a:ext>
              </a:extLst>
            </p:cNvPr>
            <p:cNvSpPr>
              <a:spLocks noChangeShapeType="1"/>
            </p:cNvSpPr>
            <p:nvPr/>
          </p:nvSpPr>
          <p:spPr bwMode="auto">
            <a:xfrm rot="-5400000">
              <a:off x="3257"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17" name="Line 21">
              <a:extLst>
                <a:ext uri="{FF2B5EF4-FFF2-40B4-BE49-F238E27FC236}">
                  <a16:creationId xmlns:a16="http://schemas.microsoft.com/office/drawing/2014/main" id="{48DB5F2E-8B50-ED7A-4411-626E6A4E125B}"/>
                </a:ext>
              </a:extLst>
            </p:cNvPr>
            <p:cNvSpPr>
              <a:spLocks noChangeShapeType="1"/>
            </p:cNvSpPr>
            <p:nvPr/>
          </p:nvSpPr>
          <p:spPr bwMode="auto">
            <a:xfrm rot="-5400000">
              <a:off x="2952"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618531" name="Line 35">
              <a:extLst>
                <a:ext uri="{FF2B5EF4-FFF2-40B4-BE49-F238E27FC236}">
                  <a16:creationId xmlns:a16="http://schemas.microsoft.com/office/drawing/2014/main" id="{08956B44-F64B-DE71-5B20-01788D71E95C}"/>
                </a:ext>
              </a:extLst>
            </p:cNvPr>
            <p:cNvSpPr>
              <a:spLocks noChangeShapeType="1"/>
            </p:cNvSpPr>
            <p:nvPr/>
          </p:nvSpPr>
          <p:spPr bwMode="auto">
            <a:xfrm rot="-5400000">
              <a:off x="1426" y="2923"/>
              <a:ext cx="2006"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grpSp>
      <p:sp>
        <p:nvSpPr>
          <p:cNvPr id="618532" name="Rectangle 36">
            <a:extLst>
              <a:ext uri="{FF2B5EF4-FFF2-40B4-BE49-F238E27FC236}">
                <a16:creationId xmlns:a16="http://schemas.microsoft.com/office/drawing/2014/main" id="{9478052C-3085-11F6-6E7C-138D4148C45B}"/>
              </a:ext>
            </a:extLst>
          </p:cNvPr>
          <p:cNvSpPr>
            <a:spLocks noChangeArrowheads="1"/>
          </p:cNvSpPr>
          <p:nvPr/>
        </p:nvSpPr>
        <p:spPr bwMode="auto">
          <a:xfrm>
            <a:off x="3873500" y="4705350"/>
            <a:ext cx="1036638" cy="20796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5</a:t>
            </a:r>
          </a:p>
        </p:txBody>
      </p:sp>
      <p:sp>
        <p:nvSpPr>
          <p:cNvPr id="618533" name="Rectangle 37">
            <a:extLst>
              <a:ext uri="{FF2B5EF4-FFF2-40B4-BE49-F238E27FC236}">
                <a16:creationId xmlns:a16="http://schemas.microsoft.com/office/drawing/2014/main" id="{DCF2B115-AECD-5A0F-2904-403C5457C0B3}"/>
              </a:ext>
            </a:extLst>
          </p:cNvPr>
          <p:cNvSpPr>
            <a:spLocks noChangeArrowheads="1"/>
          </p:cNvSpPr>
          <p:nvPr/>
        </p:nvSpPr>
        <p:spPr bwMode="auto">
          <a:xfrm>
            <a:off x="1112838" y="3498850"/>
            <a:ext cx="1036637" cy="209550"/>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1</a:t>
            </a:r>
          </a:p>
        </p:txBody>
      </p:sp>
      <p:sp>
        <p:nvSpPr>
          <p:cNvPr id="618537" name="Rectangle 41">
            <a:extLst>
              <a:ext uri="{FF2B5EF4-FFF2-40B4-BE49-F238E27FC236}">
                <a16:creationId xmlns:a16="http://schemas.microsoft.com/office/drawing/2014/main" id="{EECC3D8B-B06C-BF68-11B9-33E15E0FB27E}"/>
              </a:ext>
            </a:extLst>
          </p:cNvPr>
          <p:cNvSpPr>
            <a:spLocks noChangeArrowheads="1"/>
          </p:cNvSpPr>
          <p:nvPr/>
        </p:nvSpPr>
        <p:spPr bwMode="auto">
          <a:xfrm>
            <a:off x="1801813" y="3805238"/>
            <a:ext cx="1035050" cy="20796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2</a:t>
            </a:r>
          </a:p>
        </p:txBody>
      </p:sp>
      <p:sp>
        <p:nvSpPr>
          <p:cNvPr id="618539" name="Rectangle 43">
            <a:extLst>
              <a:ext uri="{FF2B5EF4-FFF2-40B4-BE49-F238E27FC236}">
                <a16:creationId xmlns:a16="http://schemas.microsoft.com/office/drawing/2014/main" id="{68EAF33F-3E45-E7D1-799A-1FC875827EF4}"/>
              </a:ext>
            </a:extLst>
          </p:cNvPr>
          <p:cNvSpPr>
            <a:spLocks noChangeArrowheads="1"/>
          </p:cNvSpPr>
          <p:nvPr/>
        </p:nvSpPr>
        <p:spPr bwMode="auto">
          <a:xfrm>
            <a:off x="2336800" y="5062538"/>
            <a:ext cx="164623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400"/>
              <a:t>p(1) = 0, p(j) = j-2</a:t>
            </a:r>
          </a:p>
        </p:txBody>
      </p:sp>
      <p:grpSp>
        <p:nvGrpSpPr>
          <p:cNvPr id="618575" name="Group 79">
            <a:extLst>
              <a:ext uri="{FF2B5EF4-FFF2-40B4-BE49-F238E27FC236}">
                <a16:creationId xmlns:a16="http://schemas.microsoft.com/office/drawing/2014/main" id="{80FD4A55-F2EC-2DD6-D249-9452534D1B40}"/>
              </a:ext>
            </a:extLst>
          </p:cNvPr>
          <p:cNvGrpSpPr>
            <a:grpSpLocks/>
          </p:cNvGrpSpPr>
          <p:nvPr/>
        </p:nvGrpSpPr>
        <p:grpSpPr bwMode="auto">
          <a:xfrm>
            <a:off x="5638800" y="2895600"/>
            <a:ext cx="3124200" cy="2362200"/>
            <a:chOff x="384" y="1344"/>
            <a:chExt cx="1968" cy="1488"/>
          </a:xfrm>
        </p:grpSpPr>
        <p:sp>
          <p:nvSpPr>
            <p:cNvPr id="618541" name="Oval 45">
              <a:extLst>
                <a:ext uri="{FF2B5EF4-FFF2-40B4-BE49-F238E27FC236}">
                  <a16:creationId xmlns:a16="http://schemas.microsoft.com/office/drawing/2014/main" id="{402E3D52-154B-5C86-F16A-7F223AA2560D}"/>
                </a:ext>
              </a:extLst>
            </p:cNvPr>
            <p:cNvSpPr>
              <a:spLocks noChangeArrowheads="1"/>
            </p:cNvSpPr>
            <p:nvPr/>
          </p:nvSpPr>
          <p:spPr bwMode="auto">
            <a:xfrm>
              <a:off x="1536" y="1344"/>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5</a:t>
              </a:r>
            </a:p>
          </p:txBody>
        </p:sp>
        <p:sp>
          <p:nvSpPr>
            <p:cNvPr id="618542" name="Oval 46">
              <a:extLst>
                <a:ext uri="{FF2B5EF4-FFF2-40B4-BE49-F238E27FC236}">
                  <a16:creationId xmlns:a16="http://schemas.microsoft.com/office/drawing/2014/main" id="{04479199-1BF9-5338-4E92-70F03E801200}"/>
                </a:ext>
              </a:extLst>
            </p:cNvPr>
            <p:cNvSpPr>
              <a:spLocks noChangeArrowheads="1"/>
            </p:cNvSpPr>
            <p:nvPr/>
          </p:nvSpPr>
          <p:spPr bwMode="auto">
            <a:xfrm>
              <a:off x="960" y="1680"/>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4</a:t>
              </a:r>
            </a:p>
          </p:txBody>
        </p:sp>
        <p:cxnSp>
          <p:nvCxnSpPr>
            <p:cNvPr id="618543" name="AutoShape 47">
              <a:extLst>
                <a:ext uri="{FF2B5EF4-FFF2-40B4-BE49-F238E27FC236}">
                  <a16:creationId xmlns:a16="http://schemas.microsoft.com/office/drawing/2014/main" id="{4ACF51F1-B77C-C1BB-A69B-7C4EA81D9A98}"/>
                </a:ext>
              </a:extLst>
            </p:cNvPr>
            <p:cNvCxnSpPr>
              <a:cxnSpLocks noChangeShapeType="1"/>
              <a:stCxn id="618541" idx="3"/>
              <a:endCxn id="618542" idx="7"/>
            </p:cNvCxnSpPr>
            <p:nvPr/>
          </p:nvCxnSpPr>
          <p:spPr bwMode="auto">
            <a:xfrm flipH="1">
              <a:off x="1083" y="1467"/>
              <a:ext cx="474" cy="234"/>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44" name="Oval 48">
              <a:extLst>
                <a:ext uri="{FF2B5EF4-FFF2-40B4-BE49-F238E27FC236}">
                  <a16:creationId xmlns:a16="http://schemas.microsoft.com/office/drawing/2014/main" id="{13EBC675-C0E8-E7FB-EA46-032B78B156C1}"/>
                </a:ext>
              </a:extLst>
            </p:cNvPr>
            <p:cNvSpPr>
              <a:spLocks noChangeArrowheads="1"/>
            </p:cNvSpPr>
            <p:nvPr/>
          </p:nvSpPr>
          <p:spPr bwMode="auto">
            <a:xfrm>
              <a:off x="2016" y="1680"/>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3</a:t>
              </a:r>
            </a:p>
          </p:txBody>
        </p:sp>
        <p:cxnSp>
          <p:nvCxnSpPr>
            <p:cNvPr id="618545" name="AutoShape 49">
              <a:extLst>
                <a:ext uri="{FF2B5EF4-FFF2-40B4-BE49-F238E27FC236}">
                  <a16:creationId xmlns:a16="http://schemas.microsoft.com/office/drawing/2014/main" id="{DE565BCF-4655-85A2-3A4C-43C521A85719}"/>
                </a:ext>
              </a:extLst>
            </p:cNvPr>
            <p:cNvCxnSpPr>
              <a:cxnSpLocks noChangeShapeType="1"/>
              <a:stCxn id="618541" idx="5"/>
              <a:endCxn id="618544" idx="1"/>
            </p:cNvCxnSpPr>
            <p:nvPr/>
          </p:nvCxnSpPr>
          <p:spPr bwMode="auto">
            <a:xfrm>
              <a:off x="1659" y="1467"/>
              <a:ext cx="378" cy="234"/>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46" name="Oval 50">
              <a:extLst>
                <a:ext uri="{FF2B5EF4-FFF2-40B4-BE49-F238E27FC236}">
                  <a16:creationId xmlns:a16="http://schemas.microsoft.com/office/drawing/2014/main" id="{439FE700-F976-55B9-83AE-4CE4F72A8F3D}"/>
                </a:ext>
              </a:extLst>
            </p:cNvPr>
            <p:cNvSpPr>
              <a:spLocks noChangeArrowheads="1"/>
            </p:cNvSpPr>
            <p:nvPr/>
          </p:nvSpPr>
          <p:spPr bwMode="auto">
            <a:xfrm>
              <a:off x="672" y="2016"/>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3</a:t>
              </a:r>
            </a:p>
          </p:txBody>
        </p:sp>
        <p:cxnSp>
          <p:nvCxnSpPr>
            <p:cNvPr id="618547" name="AutoShape 51">
              <a:extLst>
                <a:ext uri="{FF2B5EF4-FFF2-40B4-BE49-F238E27FC236}">
                  <a16:creationId xmlns:a16="http://schemas.microsoft.com/office/drawing/2014/main" id="{0FB0D1AF-958B-2CAB-AA6F-86BF25501483}"/>
                </a:ext>
              </a:extLst>
            </p:cNvPr>
            <p:cNvCxnSpPr>
              <a:cxnSpLocks noChangeShapeType="1"/>
              <a:stCxn id="618542" idx="3"/>
              <a:endCxn id="618546" idx="0"/>
            </p:cNvCxnSpPr>
            <p:nvPr/>
          </p:nvCxnSpPr>
          <p:spPr bwMode="auto">
            <a:xfrm flipH="1">
              <a:off x="744" y="1803"/>
              <a:ext cx="237"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48" name="Oval 52">
              <a:extLst>
                <a:ext uri="{FF2B5EF4-FFF2-40B4-BE49-F238E27FC236}">
                  <a16:creationId xmlns:a16="http://schemas.microsoft.com/office/drawing/2014/main" id="{D2513F16-79AC-7631-12C8-885FEA339CCE}"/>
                </a:ext>
              </a:extLst>
            </p:cNvPr>
            <p:cNvSpPr>
              <a:spLocks noChangeArrowheads="1"/>
            </p:cNvSpPr>
            <p:nvPr/>
          </p:nvSpPr>
          <p:spPr bwMode="auto">
            <a:xfrm>
              <a:off x="1248" y="2016"/>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2</a:t>
              </a:r>
            </a:p>
          </p:txBody>
        </p:sp>
        <p:cxnSp>
          <p:nvCxnSpPr>
            <p:cNvPr id="618549" name="AutoShape 53">
              <a:extLst>
                <a:ext uri="{FF2B5EF4-FFF2-40B4-BE49-F238E27FC236}">
                  <a16:creationId xmlns:a16="http://schemas.microsoft.com/office/drawing/2014/main" id="{976EC397-2C0A-48C6-64BE-D2C45663D43C}"/>
                </a:ext>
              </a:extLst>
            </p:cNvPr>
            <p:cNvCxnSpPr>
              <a:cxnSpLocks noChangeShapeType="1"/>
              <a:stCxn id="618542" idx="5"/>
              <a:endCxn id="618548" idx="0"/>
            </p:cNvCxnSpPr>
            <p:nvPr/>
          </p:nvCxnSpPr>
          <p:spPr bwMode="auto">
            <a:xfrm>
              <a:off x="1083" y="1803"/>
              <a:ext cx="237"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50" name="Oval 54">
              <a:extLst>
                <a:ext uri="{FF2B5EF4-FFF2-40B4-BE49-F238E27FC236}">
                  <a16:creationId xmlns:a16="http://schemas.microsoft.com/office/drawing/2014/main" id="{3A6BE5E9-5A17-4474-93CD-7DF6D6728DCB}"/>
                </a:ext>
              </a:extLst>
            </p:cNvPr>
            <p:cNvSpPr>
              <a:spLocks noChangeArrowheads="1"/>
            </p:cNvSpPr>
            <p:nvPr/>
          </p:nvSpPr>
          <p:spPr bwMode="auto">
            <a:xfrm>
              <a:off x="1824" y="2016"/>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2</a:t>
              </a:r>
            </a:p>
          </p:txBody>
        </p:sp>
        <p:cxnSp>
          <p:nvCxnSpPr>
            <p:cNvPr id="618551" name="AutoShape 55">
              <a:extLst>
                <a:ext uri="{FF2B5EF4-FFF2-40B4-BE49-F238E27FC236}">
                  <a16:creationId xmlns:a16="http://schemas.microsoft.com/office/drawing/2014/main" id="{55A0F7FE-220A-189C-BADE-A6566B43D6D3}"/>
                </a:ext>
              </a:extLst>
            </p:cNvPr>
            <p:cNvCxnSpPr>
              <a:cxnSpLocks noChangeShapeType="1"/>
              <a:stCxn id="618544" idx="3"/>
              <a:endCxn id="618550" idx="0"/>
            </p:cNvCxnSpPr>
            <p:nvPr/>
          </p:nvCxnSpPr>
          <p:spPr bwMode="auto">
            <a:xfrm flipH="1">
              <a:off x="1896" y="1803"/>
              <a:ext cx="141"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52" name="Oval 56">
              <a:extLst>
                <a:ext uri="{FF2B5EF4-FFF2-40B4-BE49-F238E27FC236}">
                  <a16:creationId xmlns:a16="http://schemas.microsoft.com/office/drawing/2014/main" id="{5AFCF278-E827-6FD5-9D9C-D8A91E7DB4F2}"/>
                </a:ext>
              </a:extLst>
            </p:cNvPr>
            <p:cNvSpPr>
              <a:spLocks noChangeArrowheads="1"/>
            </p:cNvSpPr>
            <p:nvPr/>
          </p:nvSpPr>
          <p:spPr bwMode="auto">
            <a:xfrm>
              <a:off x="2208" y="2016"/>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1</a:t>
              </a:r>
            </a:p>
          </p:txBody>
        </p:sp>
        <p:cxnSp>
          <p:nvCxnSpPr>
            <p:cNvPr id="618553" name="AutoShape 57">
              <a:extLst>
                <a:ext uri="{FF2B5EF4-FFF2-40B4-BE49-F238E27FC236}">
                  <a16:creationId xmlns:a16="http://schemas.microsoft.com/office/drawing/2014/main" id="{B5AEF167-760B-D407-CB3F-73656963D0BC}"/>
                </a:ext>
              </a:extLst>
            </p:cNvPr>
            <p:cNvCxnSpPr>
              <a:cxnSpLocks noChangeShapeType="1"/>
              <a:stCxn id="618544" idx="5"/>
              <a:endCxn id="618552" idx="0"/>
            </p:cNvCxnSpPr>
            <p:nvPr/>
          </p:nvCxnSpPr>
          <p:spPr bwMode="auto">
            <a:xfrm>
              <a:off x="2139" y="1803"/>
              <a:ext cx="141"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54" name="Oval 58">
              <a:extLst>
                <a:ext uri="{FF2B5EF4-FFF2-40B4-BE49-F238E27FC236}">
                  <a16:creationId xmlns:a16="http://schemas.microsoft.com/office/drawing/2014/main" id="{7F6AF0D0-4408-1050-D359-C2E3C1F483A7}"/>
                </a:ext>
              </a:extLst>
            </p:cNvPr>
            <p:cNvSpPr>
              <a:spLocks noChangeArrowheads="1"/>
            </p:cNvSpPr>
            <p:nvPr/>
          </p:nvSpPr>
          <p:spPr bwMode="auto">
            <a:xfrm>
              <a:off x="528" y="2352"/>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2</a:t>
              </a:r>
            </a:p>
          </p:txBody>
        </p:sp>
        <p:cxnSp>
          <p:nvCxnSpPr>
            <p:cNvPr id="618555" name="AutoShape 59">
              <a:extLst>
                <a:ext uri="{FF2B5EF4-FFF2-40B4-BE49-F238E27FC236}">
                  <a16:creationId xmlns:a16="http://schemas.microsoft.com/office/drawing/2014/main" id="{B6BA98A4-2F50-D973-BD8A-6774866A19B8}"/>
                </a:ext>
              </a:extLst>
            </p:cNvPr>
            <p:cNvCxnSpPr>
              <a:cxnSpLocks noChangeShapeType="1"/>
              <a:stCxn id="618546" idx="3"/>
              <a:endCxn id="618554" idx="0"/>
            </p:cNvCxnSpPr>
            <p:nvPr/>
          </p:nvCxnSpPr>
          <p:spPr bwMode="auto">
            <a:xfrm flipH="1">
              <a:off x="600" y="2139"/>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56" name="Oval 60">
              <a:extLst>
                <a:ext uri="{FF2B5EF4-FFF2-40B4-BE49-F238E27FC236}">
                  <a16:creationId xmlns:a16="http://schemas.microsoft.com/office/drawing/2014/main" id="{63AEBEFE-9CDA-9BE6-7408-51A198A77182}"/>
                </a:ext>
              </a:extLst>
            </p:cNvPr>
            <p:cNvSpPr>
              <a:spLocks noChangeArrowheads="1"/>
            </p:cNvSpPr>
            <p:nvPr/>
          </p:nvSpPr>
          <p:spPr bwMode="auto">
            <a:xfrm>
              <a:off x="816" y="2352"/>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1</a:t>
              </a:r>
            </a:p>
          </p:txBody>
        </p:sp>
        <p:cxnSp>
          <p:nvCxnSpPr>
            <p:cNvPr id="618557" name="AutoShape 61">
              <a:extLst>
                <a:ext uri="{FF2B5EF4-FFF2-40B4-BE49-F238E27FC236}">
                  <a16:creationId xmlns:a16="http://schemas.microsoft.com/office/drawing/2014/main" id="{AAAB0394-95D4-BBFA-481B-7574768615B9}"/>
                </a:ext>
              </a:extLst>
            </p:cNvPr>
            <p:cNvCxnSpPr>
              <a:cxnSpLocks noChangeShapeType="1"/>
              <a:stCxn id="618546" idx="5"/>
              <a:endCxn id="618556" idx="0"/>
            </p:cNvCxnSpPr>
            <p:nvPr/>
          </p:nvCxnSpPr>
          <p:spPr bwMode="auto">
            <a:xfrm>
              <a:off x="795" y="2139"/>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58" name="Oval 62">
              <a:extLst>
                <a:ext uri="{FF2B5EF4-FFF2-40B4-BE49-F238E27FC236}">
                  <a16:creationId xmlns:a16="http://schemas.microsoft.com/office/drawing/2014/main" id="{BBD3A310-AF63-9210-6447-C11D80D3405D}"/>
                </a:ext>
              </a:extLst>
            </p:cNvPr>
            <p:cNvSpPr>
              <a:spLocks noChangeArrowheads="1"/>
            </p:cNvSpPr>
            <p:nvPr/>
          </p:nvSpPr>
          <p:spPr bwMode="auto">
            <a:xfrm>
              <a:off x="384" y="2688"/>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1</a:t>
              </a:r>
            </a:p>
          </p:txBody>
        </p:sp>
        <p:cxnSp>
          <p:nvCxnSpPr>
            <p:cNvPr id="618559" name="AutoShape 63">
              <a:extLst>
                <a:ext uri="{FF2B5EF4-FFF2-40B4-BE49-F238E27FC236}">
                  <a16:creationId xmlns:a16="http://schemas.microsoft.com/office/drawing/2014/main" id="{A7585B29-23DE-94E5-F29E-91C8CACF449A}"/>
                </a:ext>
              </a:extLst>
            </p:cNvPr>
            <p:cNvCxnSpPr>
              <a:cxnSpLocks noChangeShapeType="1"/>
              <a:stCxn id="618554" idx="3"/>
              <a:endCxn id="618558" idx="0"/>
            </p:cNvCxnSpPr>
            <p:nvPr/>
          </p:nvCxnSpPr>
          <p:spPr bwMode="auto">
            <a:xfrm flipH="1">
              <a:off x="456" y="2475"/>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60" name="Oval 64">
              <a:extLst>
                <a:ext uri="{FF2B5EF4-FFF2-40B4-BE49-F238E27FC236}">
                  <a16:creationId xmlns:a16="http://schemas.microsoft.com/office/drawing/2014/main" id="{2C6F1DF3-9311-6F3E-C0B0-1207EBB27478}"/>
                </a:ext>
              </a:extLst>
            </p:cNvPr>
            <p:cNvSpPr>
              <a:spLocks noChangeArrowheads="1"/>
            </p:cNvSpPr>
            <p:nvPr/>
          </p:nvSpPr>
          <p:spPr bwMode="auto">
            <a:xfrm>
              <a:off x="672" y="2688"/>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cxnSp>
          <p:nvCxnSpPr>
            <p:cNvPr id="618561" name="AutoShape 65">
              <a:extLst>
                <a:ext uri="{FF2B5EF4-FFF2-40B4-BE49-F238E27FC236}">
                  <a16:creationId xmlns:a16="http://schemas.microsoft.com/office/drawing/2014/main" id="{A7345ADC-714C-CEB5-F2B3-8F2DC673EA66}"/>
                </a:ext>
              </a:extLst>
            </p:cNvPr>
            <p:cNvCxnSpPr>
              <a:cxnSpLocks noChangeShapeType="1"/>
              <a:stCxn id="618554" idx="5"/>
              <a:endCxn id="618560" idx="0"/>
            </p:cNvCxnSpPr>
            <p:nvPr/>
          </p:nvCxnSpPr>
          <p:spPr bwMode="auto">
            <a:xfrm>
              <a:off x="651" y="2475"/>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66" name="Oval 70">
              <a:extLst>
                <a:ext uri="{FF2B5EF4-FFF2-40B4-BE49-F238E27FC236}">
                  <a16:creationId xmlns:a16="http://schemas.microsoft.com/office/drawing/2014/main" id="{52F753E8-7612-2DC8-ED01-EC6A95F4608C}"/>
                </a:ext>
              </a:extLst>
            </p:cNvPr>
            <p:cNvSpPr>
              <a:spLocks noChangeArrowheads="1"/>
            </p:cNvSpPr>
            <p:nvPr/>
          </p:nvSpPr>
          <p:spPr bwMode="auto">
            <a:xfrm>
              <a:off x="1104" y="2352"/>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1</a:t>
              </a:r>
            </a:p>
          </p:txBody>
        </p:sp>
        <p:cxnSp>
          <p:nvCxnSpPr>
            <p:cNvPr id="618567" name="AutoShape 71">
              <a:extLst>
                <a:ext uri="{FF2B5EF4-FFF2-40B4-BE49-F238E27FC236}">
                  <a16:creationId xmlns:a16="http://schemas.microsoft.com/office/drawing/2014/main" id="{9FBBB3DB-FFE7-8C26-A19A-03D69EC2D79E}"/>
                </a:ext>
              </a:extLst>
            </p:cNvPr>
            <p:cNvCxnSpPr>
              <a:cxnSpLocks noChangeShapeType="1"/>
              <a:stCxn id="618548" idx="3"/>
              <a:endCxn id="618566" idx="0"/>
            </p:cNvCxnSpPr>
            <p:nvPr/>
          </p:nvCxnSpPr>
          <p:spPr bwMode="auto">
            <a:xfrm flipH="1">
              <a:off x="1176" y="2139"/>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68" name="Oval 72">
              <a:extLst>
                <a:ext uri="{FF2B5EF4-FFF2-40B4-BE49-F238E27FC236}">
                  <a16:creationId xmlns:a16="http://schemas.microsoft.com/office/drawing/2014/main" id="{40CCFE70-EF4E-9DA3-E90D-F436E1710445}"/>
                </a:ext>
              </a:extLst>
            </p:cNvPr>
            <p:cNvSpPr>
              <a:spLocks noChangeArrowheads="1"/>
            </p:cNvSpPr>
            <p:nvPr/>
          </p:nvSpPr>
          <p:spPr bwMode="auto">
            <a:xfrm>
              <a:off x="1392" y="2352"/>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cxnSp>
          <p:nvCxnSpPr>
            <p:cNvPr id="618569" name="AutoShape 73">
              <a:extLst>
                <a:ext uri="{FF2B5EF4-FFF2-40B4-BE49-F238E27FC236}">
                  <a16:creationId xmlns:a16="http://schemas.microsoft.com/office/drawing/2014/main" id="{33DD966B-3550-41D9-9804-4DD4FCDB9EF7}"/>
                </a:ext>
              </a:extLst>
            </p:cNvPr>
            <p:cNvCxnSpPr>
              <a:cxnSpLocks noChangeShapeType="1"/>
              <a:stCxn id="618548" idx="5"/>
              <a:endCxn id="618568" idx="0"/>
            </p:cNvCxnSpPr>
            <p:nvPr/>
          </p:nvCxnSpPr>
          <p:spPr bwMode="auto">
            <a:xfrm>
              <a:off x="1371" y="2139"/>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70" name="Oval 74">
              <a:extLst>
                <a:ext uri="{FF2B5EF4-FFF2-40B4-BE49-F238E27FC236}">
                  <a16:creationId xmlns:a16="http://schemas.microsoft.com/office/drawing/2014/main" id="{093BD883-FDD8-3F6A-1E52-B01A1D90FE5A}"/>
                </a:ext>
              </a:extLst>
            </p:cNvPr>
            <p:cNvSpPr>
              <a:spLocks noChangeArrowheads="1"/>
            </p:cNvSpPr>
            <p:nvPr/>
          </p:nvSpPr>
          <p:spPr bwMode="auto">
            <a:xfrm>
              <a:off x="1680" y="2352"/>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1</a:t>
              </a:r>
            </a:p>
          </p:txBody>
        </p:sp>
        <p:cxnSp>
          <p:nvCxnSpPr>
            <p:cNvPr id="618571" name="AutoShape 75">
              <a:extLst>
                <a:ext uri="{FF2B5EF4-FFF2-40B4-BE49-F238E27FC236}">
                  <a16:creationId xmlns:a16="http://schemas.microsoft.com/office/drawing/2014/main" id="{905D8CAD-9F91-6954-DEC9-18380607A2D9}"/>
                </a:ext>
              </a:extLst>
            </p:cNvPr>
            <p:cNvCxnSpPr>
              <a:cxnSpLocks noChangeShapeType="1"/>
              <a:stCxn id="618550" idx="3"/>
              <a:endCxn id="618570" idx="0"/>
            </p:cNvCxnSpPr>
            <p:nvPr/>
          </p:nvCxnSpPr>
          <p:spPr bwMode="auto">
            <a:xfrm flipH="1">
              <a:off x="1752" y="2139"/>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8572" name="Oval 76">
              <a:extLst>
                <a:ext uri="{FF2B5EF4-FFF2-40B4-BE49-F238E27FC236}">
                  <a16:creationId xmlns:a16="http://schemas.microsoft.com/office/drawing/2014/main" id="{F7EB9EAB-6786-77A1-3E68-040258093ED7}"/>
                </a:ext>
              </a:extLst>
            </p:cNvPr>
            <p:cNvSpPr>
              <a:spLocks noChangeArrowheads="1"/>
            </p:cNvSpPr>
            <p:nvPr/>
          </p:nvSpPr>
          <p:spPr bwMode="auto">
            <a:xfrm>
              <a:off x="1968" y="2352"/>
              <a:ext cx="144" cy="144"/>
            </a:xfrm>
            <a:prstGeom prst="ellipse">
              <a:avLst/>
            </a:prstGeom>
            <a:solidFill>
              <a:schemeClr val="tx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cxnSp>
          <p:nvCxnSpPr>
            <p:cNvPr id="618573" name="AutoShape 77">
              <a:extLst>
                <a:ext uri="{FF2B5EF4-FFF2-40B4-BE49-F238E27FC236}">
                  <a16:creationId xmlns:a16="http://schemas.microsoft.com/office/drawing/2014/main" id="{E12CDB98-9466-1A67-1375-0A9F9E41E410}"/>
                </a:ext>
              </a:extLst>
            </p:cNvPr>
            <p:cNvCxnSpPr>
              <a:cxnSpLocks noChangeShapeType="1"/>
              <a:stCxn id="618550" idx="5"/>
              <a:endCxn id="618572" idx="0"/>
            </p:cNvCxnSpPr>
            <p:nvPr/>
          </p:nvCxnSpPr>
          <p:spPr bwMode="auto">
            <a:xfrm>
              <a:off x="1947" y="2139"/>
              <a:ext cx="93" cy="213"/>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20F551E-AE76-5E53-6444-99225B579639}"/>
              </a:ext>
            </a:extLst>
          </p:cNvPr>
          <p:cNvSpPr>
            <a:spLocks noGrp="1"/>
          </p:cNvSpPr>
          <p:nvPr>
            <p:ph type="sldNum" sz="quarter" idx="10"/>
          </p:nvPr>
        </p:nvSpPr>
        <p:spPr/>
        <p:txBody>
          <a:bodyPr/>
          <a:lstStyle/>
          <a:p>
            <a:fld id="{7E85849F-AE73-5644-ADE0-EC2F762F070B}" type="slidenum">
              <a:rPr lang="en-US" altLang="en-US"/>
              <a:pPr/>
              <a:t>12</a:t>
            </a:fld>
            <a:endParaRPr lang="en-US" altLang="en-US" sz="1400"/>
          </a:p>
        </p:txBody>
      </p:sp>
      <p:sp>
        <p:nvSpPr>
          <p:cNvPr id="489474" name="Rectangle 2">
            <a:extLst>
              <a:ext uri="{FF2B5EF4-FFF2-40B4-BE49-F238E27FC236}">
                <a16:creationId xmlns:a16="http://schemas.microsoft.com/office/drawing/2014/main" id="{B8AA0EB4-FDB2-7287-D992-FC80CA9E4D28}"/>
              </a:ext>
            </a:extLst>
          </p:cNvPr>
          <p:cNvSpPr>
            <a:spLocks noGrp="1" noChangeArrowheads="1"/>
          </p:cNvSpPr>
          <p:nvPr>
            <p:ph type="title"/>
          </p:nvPr>
        </p:nvSpPr>
        <p:spPr/>
        <p:txBody>
          <a:bodyPr/>
          <a:lstStyle/>
          <a:p>
            <a:r>
              <a:rPr lang="en-US" altLang="en-US"/>
              <a:t>Weighted Interval Scheduling:  Bottom-Up</a:t>
            </a:r>
          </a:p>
        </p:txBody>
      </p:sp>
      <p:sp>
        <p:nvSpPr>
          <p:cNvPr id="489475" name="Rectangle 3">
            <a:extLst>
              <a:ext uri="{FF2B5EF4-FFF2-40B4-BE49-F238E27FC236}">
                <a16:creationId xmlns:a16="http://schemas.microsoft.com/office/drawing/2014/main" id="{3149969F-8CC8-7905-EED4-838873DBCCCB}"/>
              </a:ext>
            </a:extLst>
          </p:cNvPr>
          <p:cNvSpPr>
            <a:spLocks noGrp="1" noChangeArrowheads="1"/>
          </p:cNvSpPr>
          <p:nvPr>
            <p:ph type="body" idx="1"/>
          </p:nvPr>
        </p:nvSpPr>
        <p:spPr/>
        <p:txBody>
          <a:bodyPr/>
          <a:lstStyle/>
          <a:p>
            <a:r>
              <a:rPr lang="en-US" altLang="en-US"/>
              <a:t>Bottom-up dynamic programming.  </a:t>
            </a:r>
            <a:r>
              <a:rPr lang="en-US" altLang="en-US">
                <a:solidFill>
                  <a:schemeClr val="tx1"/>
                </a:solidFill>
              </a:rPr>
              <a:t>Unwind recursion.</a:t>
            </a:r>
          </a:p>
        </p:txBody>
      </p:sp>
      <p:sp>
        <p:nvSpPr>
          <p:cNvPr id="489479" name="Text Box 7">
            <a:extLst>
              <a:ext uri="{FF2B5EF4-FFF2-40B4-BE49-F238E27FC236}">
                <a16:creationId xmlns:a16="http://schemas.microsoft.com/office/drawing/2014/main" id="{ED38F5A0-A3F7-892E-4AB4-C4B366FE0CEC}"/>
              </a:ext>
            </a:extLst>
          </p:cNvPr>
          <p:cNvSpPr txBox="1">
            <a:spLocks noChangeArrowheads="1"/>
          </p:cNvSpPr>
          <p:nvPr/>
        </p:nvSpPr>
        <p:spPr bwMode="auto">
          <a:xfrm>
            <a:off x="1066800" y="1828800"/>
            <a:ext cx="6983413" cy="2873375"/>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r>
              <a:rPr lang="en-US" altLang="en-US" b="1">
                <a:solidFill>
                  <a:srgbClr val="003399"/>
                </a:solidFill>
                <a:latin typeface="Courier New" panose="02070309020205020404" pitchFamily="49" charset="0"/>
              </a:rPr>
              <a:t>Input</a:t>
            </a:r>
            <a:r>
              <a:rPr lang="en-US" altLang="en-US" b="1">
                <a:latin typeface="Courier New" panose="02070309020205020404" pitchFamily="49" charset="0"/>
              </a:rPr>
              <a:t>: n, s</a:t>
            </a:r>
            <a:r>
              <a:rPr lang="en-US" altLang="en-US" b="1" baseline="-25000">
                <a:latin typeface="Courier New" panose="02070309020205020404" pitchFamily="49" charset="0"/>
              </a:rPr>
              <a:t>1</a:t>
            </a:r>
            <a:r>
              <a:rPr lang="en-US" altLang="en-US" b="1">
                <a:latin typeface="Courier New" panose="02070309020205020404" pitchFamily="49" charset="0"/>
              </a:rPr>
              <a:t>,…,s</a:t>
            </a:r>
            <a:r>
              <a:rPr lang="en-US" altLang="en-US" b="1" baseline="-25000">
                <a:latin typeface="Courier New" panose="02070309020205020404" pitchFamily="49" charset="0"/>
              </a:rPr>
              <a:t>n , </a:t>
            </a:r>
            <a:r>
              <a:rPr lang="en-US" altLang="en-US" b="1">
                <a:latin typeface="Courier New" panose="02070309020205020404" pitchFamily="49" charset="0"/>
              </a:rPr>
              <a:t>f</a:t>
            </a:r>
            <a:r>
              <a:rPr lang="en-US" altLang="en-US" b="1" baseline="-25000">
                <a:latin typeface="Courier New" panose="02070309020205020404" pitchFamily="49" charset="0"/>
              </a:rPr>
              <a:t>1</a:t>
            </a:r>
            <a:r>
              <a:rPr lang="en-US" altLang="en-US" b="1">
                <a:latin typeface="Courier New" panose="02070309020205020404" pitchFamily="49" charset="0"/>
              </a:rPr>
              <a:t>,…,f</a:t>
            </a:r>
            <a:r>
              <a:rPr lang="en-US" altLang="en-US" b="1" baseline="-25000">
                <a:latin typeface="Courier New" panose="02070309020205020404" pitchFamily="49" charset="0"/>
              </a:rPr>
              <a:t>n , </a:t>
            </a:r>
            <a:r>
              <a:rPr lang="en-US" altLang="en-US" b="1">
                <a:latin typeface="Courier New" panose="02070309020205020404" pitchFamily="49" charset="0"/>
              </a:rPr>
              <a:t>v</a:t>
            </a:r>
            <a:r>
              <a:rPr lang="en-US" altLang="en-US" b="1" baseline="-25000">
                <a:latin typeface="Courier New" panose="02070309020205020404" pitchFamily="49" charset="0"/>
              </a:rPr>
              <a:t>1</a:t>
            </a:r>
            <a:r>
              <a:rPr lang="en-US" altLang="en-US" b="1">
                <a:latin typeface="Courier New" panose="02070309020205020404" pitchFamily="49" charset="0"/>
              </a:rPr>
              <a:t>,…,v</a:t>
            </a:r>
            <a:r>
              <a:rPr lang="en-US" altLang="en-US" b="1" baseline="-25000">
                <a:latin typeface="Courier New" panose="02070309020205020404" pitchFamily="49" charset="0"/>
              </a:rPr>
              <a:t>n</a:t>
            </a:r>
            <a:endParaRPr lang="en-US" altLang="en-US" b="1">
              <a:latin typeface="Courier New" panose="02070309020205020404" pitchFamily="49" charset="0"/>
            </a:endParaRP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Sort</a:t>
            </a:r>
            <a:r>
              <a:rPr lang="en-US" altLang="en-US" b="1">
                <a:latin typeface="Courier New" panose="02070309020205020404" pitchFamily="49" charset="0"/>
              </a:rPr>
              <a:t> jobs by finish times so that f</a:t>
            </a:r>
            <a:r>
              <a:rPr lang="en-US" altLang="en-US" b="1" baseline="-25000">
                <a:latin typeface="Courier New" panose="02070309020205020404" pitchFamily="49" charset="0"/>
              </a:rPr>
              <a:t>1</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f</a:t>
            </a:r>
            <a:r>
              <a:rPr lang="en-US" altLang="en-US" b="1" baseline="-25000">
                <a:latin typeface="Courier New" panose="02070309020205020404" pitchFamily="49" charset="0"/>
              </a:rPr>
              <a:t>2</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f</a:t>
            </a:r>
            <a:r>
              <a:rPr lang="en-US" altLang="en-US" b="1" baseline="-25000">
                <a:latin typeface="Courier New" panose="02070309020205020404" pitchFamily="49" charset="0"/>
              </a:rPr>
              <a:t>n</a:t>
            </a:r>
            <a:r>
              <a:rPr lang="en-US" altLang="en-US" b="1">
                <a:latin typeface="Courier New" panose="02070309020205020404" pitchFamily="49" charset="0"/>
              </a:rPr>
              <a:t>.</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Compute</a:t>
            </a:r>
            <a:r>
              <a:rPr lang="en-US" altLang="en-US" b="1">
                <a:latin typeface="Courier New" panose="02070309020205020404" pitchFamily="49" charset="0"/>
              </a:rPr>
              <a:t> p(1), p(2), …, p(n)</a:t>
            </a:r>
          </a:p>
          <a:p>
            <a:endParaRPr lang="en-US" altLang="en-US" b="1">
              <a:latin typeface="Courier New" panose="02070309020205020404" pitchFamily="49" charset="0"/>
            </a:endParaRPr>
          </a:p>
          <a:p>
            <a:r>
              <a:rPr lang="en-US" altLang="en-US" b="1">
                <a:latin typeface="Courier New" panose="02070309020205020404" pitchFamily="49" charset="0"/>
              </a:rPr>
              <a:t>Iterative-Compute-Opt {</a:t>
            </a:r>
          </a:p>
          <a:p>
            <a:r>
              <a:rPr lang="en-US" altLang="en-US" b="1">
                <a:latin typeface="Courier New" panose="02070309020205020404" pitchFamily="49" charset="0"/>
              </a:rPr>
              <a:t>   M[0] = 0</a:t>
            </a:r>
            <a:endParaRPr lang="en-US" altLang="en-US" b="1">
              <a:solidFill>
                <a:schemeClr val="accent1"/>
              </a:solidFill>
              <a:latin typeface="Courier New" panose="02070309020205020404" pitchFamily="49" charset="0"/>
            </a:endParaRPr>
          </a:p>
          <a:p>
            <a:r>
              <a:rPr lang="en-US" altLang="en-US" b="1">
                <a:solidFill>
                  <a:srgbClr val="003399"/>
                </a:solidFill>
                <a:latin typeface="Courier New" panose="02070309020205020404" pitchFamily="49" charset="0"/>
              </a:rPr>
              <a:t>   for</a:t>
            </a:r>
            <a:r>
              <a:rPr lang="en-US" altLang="en-US" b="1">
                <a:solidFill>
                  <a:schemeClr val="accent1"/>
                </a:solidFill>
                <a:latin typeface="Courier New" panose="02070309020205020404" pitchFamily="49" charset="0"/>
              </a:rPr>
              <a:t> </a:t>
            </a:r>
            <a:r>
              <a:rPr lang="en-US" altLang="en-US" b="1">
                <a:latin typeface="Courier New" panose="02070309020205020404" pitchFamily="49" charset="0"/>
              </a:rPr>
              <a:t>j = 1 to n</a:t>
            </a:r>
          </a:p>
          <a:p>
            <a:r>
              <a:rPr lang="en-US" altLang="en-US" b="1">
                <a:solidFill>
                  <a:schemeClr val="accent1"/>
                </a:solidFill>
                <a:latin typeface="Courier New" panose="02070309020205020404" pitchFamily="49" charset="0"/>
              </a:rPr>
              <a:t>      </a:t>
            </a:r>
            <a:r>
              <a:rPr lang="en-US" altLang="en-US" b="1">
                <a:latin typeface="Courier New" panose="02070309020205020404" pitchFamily="49" charset="0"/>
              </a:rPr>
              <a:t>M[j] = max(v</a:t>
            </a:r>
            <a:r>
              <a:rPr lang="en-US" altLang="en-US" b="1" baseline="-25000">
                <a:latin typeface="Courier New" panose="02070309020205020404" pitchFamily="49" charset="0"/>
              </a:rPr>
              <a:t>j</a:t>
            </a:r>
            <a:r>
              <a:rPr lang="en-US" altLang="en-US" b="1">
                <a:latin typeface="Courier New" panose="02070309020205020404" pitchFamily="49" charset="0"/>
              </a:rPr>
              <a:t> + M[p(j)], M[j-1])</a:t>
            </a:r>
          </a:p>
          <a:p>
            <a:r>
              <a:rPr lang="en-US" altLang="en-US" b="1">
                <a:latin typeface="Courier New" panose="02070309020205020404" pitchFamily="49" charset="0"/>
              </a:rPr>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FAA838A9-6F18-9EFE-D2A5-272909607270}"/>
              </a:ext>
            </a:extLst>
          </p:cNvPr>
          <p:cNvSpPr>
            <a:spLocks noGrp="1"/>
          </p:cNvSpPr>
          <p:nvPr>
            <p:ph type="sldNum" sz="quarter" idx="10"/>
          </p:nvPr>
        </p:nvSpPr>
        <p:spPr/>
        <p:txBody>
          <a:bodyPr/>
          <a:lstStyle/>
          <a:p>
            <a:fld id="{03F7954E-911F-AD48-952C-9C651D73C00E}" type="slidenum">
              <a:rPr lang="en-US" altLang="en-US"/>
              <a:pPr/>
              <a:t>13</a:t>
            </a:fld>
            <a:endParaRPr lang="en-US" altLang="en-US" sz="1400"/>
          </a:p>
        </p:txBody>
      </p:sp>
      <p:sp>
        <p:nvSpPr>
          <p:cNvPr id="450567" name="Rectangle 7">
            <a:extLst>
              <a:ext uri="{FF2B5EF4-FFF2-40B4-BE49-F238E27FC236}">
                <a16:creationId xmlns:a16="http://schemas.microsoft.com/office/drawing/2014/main" id="{BBC79D22-4ECE-D7B3-719E-8148591B9330}"/>
              </a:ext>
            </a:extLst>
          </p:cNvPr>
          <p:cNvSpPr>
            <a:spLocks noGrp="1" noChangeArrowheads="1"/>
          </p:cNvSpPr>
          <p:nvPr>
            <p:ph type="title"/>
          </p:nvPr>
        </p:nvSpPr>
        <p:spPr/>
        <p:txBody>
          <a:bodyPr/>
          <a:lstStyle/>
          <a:p>
            <a:r>
              <a:rPr lang="en-US" altLang="en-US"/>
              <a:t>Weighted Interval Scheduling:  Finding a Solution</a:t>
            </a:r>
          </a:p>
        </p:txBody>
      </p:sp>
      <p:sp>
        <p:nvSpPr>
          <p:cNvPr id="450568" name="Rectangle 8">
            <a:extLst>
              <a:ext uri="{FF2B5EF4-FFF2-40B4-BE49-F238E27FC236}">
                <a16:creationId xmlns:a16="http://schemas.microsoft.com/office/drawing/2014/main" id="{BEE51E24-EA52-38B5-C2E2-CBBF27569780}"/>
              </a:ext>
            </a:extLst>
          </p:cNvPr>
          <p:cNvSpPr>
            <a:spLocks noGrp="1" noChangeArrowheads="1"/>
          </p:cNvSpPr>
          <p:nvPr>
            <p:ph type="body" idx="1"/>
          </p:nvPr>
        </p:nvSpPr>
        <p:spPr/>
        <p:txBody>
          <a:bodyPr/>
          <a:lstStyle/>
          <a:p>
            <a:r>
              <a:rPr lang="en-US" altLang="en-US"/>
              <a:t>Q.  </a:t>
            </a:r>
            <a:r>
              <a:rPr lang="en-US" altLang="en-US">
                <a:solidFill>
                  <a:schemeClr val="tx1"/>
                </a:solidFill>
              </a:rPr>
              <a:t>Dynamic programming algorithms computes optimal value.  What if we want the solution itself?</a:t>
            </a:r>
          </a:p>
          <a:p>
            <a:r>
              <a:rPr lang="en-US" altLang="en-US"/>
              <a:t>A.  </a:t>
            </a:r>
            <a:r>
              <a:rPr lang="en-US" altLang="en-US">
                <a:solidFill>
                  <a:schemeClr val="tx1"/>
                </a:solidFill>
              </a:rPr>
              <a:t>Do some post-processing.</a:t>
            </a:r>
            <a:endParaRPr lang="en-US" altLang="en-US">
              <a:solidFill>
                <a:schemeClr val="tx1"/>
              </a:solidFill>
              <a:latin typeface="Courier New" panose="02070309020205020404" pitchFamily="49" charset="0"/>
            </a:endParaRPr>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r>
              <a:rPr lang="en-US" altLang="en-US"/>
              <a:t># of recursive calls </a:t>
            </a:r>
            <a:r>
              <a:rPr lang="en-US" altLang="en-US">
                <a:sym typeface="Symbol" pitchFamily="2" charset="2"/>
              </a:rPr>
              <a:t> n    </a:t>
            </a:r>
            <a:r>
              <a:rPr lang="en-US" altLang="en-US"/>
              <a:t>O(n).</a:t>
            </a:r>
          </a:p>
        </p:txBody>
      </p:sp>
      <p:sp>
        <p:nvSpPr>
          <p:cNvPr id="450569" name="Text Box 9">
            <a:extLst>
              <a:ext uri="{FF2B5EF4-FFF2-40B4-BE49-F238E27FC236}">
                <a16:creationId xmlns:a16="http://schemas.microsoft.com/office/drawing/2014/main" id="{973C3CEB-C959-2E80-C0BA-D3E65F9B2D6F}"/>
              </a:ext>
            </a:extLst>
          </p:cNvPr>
          <p:cNvSpPr txBox="1">
            <a:spLocks noChangeArrowheads="1"/>
          </p:cNvSpPr>
          <p:nvPr/>
        </p:nvSpPr>
        <p:spPr bwMode="auto">
          <a:xfrm>
            <a:off x="1981200" y="2362200"/>
            <a:ext cx="5048250" cy="3216275"/>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pPr>
              <a:lnSpc>
                <a:spcPct val="40000"/>
              </a:lnSpc>
              <a:spcBef>
                <a:spcPct val="50000"/>
              </a:spcBef>
            </a:pPr>
            <a:endParaRPr kumimoji="0" lang="en-US" altLang="en-US" b="1">
              <a:solidFill>
                <a:schemeClr val="bg2"/>
              </a:solidFill>
              <a:latin typeface="Courier New" panose="02070309020205020404" pitchFamily="49" charset="0"/>
            </a:endParaRPr>
          </a:p>
          <a:p>
            <a:r>
              <a:rPr lang="en-US" altLang="en-US" b="1">
                <a:solidFill>
                  <a:srgbClr val="003399"/>
                </a:solidFill>
                <a:latin typeface="Courier New" panose="02070309020205020404" pitchFamily="49" charset="0"/>
              </a:rPr>
              <a:t>Run</a:t>
            </a:r>
            <a:r>
              <a:rPr lang="en-US" altLang="en-US" b="1">
                <a:latin typeface="Courier New" panose="02070309020205020404" pitchFamily="49" charset="0"/>
              </a:rPr>
              <a:t> M-Compute-Opt(n)</a:t>
            </a:r>
          </a:p>
          <a:p>
            <a:r>
              <a:rPr lang="en-US" altLang="en-US" b="1">
                <a:solidFill>
                  <a:srgbClr val="003399"/>
                </a:solidFill>
                <a:latin typeface="Courier New" panose="02070309020205020404" pitchFamily="49" charset="0"/>
              </a:rPr>
              <a:t>Run</a:t>
            </a:r>
            <a:r>
              <a:rPr lang="en-US" altLang="en-US" b="1">
                <a:latin typeface="Courier New" panose="02070309020205020404" pitchFamily="49" charset="0"/>
              </a:rPr>
              <a:t> Find-Solution(n)</a:t>
            </a:r>
          </a:p>
          <a:p>
            <a:endParaRPr lang="en-US" altLang="en-US" b="1">
              <a:latin typeface="Courier New" panose="02070309020205020404" pitchFamily="49" charset="0"/>
            </a:endParaRPr>
          </a:p>
          <a:p>
            <a:r>
              <a:rPr lang="en-US" altLang="en-US" b="1">
                <a:latin typeface="Courier New" panose="02070309020205020404" pitchFamily="49" charset="0"/>
              </a:rPr>
              <a:t>Find-Solution(j) {</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if</a:t>
            </a:r>
            <a:r>
              <a:rPr lang="en-US" altLang="en-US" b="1">
                <a:latin typeface="Courier New" panose="02070309020205020404" pitchFamily="49" charset="0"/>
              </a:rPr>
              <a:t> (j = 0)</a:t>
            </a:r>
          </a:p>
          <a:p>
            <a:r>
              <a:rPr lang="en-US" altLang="en-US" b="1">
                <a:latin typeface="Courier New" panose="02070309020205020404" pitchFamily="49" charset="0"/>
              </a:rPr>
              <a:t>      output nothing</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else if </a:t>
            </a:r>
            <a:r>
              <a:rPr lang="en-US" altLang="en-US" b="1">
                <a:latin typeface="Courier New" panose="02070309020205020404" pitchFamily="49" charset="0"/>
              </a:rPr>
              <a:t>(v</a:t>
            </a:r>
            <a:r>
              <a:rPr lang="en-US" altLang="en-US" b="1" baseline="-25000">
                <a:latin typeface="Courier New" panose="02070309020205020404" pitchFamily="49" charset="0"/>
              </a:rPr>
              <a:t>j</a:t>
            </a:r>
            <a:r>
              <a:rPr lang="en-US" altLang="en-US" b="1">
                <a:latin typeface="Courier New" panose="02070309020205020404" pitchFamily="49" charset="0"/>
              </a:rPr>
              <a:t> + M[p(j)] &gt; M[j-1])</a:t>
            </a:r>
          </a:p>
          <a:p>
            <a:r>
              <a:rPr lang="en-US" altLang="en-US" b="1">
                <a:latin typeface="Courier New" panose="02070309020205020404" pitchFamily="49" charset="0"/>
              </a:rPr>
              <a:t>      print j</a:t>
            </a:r>
          </a:p>
          <a:p>
            <a:r>
              <a:rPr lang="en-US" altLang="en-US" b="1">
                <a:latin typeface="Courier New" panose="02070309020205020404" pitchFamily="49" charset="0"/>
              </a:rPr>
              <a:t>      Find-Solution(p(j))</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else</a:t>
            </a:r>
          </a:p>
          <a:p>
            <a:r>
              <a:rPr lang="en-US" altLang="en-US" b="1">
                <a:latin typeface="Courier New" panose="02070309020205020404" pitchFamily="49" charset="0"/>
              </a:rPr>
              <a:t>      Find-Solution(j-1)</a:t>
            </a:r>
          </a:p>
          <a:p>
            <a:r>
              <a:rPr lang="en-US" altLang="en-US" b="1">
                <a:latin typeface="Courier New" panose="02070309020205020404" pitchFamily="49" charset="0"/>
              </a:rPr>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8EF3844-94BB-CEBA-EF6A-9732ACF5D1F9}"/>
              </a:ext>
            </a:extLst>
          </p:cNvPr>
          <p:cNvSpPr>
            <a:spLocks noGrp="1"/>
          </p:cNvSpPr>
          <p:nvPr>
            <p:ph type="sldNum" sz="quarter" idx="10"/>
          </p:nvPr>
        </p:nvSpPr>
        <p:spPr/>
        <p:txBody>
          <a:bodyPr/>
          <a:lstStyle/>
          <a:p>
            <a:fld id="{533E311E-6746-A043-8A49-0B457AFCC655}" type="slidenum">
              <a:rPr lang="en-US" altLang="en-US"/>
              <a:pPr/>
              <a:t>14</a:t>
            </a:fld>
            <a:endParaRPr lang="en-US" altLang="en-US" sz="1400"/>
          </a:p>
        </p:txBody>
      </p:sp>
      <p:sp>
        <p:nvSpPr>
          <p:cNvPr id="559108" name="Text Box 4">
            <a:extLst>
              <a:ext uri="{FF2B5EF4-FFF2-40B4-BE49-F238E27FC236}">
                <a16:creationId xmlns:a16="http://schemas.microsoft.com/office/drawing/2014/main" id="{DEF17BA1-93CF-4CB9-283C-FE9B3D7FACA9}"/>
              </a:ext>
            </a:extLst>
          </p:cNvPr>
          <p:cNvSpPr txBox="1">
            <a:spLocks noChangeArrowheads="1"/>
          </p:cNvSpPr>
          <p:nvPr/>
        </p:nvSpPr>
        <p:spPr bwMode="auto">
          <a:xfrm>
            <a:off x="701675" y="2092325"/>
            <a:ext cx="8001000" cy="3606800"/>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r>
              <a:rPr lang="en-US" altLang="en-US" b="1">
                <a:solidFill>
                  <a:srgbClr val="003399"/>
                </a:solidFill>
                <a:latin typeface="Courier New" panose="02070309020205020404" pitchFamily="49" charset="0"/>
              </a:rPr>
              <a:t>Input</a:t>
            </a:r>
            <a:r>
              <a:rPr lang="en-US" altLang="en-US" b="1">
                <a:latin typeface="Courier New" panose="02070309020205020404" pitchFamily="49" charset="0"/>
              </a:rPr>
              <a:t>: n, s</a:t>
            </a:r>
            <a:r>
              <a:rPr lang="en-US" altLang="en-US" b="1" baseline="-25000">
                <a:latin typeface="Courier New" panose="02070309020205020404" pitchFamily="49" charset="0"/>
              </a:rPr>
              <a:t>1</a:t>
            </a:r>
            <a:r>
              <a:rPr lang="en-US" altLang="en-US" b="1">
                <a:latin typeface="Courier New" panose="02070309020205020404" pitchFamily="49" charset="0"/>
              </a:rPr>
              <a:t>,…,s</a:t>
            </a:r>
            <a:r>
              <a:rPr lang="en-US" altLang="en-US" b="1" baseline="-25000">
                <a:latin typeface="Courier New" panose="02070309020205020404" pitchFamily="49" charset="0"/>
              </a:rPr>
              <a:t>n , </a:t>
            </a:r>
            <a:r>
              <a:rPr lang="en-US" altLang="en-US" b="1">
                <a:latin typeface="Courier New" panose="02070309020205020404" pitchFamily="49" charset="0"/>
              </a:rPr>
              <a:t>f</a:t>
            </a:r>
            <a:r>
              <a:rPr lang="en-US" altLang="en-US" b="1" baseline="-25000">
                <a:latin typeface="Courier New" panose="02070309020205020404" pitchFamily="49" charset="0"/>
              </a:rPr>
              <a:t>1</a:t>
            </a:r>
            <a:r>
              <a:rPr lang="en-US" altLang="en-US" b="1">
                <a:latin typeface="Courier New" panose="02070309020205020404" pitchFamily="49" charset="0"/>
              </a:rPr>
              <a:t>,…,f</a:t>
            </a:r>
            <a:r>
              <a:rPr lang="en-US" altLang="en-US" b="1" baseline="-25000">
                <a:latin typeface="Courier New" panose="02070309020205020404" pitchFamily="49" charset="0"/>
              </a:rPr>
              <a:t>n , </a:t>
            </a:r>
            <a:r>
              <a:rPr lang="en-US" altLang="en-US" b="1">
                <a:latin typeface="Courier New" panose="02070309020205020404" pitchFamily="49" charset="0"/>
              </a:rPr>
              <a:t>v</a:t>
            </a:r>
            <a:r>
              <a:rPr lang="en-US" altLang="en-US" b="1" baseline="-25000">
                <a:latin typeface="Courier New" panose="02070309020205020404" pitchFamily="49" charset="0"/>
              </a:rPr>
              <a:t>1</a:t>
            </a:r>
            <a:r>
              <a:rPr lang="en-US" altLang="en-US" b="1">
                <a:latin typeface="Courier New" panose="02070309020205020404" pitchFamily="49" charset="0"/>
              </a:rPr>
              <a:t>,…,v</a:t>
            </a:r>
            <a:r>
              <a:rPr lang="en-US" altLang="en-US" b="1" baseline="-25000">
                <a:latin typeface="Courier New" panose="02070309020205020404" pitchFamily="49" charset="0"/>
              </a:rPr>
              <a:t>n</a:t>
            </a:r>
            <a:endParaRPr lang="en-US" altLang="en-US" b="1">
              <a:latin typeface="Courier New" panose="02070309020205020404" pitchFamily="49" charset="0"/>
            </a:endParaRP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Sort</a:t>
            </a:r>
            <a:r>
              <a:rPr lang="en-US" altLang="en-US" b="1">
                <a:latin typeface="Courier New" panose="02070309020205020404" pitchFamily="49" charset="0"/>
              </a:rPr>
              <a:t> jobs by finish times so that f</a:t>
            </a:r>
            <a:r>
              <a:rPr lang="en-US" altLang="en-US" b="1" baseline="-25000">
                <a:latin typeface="Courier New" panose="02070309020205020404" pitchFamily="49" charset="0"/>
              </a:rPr>
              <a:t>1</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f</a:t>
            </a:r>
            <a:r>
              <a:rPr lang="en-US" altLang="en-US" b="1" baseline="-25000">
                <a:latin typeface="Courier New" panose="02070309020205020404" pitchFamily="49" charset="0"/>
              </a:rPr>
              <a:t>2</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 </a:t>
            </a:r>
            <a:r>
              <a:rPr lang="en-US" altLang="en-US" b="1">
                <a:latin typeface="Courier New" panose="02070309020205020404" pitchFamily="49" charset="0"/>
                <a:sym typeface="Symbol" pitchFamily="2" charset="2"/>
              </a:rPr>
              <a:t></a:t>
            </a:r>
            <a:r>
              <a:rPr lang="en-US" altLang="en-US" b="1">
                <a:latin typeface="Courier New" panose="02070309020205020404" pitchFamily="49" charset="0"/>
              </a:rPr>
              <a:t> f</a:t>
            </a:r>
            <a:r>
              <a:rPr lang="en-US" altLang="en-US" b="1" baseline="-25000">
                <a:latin typeface="Courier New" panose="02070309020205020404" pitchFamily="49" charset="0"/>
              </a:rPr>
              <a:t>n</a:t>
            </a:r>
            <a:r>
              <a:rPr lang="en-US" altLang="en-US" b="1">
                <a:latin typeface="Courier New" panose="02070309020205020404" pitchFamily="49" charset="0"/>
              </a:rPr>
              <a:t>.</a:t>
            </a:r>
          </a:p>
          <a:p>
            <a:r>
              <a:rPr lang="en-US" altLang="en-US" b="1">
                <a:solidFill>
                  <a:srgbClr val="003399"/>
                </a:solidFill>
                <a:latin typeface="Courier New" panose="02070309020205020404" pitchFamily="49" charset="0"/>
              </a:rPr>
              <a:t>Compute</a:t>
            </a:r>
            <a:r>
              <a:rPr lang="en-US" altLang="en-US" b="1">
                <a:latin typeface="Courier New" panose="02070309020205020404" pitchFamily="49" charset="0"/>
              </a:rPr>
              <a:t> p(1), p(2), …, p(n)</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for</a:t>
            </a:r>
            <a:r>
              <a:rPr lang="en-US" altLang="en-US" b="1">
                <a:solidFill>
                  <a:schemeClr val="accent1"/>
                </a:solidFill>
                <a:latin typeface="Courier New" panose="02070309020205020404" pitchFamily="49" charset="0"/>
              </a:rPr>
              <a:t> </a:t>
            </a:r>
            <a:r>
              <a:rPr lang="en-US" altLang="en-US" b="1">
                <a:latin typeface="Courier New" panose="02070309020205020404" pitchFamily="49" charset="0"/>
              </a:rPr>
              <a:t>j = 1 to n</a:t>
            </a:r>
          </a:p>
          <a:p>
            <a:r>
              <a:rPr lang="en-US" altLang="en-US" b="1">
                <a:latin typeface="Courier New" panose="02070309020205020404" pitchFamily="49" charset="0"/>
              </a:rPr>
              <a:t>   M[j] = empty</a:t>
            </a:r>
          </a:p>
          <a:p>
            <a:r>
              <a:rPr lang="en-US" altLang="en-US" b="1">
                <a:latin typeface="Courier New" panose="02070309020205020404" pitchFamily="49" charset="0"/>
              </a:rPr>
              <a:t>M[0] = 0</a:t>
            </a:r>
          </a:p>
          <a:p>
            <a:endParaRPr lang="en-US" altLang="en-US" b="1">
              <a:latin typeface="Courier New" panose="02070309020205020404" pitchFamily="49" charset="0"/>
            </a:endParaRPr>
          </a:p>
          <a:p>
            <a:r>
              <a:rPr lang="en-US" altLang="en-US" b="1">
                <a:latin typeface="Courier New" panose="02070309020205020404" pitchFamily="49" charset="0"/>
              </a:rPr>
              <a:t>M-Compute-Opt(j) {</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if </a:t>
            </a:r>
            <a:r>
              <a:rPr lang="en-US" altLang="en-US" b="1">
                <a:latin typeface="Courier New" panose="02070309020205020404" pitchFamily="49" charset="0"/>
              </a:rPr>
              <a:t>(M[j] is empty)</a:t>
            </a:r>
          </a:p>
          <a:p>
            <a:r>
              <a:rPr lang="en-US" altLang="en-US" b="1">
                <a:latin typeface="Courier New" panose="02070309020205020404" pitchFamily="49" charset="0"/>
              </a:rPr>
              <a:t>      M[j] = max(w</a:t>
            </a:r>
            <a:r>
              <a:rPr lang="en-US" altLang="en-US" b="1" baseline="-25000">
                <a:latin typeface="Courier New" panose="02070309020205020404" pitchFamily="49" charset="0"/>
              </a:rPr>
              <a:t>j</a:t>
            </a:r>
            <a:r>
              <a:rPr lang="en-US" altLang="en-US" b="1">
                <a:latin typeface="Courier New" panose="02070309020205020404" pitchFamily="49" charset="0"/>
              </a:rPr>
              <a:t> + M-Compute-Opt(p(j)), M-Compute-Opt(j-1))</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return</a:t>
            </a:r>
            <a:r>
              <a:rPr lang="en-US" altLang="en-US" b="1">
                <a:latin typeface="Courier New" panose="02070309020205020404" pitchFamily="49" charset="0"/>
              </a:rPr>
              <a:t> M[j]</a:t>
            </a:r>
          </a:p>
          <a:p>
            <a:r>
              <a:rPr lang="en-US" altLang="en-US" b="1">
                <a:latin typeface="Courier New" panose="02070309020205020404" pitchFamily="49" charset="0"/>
              </a:rPr>
              <a:t>}</a:t>
            </a:r>
          </a:p>
        </p:txBody>
      </p:sp>
      <p:sp>
        <p:nvSpPr>
          <p:cNvPr id="559109" name="Text Box 5">
            <a:extLst>
              <a:ext uri="{FF2B5EF4-FFF2-40B4-BE49-F238E27FC236}">
                <a16:creationId xmlns:a16="http://schemas.microsoft.com/office/drawing/2014/main" id="{BC9A641A-3389-AF2E-DC05-CC3FB9BEAC16}"/>
              </a:ext>
            </a:extLst>
          </p:cNvPr>
          <p:cNvSpPr txBox="1">
            <a:spLocks noChangeArrowheads="1"/>
          </p:cNvSpPr>
          <p:nvPr/>
        </p:nvSpPr>
        <p:spPr bwMode="auto">
          <a:xfrm>
            <a:off x="3282950" y="3662363"/>
            <a:ext cx="838200" cy="214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0" tIns="0" rIns="0" bIns="0">
            <a:spAutoFit/>
          </a:bodyPr>
          <a:lstStyle>
            <a:lvl1pPr defTabSz="1019175">
              <a:defRPr kumimoji="1" sz="2400">
                <a:solidFill>
                  <a:schemeClr val="tx1"/>
                </a:solidFill>
                <a:latin typeface="Comic Sans MS" panose="030F0902030302020204" pitchFamily="66" charset="0"/>
              </a:defRPr>
            </a:lvl1pPr>
            <a:lvl2pPr marL="509588" defTabSz="1019175">
              <a:defRPr kumimoji="1" sz="2400">
                <a:solidFill>
                  <a:schemeClr val="tx1"/>
                </a:solidFill>
                <a:latin typeface="Comic Sans MS" panose="030F0902030302020204" pitchFamily="66" charset="0"/>
              </a:defRPr>
            </a:lvl2pPr>
            <a:lvl3pPr marL="1019175" defTabSz="1019175">
              <a:defRPr kumimoji="1" sz="2400">
                <a:solidFill>
                  <a:schemeClr val="tx1"/>
                </a:solidFill>
                <a:latin typeface="Comic Sans MS" panose="030F0902030302020204" pitchFamily="66" charset="0"/>
              </a:defRPr>
            </a:lvl3pPr>
            <a:lvl4pPr marL="1528763" defTabSz="1019175">
              <a:defRPr kumimoji="1" sz="2400">
                <a:solidFill>
                  <a:schemeClr val="tx1"/>
                </a:solidFill>
                <a:latin typeface="Comic Sans MS" panose="030F0902030302020204" pitchFamily="66" charset="0"/>
              </a:defRPr>
            </a:lvl4pPr>
            <a:lvl5pPr marL="2038350" defTabSz="1019175">
              <a:defRPr kumimoji="1" sz="2400">
                <a:solidFill>
                  <a:schemeClr val="tx1"/>
                </a:solidFill>
                <a:latin typeface="Comic Sans MS" panose="030F0902030302020204" pitchFamily="66" charset="0"/>
              </a:defRPr>
            </a:lvl5pPr>
            <a:lvl6pPr marL="2495550" defTabSz="1019175" eaLnBrk="0" fontAlgn="base" hangingPunct="0">
              <a:spcBef>
                <a:spcPct val="0"/>
              </a:spcBef>
              <a:spcAft>
                <a:spcPct val="0"/>
              </a:spcAft>
              <a:defRPr kumimoji="1" sz="2400">
                <a:solidFill>
                  <a:schemeClr val="tx1"/>
                </a:solidFill>
                <a:latin typeface="Comic Sans MS" panose="030F0902030302020204" pitchFamily="66" charset="0"/>
              </a:defRPr>
            </a:lvl6pPr>
            <a:lvl7pPr marL="2952750" defTabSz="1019175" eaLnBrk="0" fontAlgn="base" hangingPunct="0">
              <a:spcBef>
                <a:spcPct val="0"/>
              </a:spcBef>
              <a:spcAft>
                <a:spcPct val="0"/>
              </a:spcAft>
              <a:defRPr kumimoji="1" sz="2400">
                <a:solidFill>
                  <a:schemeClr val="tx1"/>
                </a:solidFill>
                <a:latin typeface="Comic Sans MS" panose="030F0902030302020204" pitchFamily="66" charset="0"/>
              </a:defRPr>
            </a:lvl7pPr>
            <a:lvl8pPr marL="3409950" defTabSz="1019175" eaLnBrk="0" fontAlgn="base" hangingPunct="0">
              <a:spcBef>
                <a:spcPct val="0"/>
              </a:spcBef>
              <a:spcAft>
                <a:spcPct val="0"/>
              </a:spcAft>
              <a:defRPr kumimoji="1" sz="2400">
                <a:solidFill>
                  <a:schemeClr val="tx1"/>
                </a:solidFill>
                <a:latin typeface="Comic Sans MS" panose="030F0902030302020204" pitchFamily="66" charset="0"/>
              </a:defRPr>
            </a:lvl8pPr>
            <a:lvl9pPr marL="3867150" defTabSz="1019175" eaLnBrk="0" fontAlgn="base" hangingPunct="0">
              <a:spcBef>
                <a:spcPct val="0"/>
              </a:spcBef>
              <a:spcAft>
                <a:spcPct val="0"/>
              </a:spcAft>
              <a:defRPr kumimoji="1" sz="2400">
                <a:solidFill>
                  <a:schemeClr val="tx1"/>
                </a:solidFill>
                <a:latin typeface="Comic Sans MS" panose="030F0902030302020204" pitchFamily="66" charset="0"/>
              </a:defRPr>
            </a:lvl9pPr>
          </a:lstStyle>
          <a:p>
            <a:pPr>
              <a:spcBef>
                <a:spcPct val="50000"/>
              </a:spcBef>
            </a:pPr>
            <a:r>
              <a:rPr lang="en-US" altLang="en-US" sz="1200"/>
              <a:t>global array</a:t>
            </a:r>
            <a:endParaRPr lang="en-US" altLang="en-US" sz="1200">
              <a:sym typeface="Symbol" pitchFamily="2" charset="2"/>
            </a:endParaRPr>
          </a:p>
        </p:txBody>
      </p:sp>
      <p:sp>
        <p:nvSpPr>
          <p:cNvPr id="559110" name="Line 6">
            <a:extLst>
              <a:ext uri="{FF2B5EF4-FFF2-40B4-BE49-F238E27FC236}">
                <a16:creationId xmlns:a16="http://schemas.microsoft.com/office/drawing/2014/main" id="{C53E3416-815F-1A3D-7920-E6BA16891FD6}"/>
              </a:ext>
            </a:extLst>
          </p:cNvPr>
          <p:cNvSpPr>
            <a:spLocks noChangeShapeType="1"/>
          </p:cNvSpPr>
          <p:nvPr/>
        </p:nvSpPr>
        <p:spPr bwMode="auto">
          <a:xfrm flipH="1">
            <a:off x="2954338" y="3776663"/>
            <a:ext cx="212725" cy="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559111" name="Rectangle 7">
            <a:extLst>
              <a:ext uri="{FF2B5EF4-FFF2-40B4-BE49-F238E27FC236}">
                <a16:creationId xmlns:a16="http://schemas.microsoft.com/office/drawing/2014/main" id="{55134026-452C-C574-617F-217772D4422A}"/>
              </a:ext>
            </a:extLst>
          </p:cNvPr>
          <p:cNvSpPr>
            <a:spLocks noGrp="1" noChangeArrowheads="1"/>
          </p:cNvSpPr>
          <p:nvPr>
            <p:ph type="title"/>
          </p:nvPr>
        </p:nvSpPr>
        <p:spPr/>
        <p:txBody>
          <a:bodyPr/>
          <a:lstStyle/>
          <a:p>
            <a:r>
              <a:rPr lang="en-US" altLang="en-US"/>
              <a:t>Weighted Interval Scheduling:  Memoization</a:t>
            </a:r>
          </a:p>
        </p:txBody>
      </p:sp>
      <p:sp>
        <p:nvSpPr>
          <p:cNvPr id="559112" name="Rectangle 8">
            <a:extLst>
              <a:ext uri="{FF2B5EF4-FFF2-40B4-BE49-F238E27FC236}">
                <a16:creationId xmlns:a16="http://schemas.microsoft.com/office/drawing/2014/main" id="{44B33BBF-D944-66C7-E0DD-275CF4DAAEA6}"/>
              </a:ext>
            </a:extLst>
          </p:cNvPr>
          <p:cNvSpPr>
            <a:spLocks noGrp="1" noChangeArrowheads="1"/>
          </p:cNvSpPr>
          <p:nvPr>
            <p:ph type="body" idx="1"/>
          </p:nvPr>
        </p:nvSpPr>
        <p:spPr/>
        <p:txBody>
          <a:bodyPr/>
          <a:lstStyle/>
          <a:p>
            <a:r>
              <a:rPr lang="en-US" altLang="en-US"/>
              <a:t>Memoization.  </a:t>
            </a:r>
            <a:r>
              <a:rPr lang="en-US" altLang="en-US">
                <a:solidFill>
                  <a:schemeClr val="tx1"/>
                </a:solidFill>
              </a:rPr>
              <a:t>Store results of each sub-problem in a cache; lookup as needed.</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C822430F-A046-555F-C342-39F4404544A0}"/>
              </a:ext>
            </a:extLst>
          </p:cNvPr>
          <p:cNvSpPr>
            <a:spLocks noGrp="1"/>
          </p:cNvSpPr>
          <p:nvPr>
            <p:ph type="sldNum" sz="quarter" idx="10"/>
          </p:nvPr>
        </p:nvSpPr>
        <p:spPr/>
        <p:txBody>
          <a:bodyPr/>
          <a:lstStyle/>
          <a:p>
            <a:fld id="{0B7FC124-DEE9-124B-964F-7EFBA27B403E}" type="slidenum">
              <a:rPr lang="en-US" altLang="en-US"/>
              <a:pPr/>
              <a:t>15</a:t>
            </a:fld>
            <a:endParaRPr lang="en-US" altLang="en-US" sz="1400"/>
          </a:p>
        </p:txBody>
      </p:sp>
      <p:sp>
        <p:nvSpPr>
          <p:cNvPr id="451586" name="Rectangle 2">
            <a:extLst>
              <a:ext uri="{FF2B5EF4-FFF2-40B4-BE49-F238E27FC236}">
                <a16:creationId xmlns:a16="http://schemas.microsoft.com/office/drawing/2014/main" id="{55E3A7BB-ADAE-AC59-D2AD-B2946F34E3E1}"/>
              </a:ext>
            </a:extLst>
          </p:cNvPr>
          <p:cNvSpPr>
            <a:spLocks noGrp="1" noChangeArrowheads="1"/>
          </p:cNvSpPr>
          <p:nvPr>
            <p:ph type="title"/>
          </p:nvPr>
        </p:nvSpPr>
        <p:spPr/>
        <p:txBody>
          <a:bodyPr/>
          <a:lstStyle/>
          <a:p>
            <a:r>
              <a:rPr lang="en-US" altLang="en-US"/>
              <a:t>Weighted Interval Scheduling:  Running Time</a:t>
            </a:r>
          </a:p>
        </p:txBody>
      </p:sp>
      <p:sp>
        <p:nvSpPr>
          <p:cNvPr id="451587" name="Rectangle 3">
            <a:extLst>
              <a:ext uri="{FF2B5EF4-FFF2-40B4-BE49-F238E27FC236}">
                <a16:creationId xmlns:a16="http://schemas.microsoft.com/office/drawing/2014/main" id="{8D0451AD-DF8A-FAE9-BDB6-F4496EA99922}"/>
              </a:ext>
            </a:extLst>
          </p:cNvPr>
          <p:cNvSpPr>
            <a:spLocks noGrp="1" noChangeArrowheads="1"/>
          </p:cNvSpPr>
          <p:nvPr>
            <p:ph type="body" idx="1"/>
          </p:nvPr>
        </p:nvSpPr>
        <p:spPr/>
        <p:txBody>
          <a:bodyPr/>
          <a:lstStyle/>
          <a:p>
            <a:r>
              <a:rPr lang="en-US" altLang="en-US"/>
              <a:t>Claim.  </a:t>
            </a:r>
            <a:r>
              <a:rPr lang="en-US" altLang="en-US">
                <a:solidFill>
                  <a:schemeClr val="tx1"/>
                </a:solidFill>
              </a:rPr>
              <a:t>Memoized version of algorithm takes O(n log n) time.</a:t>
            </a:r>
          </a:p>
          <a:p>
            <a:pPr lvl="1"/>
            <a:r>
              <a:rPr lang="en-US" altLang="en-US"/>
              <a:t>Sort by finish time:  O(n log n).</a:t>
            </a:r>
          </a:p>
          <a:p>
            <a:pPr lvl="1"/>
            <a:r>
              <a:rPr lang="en-US" altLang="en-US"/>
              <a:t>Computing p(</a:t>
            </a:r>
            <a:r>
              <a:rPr lang="en-US" altLang="en-US">
                <a:sym typeface="Symbol" pitchFamily="2" charset="2"/>
              </a:rPr>
              <a:t></a:t>
            </a:r>
            <a:r>
              <a:rPr lang="en-US" altLang="en-US"/>
              <a:t>)</a:t>
            </a:r>
            <a:r>
              <a:rPr lang="en-US" altLang="en-US" sz="2000" baseline="-25000"/>
              <a:t> </a:t>
            </a:r>
            <a:r>
              <a:rPr lang="en-US" altLang="en-US"/>
              <a:t>:  O(n) after sorting by start time.</a:t>
            </a:r>
          </a:p>
          <a:p>
            <a:pPr lvl="1"/>
            <a:endParaRPr lang="en-US" altLang="en-US"/>
          </a:p>
          <a:p>
            <a:pPr lvl="1"/>
            <a:r>
              <a:rPr lang="en-US" altLang="en-US" sz="1600">
                <a:latin typeface="Courier New" panose="02070309020205020404" pitchFamily="49" charset="0"/>
              </a:rPr>
              <a:t>M-Compute-Opt(j)</a:t>
            </a:r>
            <a:r>
              <a:rPr lang="en-US" altLang="en-US"/>
              <a:t>:  each invocation takes O(1) time and either</a:t>
            </a:r>
          </a:p>
          <a:p>
            <a:pPr lvl="2"/>
            <a:r>
              <a:rPr lang="en-US" altLang="en-US"/>
              <a:t>(i)  returns an existing value </a:t>
            </a:r>
            <a:r>
              <a:rPr lang="en-US" altLang="en-US" sz="1600">
                <a:latin typeface="Courier New" panose="02070309020205020404" pitchFamily="49" charset="0"/>
              </a:rPr>
              <a:t>M[j]</a:t>
            </a:r>
          </a:p>
          <a:p>
            <a:pPr lvl="2"/>
            <a:r>
              <a:rPr lang="en-US" altLang="en-US"/>
              <a:t>(ii) fills in one new entry </a:t>
            </a:r>
            <a:r>
              <a:rPr lang="en-US" altLang="en-US" sz="1600">
                <a:latin typeface="Courier New" panose="02070309020205020404" pitchFamily="49" charset="0"/>
              </a:rPr>
              <a:t>M[j]</a:t>
            </a:r>
            <a:r>
              <a:rPr lang="en-US" altLang="en-US"/>
              <a:t> and makes two recursive calls</a:t>
            </a:r>
          </a:p>
          <a:p>
            <a:pPr lvl="2"/>
            <a:endParaRPr lang="en-US" altLang="en-US"/>
          </a:p>
          <a:p>
            <a:pPr lvl="1"/>
            <a:r>
              <a:rPr lang="en-US" altLang="en-US"/>
              <a:t>Progress measure </a:t>
            </a:r>
            <a:r>
              <a:rPr lang="en-US" altLang="en-US">
                <a:sym typeface="Symbol" pitchFamily="2" charset="2"/>
              </a:rPr>
              <a:t></a:t>
            </a:r>
            <a:r>
              <a:rPr lang="en-US" altLang="en-US"/>
              <a:t> = # nonempty entries of </a:t>
            </a:r>
            <a:r>
              <a:rPr lang="en-US" altLang="en-US" sz="1600">
                <a:latin typeface="Courier New" panose="02070309020205020404" pitchFamily="49" charset="0"/>
              </a:rPr>
              <a:t>M[]</a:t>
            </a:r>
            <a:r>
              <a:rPr lang="en-US" altLang="en-US"/>
              <a:t>.</a:t>
            </a:r>
            <a:endParaRPr lang="en-US" altLang="en-US">
              <a:latin typeface="Courier New" panose="02070309020205020404" pitchFamily="49" charset="0"/>
            </a:endParaRPr>
          </a:p>
          <a:p>
            <a:pPr lvl="2"/>
            <a:r>
              <a:rPr lang="en-US" altLang="en-US"/>
              <a:t>initially </a:t>
            </a:r>
            <a:r>
              <a:rPr lang="en-US" altLang="en-US">
                <a:sym typeface="Symbol" pitchFamily="2" charset="2"/>
              </a:rPr>
              <a:t></a:t>
            </a:r>
            <a:r>
              <a:rPr lang="en-US" altLang="en-US"/>
              <a:t> = 0,  throughout </a:t>
            </a:r>
            <a:r>
              <a:rPr lang="en-US" altLang="en-US">
                <a:sym typeface="Symbol" pitchFamily="2" charset="2"/>
              </a:rPr>
              <a:t></a:t>
            </a:r>
            <a:r>
              <a:rPr lang="en-US" altLang="en-US"/>
              <a:t> </a:t>
            </a:r>
            <a:r>
              <a:rPr lang="en-US" altLang="en-US">
                <a:sym typeface="Symbol" pitchFamily="2" charset="2"/>
              </a:rPr>
              <a:t></a:t>
            </a:r>
            <a:r>
              <a:rPr lang="en-US" altLang="en-US"/>
              <a:t> n. </a:t>
            </a:r>
          </a:p>
          <a:p>
            <a:pPr lvl="2"/>
            <a:r>
              <a:rPr lang="en-US" altLang="en-US"/>
              <a:t>(ii) increases </a:t>
            </a:r>
            <a:r>
              <a:rPr lang="en-US" altLang="en-US">
                <a:sym typeface="Symbol" pitchFamily="2" charset="2"/>
              </a:rPr>
              <a:t></a:t>
            </a:r>
            <a:r>
              <a:rPr lang="en-US" altLang="en-US"/>
              <a:t> by 1  </a:t>
            </a:r>
            <a:r>
              <a:rPr lang="en-US" altLang="en-US">
                <a:sym typeface="Symbol" pitchFamily="2" charset="2"/>
              </a:rPr>
              <a:t>  at most 2n recursive calls.</a:t>
            </a:r>
          </a:p>
          <a:p>
            <a:pPr lvl="3"/>
            <a:endParaRPr lang="en-US" altLang="en-US">
              <a:sym typeface="Symbol" pitchFamily="2" charset="2"/>
            </a:endParaRPr>
          </a:p>
          <a:p>
            <a:pPr lvl="1"/>
            <a:r>
              <a:rPr lang="en-US" altLang="en-US">
                <a:sym typeface="Symbol" pitchFamily="2" charset="2"/>
              </a:rPr>
              <a:t>Overall running time of </a:t>
            </a:r>
            <a:r>
              <a:rPr lang="en-US" altLang="en-US" sz="1600">
                <a:latin typeface="Courier New" panose="02070309020205020404" pitchFamily="49" charset="0"/>
                <a:sym typeface="Symbol" pitchFamily="2" charset="2"/>
              </a:rPr>
              <a:t>M-Compute-Opt(n)</a:t>
            </a:r>
            <a:r>
              <a:rPr lang="en-US" altLang="en-US">
                <a:sym typeface="Symbol" pitchFamily="2" charset="2"/>
              </a:rPr>
              <a:t> is O(n).   </a:t>
            </a:r>
            <a:r>
              <a:rPr lang="en-US" altLang="en-US"/>
              <a:t>▪</a:t>
            </a:r>
          </a:p>
          <a:p>
            <a:pPr lvl="1"/>
            <a:endParaRPr lang="en-US" altLang="en-US"/>
          </a:p>
          <a:p>
            <a:r>
              <a:rPr lang="en-US" altLang="en-US"/>
              <a:t>Remark.  </a:t>
            </a:r>
            <a:r>
              <a:rPr lang="en-US" altLang="en-US">
                <a:solidFill>
                  <a:schemeClr val="tx1"/>
                </a:solidFill>
              </a:rPr>
              <a:t>O(n) if jobs are pre-sorted by start and finish times.</a:t>
            </a:r>
            <a:endParaRPr lang="en-US"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1B62E64A-2E41-05B1-7DB4-73724548A12A}"/>
              </a:ext>
            </a:extLst>
          </p:cNvPr>
          <p:cNvSpPr>
            <a:spLocks noGrp="1"/>
          </p:cNvSpPr>
          <p:nvPr>
            <p:ph type="sldNum" sz="quarter" idx="10"/>
          </p:nvPr>
        </p:nvSpPr>
        <p:spPr/>
        <p:txBody>
          <a:bodyPr/>
          <a:lstStyle/>
          <a:p>
            <a:fld id="{1ED77EDA-B457-0D4A-B6EF-DEB0805CBC28}" type="slidenum">
              <a:rPr lang="en-US" altLang="en-US"/>
              <a:pPr/>
              <a:t>16</a:t>
            </a:fld>
            <a:endParaRPr lang="en-US" altLang="en-US" sz="1400"/>
          </a:p>
        </p:txBody>
      </p:sp>
      <p:sp>
        <p:nvSpPr>
          <p:cNvPr id="641026" name="Rectangle 2">
            <a:extLst>
              <a:ext uri="{FF2B5EF4-FFF2-40B4-BE49-F238E27FC236}">
                <a16:creationId xmlns:a16="http://schemas.microsoft.com/office/drawing/2014/main" id="{947D30E7-E9E4-1E6D-880E-BADA9E19C22E}"/>
              </a:ext>
            </a:extLst>
          </p:cNvPr>
          <p:cNvSpPr>
            <a:spLocks noGrp="1" noChangeArrowheads="1"/>
          </p:cNvSpPr>
          <p:nvPr>
            <p:ph type="title"/>
          </p:nvPr>
        </p:nvSpPr>
        <p:spPr/>
        <p:txBody>
          <a:bodyPr/>
          <a:lstStyle/>
          <a:p>
            <a:r>
              <a:rPr lang="en-US" altLang="en-US"/>
              <a:t>Automated Memoization</a:t>
            </a:r>
          </a:p>
        </p:txBody>
      </p:sp>
      <p:sp>
        <p:nvSpPr>
          <p:cNvPr id="641027" name="Rectangle 3">
            <a:extLst>
              <a:ext uri="{FF2B5EF4-FFF2-40B4-BE49-F238E27FC236}">
                <a16:creationId xmlns:a16="http://schemas.microsoft.com/office/drawing/2014/main" id="{026E2341-8C75-4A03-3226-24C6D781FBBA}"/>
              </a:ext>
            </a:extLst>
          </p:cNvPr>
          <p:cNvSpPr>
            <a:spLocks noGrp="1" noChangeArrowheads="1"/>
          </p:cNvSpPr>
          <p:nvPr>
            <p:ph type="body" idx="1"/>
          </p:nvPr>
        </p:nvSpPr>
        <p:spPr/>
        <p:txBody>
          <a:bodyPr/>
          <a:lstStyle/>
          <a:p>
            <a:r>
              <a:rPr lang="en-US" altLang="en-US"/>
              <a:t>Automated memoization.  </a:t>
            </a:r>
            <a:r>
              <a:rPr lang="en-US" altLang="en-US">
                <a:solidFill>
                  <a:schemeClr val="tx1"/>
                </a:solidFill>
              </a:rPr>
              <a:t>Many functional programming languages</a:t>
            </a:r>
            <a:br>
              <a:rPr lang="en-US" altLang="en-US">
                <a:solidFill>
                  <a:schemeClr val="tx1"/>
                </a:solidFill>
              </a:rPr>
            </a:br>
            <a:r>
              <a:rPr lang="en-US" altLang="en-US">
                <a:solidFill>
                  <a:schemeClr val="tx1"/>
                </a:solidFill>
              </a:rPr>
              <a:t>(e.g., Lisp) have built-in support for memoization.</a:t>
            </a:r>
          </a:p>
          <a:p>
            <a:endParaRPr lang="en-US" altLang="en-US">
              <a:solidFill>
                <a:schemeClr val="tx1"/>
              </a:solidFill>
            </a:endParaRPr>
          </a:p>
          <a:p>
            <a:r>
              <a:rPr lang="en-US" altLang="en-US"/>
              <a:t>Q.</a:t>
            </a:r>
            <a:r>
              <a:rPr lang="en-US" altLang="en-US">
                <a:solidFill>
                  <a:schemeClr val="tx1"/>
                </a:solidFill>
              </a:rPr>
              <a:t>  Why not in imperative languages (e.g., Java)?</a:t>
            </a:r>
          </a:p>
        </p:txBody>
      </p:sp>
      <p:grpSp>
        <p:nvGrpSpPr>
          <p:cNvPr id="641028" name="Group 4">
            <a:extLst>
              <a:ext uri="{FF2B5EF4-FFF2-40B4-BE49-F238E27FC236}">
                <a16:creationId xmlns:a16="http://schemas.microsoft.com/office/drawing/2014/main" id="{E8CBFDFE-DBC5-88A0-5809-550D5D9B14D7}"/>
              </a:ext>
            </a:extLst>
          </p:cNvPr>
          <p:cNvGrpSpPr>
            <a:grpSpLocks/>
          </p:cNvGrpSpPr>
          <p:nvPr/>
        </p:nvGrpSpPr>
        <p:grpSpPr bwMode="auto">
          <a:xfrm>
            <a:off x="4551363" y="4691063"/>
            <a:ext cx="4268787" cy="1616075"/>
            <a:chOff x="2448" y="768"/>
            <a:chExt cx="3168" cy="1200"/>
          </a:xfrm>
        </p:grpSpPr>
        <p:sp>
          <p:nvSpPr>
            <p:cNvPr id="641029" name="Text Box 5">
              <a:extLst>
                <a:ext uri="{FF2B5EF4-FFF2-40B4-BE49-F238E27FC236}">
                  <a16:creationId xmlns:a16="http://schemas.microsoft.com/office/drawing/2014/main" id="{E31E0071-5E27-178C-5A85-383BA4BF387F}"/>
                </a:ext>
              </a:extLst>
            </p:cNvPr>
            <p:cNvSpPr txBox="1">
              <a:spLocks noChangeArrowheads="1"/>
            </p:cNvSpPr>
            <p:nvPr/>
          </p:nvSpPr>
          <p:spPr bwMode="auto">
            <a:xfrm>
              <a:off x="3792" y="768"/>
              <a:ext cx="431"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F(40)</a:t>
              </a:r>
              <a:endParaRPr kumimoji="0" lang="en-US" altLang="en-US" sz="1200">
                <a:solidFill>
                  <a:srgbClr val="990033"/>
                </a:solidFill>
              </a:endParaRPr>
            </a:p>
          </p:txBody>
        </p:sp>
        <p:sp>
          <p:nvSpPr>
            <p:cNvPr id="641030" name="Text Box 6">
              <a:extLst>
                <a:ext uri="{FF2B5EF4-FFF2-40B4-BE49-F238E27FC236}">
                  <a16:creationId xmlns:a16="http://schemas.microsoft.com/office/drawing/2014/main" id="{D122DCF2-FEB6-123B-9D5A-6DA782BFC0C6}"/>
                </a:ext>
              </a:extLst>
            </p:cNvPr>
            <p:cNvSpPr txBox="1">
              <a:spLocks noChangeArrowheads="1"/>
            </p:cNvSpPr>
            <p:nvPr/>
          </p:nvSpPr>
          <p:spPr bwMode="auto">
            <a:xfrm>
              <a:off x="3024" y="1008"/>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F(39)</a:t>
              </a:r>
              <a:endParaRPr kumimoji="0" lang="en-US" altLang="en-US" sz="1200">
                <a:solidFill>
                  <a:srgbClr val="990033"/>
                </a:solidFill>
              </a:endParaRPr>
            </a:p>
          </p:txBody>
        </p:sp>
        <p:sp>
          <p:nvSpPr>
            <p:cNvPr id="641031" name="Text Box 7">
              <a:extLst>
                <a:ext uri="{FF2B5EF4-FFF2-40B4-BE49-F238E27FC236}">
                  <a16:creationId xmlns:a16="http://schemas.microsoft.com/office/drawing/2014/main" id="{922F8D35-ED37-19C2-D6DB-23980A2A76A7}"/>
                </a:ext>
              </a:extLst>
            </p:cNvPr>
            <p:cNvSpPr txBox="1">
              <a:spLocks noChangeArrowheads="1"/>
            </p:cNvSpPr>
            <p:nvPr/>
          </p:nvSpPr>
          <p:spPr bwMode="auto">
            <a:xfrm>
              <a:off x="4512" y="1008"/>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F(38)</a:t>
              </a:r>
              <a:endParaRPr kumimoji="0" lang="en-US" altLang="en-US" sz="1200">
                <a:solidFill>
                  <a:srgbClr val="990033"/>
                </a:solidFill>
              </a:endParaRPr>
            </a:p>
          </p:txBody>
        </p:sp>
        <p:sp>
          <p:nvSpPr>
            <p:cNvPr id="641032" name="Text Box 8">
              <a:extLst>
                <a:ext uri="{FF2B5EF4-FFF2-40B4-BE49-F238E27FC236}">
                  <a16:creationId xmlns:a16="http://schemas.microsoft.com/office/drawing/2014/main" id="{32CCA382-74DB-52CE-E9B1-B49AF25044BB}"/>
                </a:ext>
              </a:extLst>
            </p:cNvPr>
            <p:cNvSpPr txBox="1">
              <a:spLocks noChangeArrowheads="1"/>
            </p:cNvSpPr>
            <p:nvPr/>
          </p:nvSpPr>
          <p:spPr bwMode="auto">
            <a:xfrm>
              <a:off x="2592" y="1296"/>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F(38)</a:t>
              </a:r>
              <a:endParaRPr kumimoji="0" lang="en-US" altLang="en-US" sz="1200">
                <a:solidFill>
                  <a:srgbClr val="990033"/>
                </a:solidFill>
              </a:endParaRPr>
            </a:p>
          </p:txBody>
        </p:sp>
        <p:sp>
          <p:nvSpPr>
            <p:cNvPr id="641033" name="Text Box 9">
              <a:extLst>
                <a:ext uri="{FF2B5EF4-FFF2-40B4-BE49-F238E27FC236}">
                  <a16:creationId xmlns:a16="http://schemas.microsoft.com/office/drawing/2014/main" id="{C2F34390-5CC3-01D8-73C0-1777E4095407}"/>
                </a:ext>
              </a:extLst>
            </p:cNvPr>
            <p:cNvSpPr txBox="1">
              <a:spLocks noChangeArrowheads="1"/>
            </p:cNvSpPr>
            <p:nvPr/>
          </p:nvSpPr>
          <p:spPr bwMode="auto">
            <a:xfrm>
              <a:off x="2448" y="1632"/>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F(37)</a:t>
              </a:r>
              <a:endParaRPr kumimoji="0" lang="en-US" altLang="en-US" sz="1200">
                <a:solidFill>
                  <a:srgbClr val="990033"/>
                </a:solidFill>
              </a:endParaRPr>
            </a:p>
          </p:txBody>
        </p:sp>
        <p:sp>
          <p:nvSpPr>
            <p:cNvPr id="641034" name="Text Box 10">
              <a:extLst>
                <a:ext uri="{FF2B5EF4-FFF2-40B4-BE49-F238E27FC236}">
                  <a16:creationId xmlns:a16="http://schemas.microsoft.com/office/drawing/2014/main" id="{766352C2-038C-2B28-9709-D81646AAB6BC}"/>
                </a:ext>
              </a:extLst>
            </p:cNvPr>
            <p:cNvSpPr txBox="1">
              <a:spLocks noChangeArrowheads="1"/>
            </p:cNvSpPr>
            <p:nvPr/>
          </p:nvSpPr>
          <p:spPr bwMode="auto">
            <a:xfrm>
              <a:off x="2832" y="1632"/>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F(36)</a:t>
              </a:r>
              <a:endParaRPr kumimoji="0" lang="en-US" altLang="en-US" sz="1200">
                <a:solidFill>
                  <a:srgbClr val="990033"/>
                </a:solidFill>
              </a:endParaRPr>
            </a:p>
          </p:txBody>
        </p:sp>
        <p:sp>
          <p:nvSpPr>
            <p:cNvPr id="641035" name="Line 11">
              <a:extLst>
                <a:ext uri="{FF2B5EF4-FFF2-40B4-BE49-F238E27FC236}">
                  <a16:creationId xmlns:a16="http://schemas.microsoft.com/office/drawing/2014/main" id="{4CFAE755-BD15-84C7-834F-7C777FEF81E0}"/>
                </a:ext>
              </a:extLst>
            </p:cNvPr>
            <p:cNvSpPr>
              <a:spLocks noChangeShapeType="1"/>
            </p:cNvSpPr>
            <p:nvPr/>
          </p:nvSpPr>
          <p:spPr bwMode="auto">
            <a:xfrm flipH="1">
              <a:off x="2688"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en-US"/>
            </a:p>
          </p:txBody>
        </p:sp>
        <p:sp>
          <p:nvSpPr>
            <p:cNvPr id="641036" name="Line 12">
              <a:extLst>
                <a:ext uri="{FF2B5EF4-FFF2-40B4-BE49-F238E27FC236}">
                  <a16:creationId xmlns:a16="http://schemas.microsoft.com/office/drawing/2014/main" id="{C56669F5-8D55-01B8-CB6D-A8795844BD6C}"/>
                </a:ext>
              </a:extLst>
            </p:cNvPr>
            <p:cNvSpPr>
              <a:spLocks noChangeShapeType="1"/>
            </p:cNvSpPr>
            <p:nvPr/>
          </p:nvSpPr>
          <p:spPr bwMode="auto">
            <a:xfrm>
              <a:off x="2880"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37" name="Text Box 13">
              <a:extLst>
                <a:ext uri="{FF2B5EF4-FFF2-40B4-BE49-F238E27FC236}">
                  <a16:creationId xmlns:a16="http://schemas.microsoft.com/office/drawing/2014/main" id="{6F9EF1BD-B84A-85C3-E5A8-D9ADC0F1E4E6}"/>
                </a:ext>
              </a:extLst>
            </p:cNvPr>
            <p:cNvSpPr txBox="1">
              <a:spLocks noChangeArrowheads="1"/>
            </p:cNvSpPr>
            <p:nvPr/>
          </p:nvSpPr>
          <p:spPr bwMode="auto">
            <a:xfrm>
              <a:off x="3409" y="1296"/>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F(37)</a:t>
              </a:r>
              <a:endParaRPr kumimoji="0" lang="en-US" altLang="en-US" sz="1200">
                <a:solidFill>
                  <a:srgbClr val="990033"/>
                </a:solidFill>
              </a:endParaRPr>
            </a:p>
          </p:txBody>
        </p:sp>
        <p:sp>
          <p:nvSpPr>
            <p:cNvPr id="641038" name="Text Box 14">
              <a:extLst>
                <a:ext uri="{FF2B5EF4-FFF2-40B4-BE49-F238E27FC236}">
                  <a16:creationId xmlns:a16="http://schemas.microsoft.com/office/drawing/2014/main" id="{9AA8DD95-B7C2-E3E1-961E-E2DDA8CC1E03}"/>
                </a:ext>
              </a:extLst>
            </p:cNvPr>
            <p:cNvSpPr txBox="1">
              <a:spLocks noChangeArrowheads="1"/>
            </p:cNvSpPr>
            <p:nvPr/>
          </p:nvSpPr>
          <p:spPr bwMode="auto">
            <a:xfrm>
              <a:off x="3216" y="1632"/>
              <a:ext cx="433"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F(36)</a:t>
              </a:r>
              <a:endParaRPr kumimoji="0" lang="en-US" altLang="en-US" sz="1200">
                <a:solidFill>
                  <a:srgbClr val="990033"/>
                </a:solidFill>
              </a:endParaRPr>
            </a:p>
          </p:txBody>
        </p:sp>
        <p:sp>
          <p:nvSpPr>
            <p:cNvPr id="641039" name="Text Box 15">
              <a:extLst>
                <a:ext uri="{FF2B5EF4-FFF2-40B4-BE49-F238E27FC236}">
                  <a16:creationId xmlns:a16="http://schemas.microsoft.com/office/drawing/2014/main" id="{B28CF0FD-5D46-BB08-2DBF-E785F4C49145}"/>
                </a:ext>
              </a:extLst>
            </p:cNvPr>
            <p:cNvSpPr txBox="1">
              <a:spLocks noChangeArrowheads="1"/>
            </p:cNvSpPr>
            <p:nvPr/>
          </p:nvSpPr>
          <p:spPr bwMode="auto">
            <a:xfrm>
              <a:off x="3600" y="1632"/>
              <a:ext cx="433"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F(35)</a:t>
              </a:r>
              <a:endParaRPr kumimoji="0" lang="en-US" altLang="en-US" sz="1200">
                <a:solidFill>
                  <a:srgbClr val="990033"/>
                </a:solidFill>
              </a:endParaRPr>
            </a:p>
          </p:txBody>
        </p:sp>
        <p:sp>
          <p:nvSpPr>
            <p:cNvPr id="641040" name="Line 16">
              <a:extLst>
                <a:ext uri="{FF2B5EF4-FFF2-40B4-BE49-F238E27FC236}">
                  <a16:creationId xmlns:a16="http://schemas.microsoft.com/office/drawing/2014/main" id="{232AE99B-AAE7-AB4F-96A4-837C6A351030}"/>
                </a:ext>
              </a:extLst>
            </p:cNvPr>
            <p:cNvSpPr>
              <a:spLocks noChangeShapeType="1"/>
            </p:cNvSpPr>
            <p:nvPr/>
          </p:nvSpPr>
          <p:spPr bwMode="auto">
            <a:xfrm flipH="1">
              <a:off x="3456"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en-US"/>
            </a:p>
          </p:txBody>
        </p:sp>
        <p:sp>
          <p:nvSpPr>
            <p:cNvPr id="641041" name="Line 17">
              <a:extLst>
                <a:ext uri="{FF2B5EF4-FFF2-40B4-BE49-F238E27FC236}">
                  <a16:creationId xmlns:a16="http://schemas.microsoft.com/office/drawing/2014/main" id="{00DF3577-65E0-2BD9-6C8D-3CE634C36060}"/>
                </a:ext>
              </a:extLst>
            </p:cNvPr>
            <p:cNvSpPr>
              <a:spLocks noChangeShapeType="1"/>
            </p:cNvSpPr>
            <p:nvPr/>
          </p:nvSpPr>
          <p:spPr bwMode="auto">
            <a:xfrm>
              <a:off x="3648"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42" name="Text Box 18">
              <a:extLst>
                <a:ext uri="{FF2B5EF4-FFF2-40B4-BE49-F238E27FC236}">
                  <a16:creationId xmlns:a16="http://schemas.microsoft.com/office/drawing/2014/main" id="{BF934A8B-DA1B-6EDA-7384-40A234BFB234}"/>
                </a:ext>
              </a:extLst>
            </p:cNvPr>
            <p:cNvSpPr txBox="1">
              <a:spLocks noChangeArrowheads="1"/>
            </p:cNvSpPr>
            <p:nvPr/>
          </p:nvSpPr>
          <p:spPr bwMode="auto">
            <a:xfrm>
              <a:off x="4993" y="1296"/>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F(36)</a:t>
              </a:r>
              <a:endParaRPr kumimoji="0" lang="en-US" altLang="en-US" sz="1200">
                <a:solidFill>
                  <a:srgbClr val="990033"/>
                </a:solidFill>
              </a:endParaRPr>
            </a:p>
          </p:txBody>
        </p:sp>
        <p:sp>
          <p:nvSpPr>
            <p:cNvPr id="641043" name="Text Box 19">
              <a:extLst>
                <a:ext uri="{FF2B5EF4-FFF2-40B4-BE49-F238E27FC236}">
                  <a16:creationId xmlns:a16="http://schemas.microsoft.com/office/drawing/2014/main" id="{31FA9F38-ABB4-D72E-BCE8-8B1A656684B6}"/>
                </a:ext>
              </a:extLst>
            </p:cNvPr>
            <p:cNvSpPr txBox="1">
              <a:spLocks noChangeArrowheads="1"/>
            </p:cNvSpPr>
            <p:nvPr/>
          </p:nvSpPr>
          <p:spPr bwMode="auto">
            <a:xfrm>
              <a:off x="4800" y="1632"/>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F(35)</a:t>
              </a:r>
              <a:endParaRPr kumimoji="0" lang="en-US" altLang="en-US" sz="1200">
                <a:solidFill>
                  <a:srgbClr val="990033"/>
                </a:solidFill>
              </a:endParaRPr>
            </a:p>
          </p:txBody>
        </p:sp>
        <p:sp>
          <p:nvSpPr>
            <p:cNvPr id="641044" name="Text Box 20">
              <a:extLst>
                <a:ext uri="{FF2B5EF4-FFF2-40B4-BE49-F238E27FC236}">
                  <a16:creationId xmlns:a16="http://schemas.microsoft.com/office/drawing/2014/main" id="{ACDA33A9-B4E2-3475-2793-03836EC5D472}"/>
                </a:ext>
              </a:extLst>
            </p:cNvPr>
            <p:cNvSpPr txBox="1">
              <a:spLocks noChangeArrowheads="1"/>
            </p:cNvSpPr>
            <p:nvPr/>
          </p:nvSpPr>
          <p:spPr bwMode="auto">
            <a:xfrm>
              <a:off x="5184" y="1632"/>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F(34)</a:t>
              </a:r>
              <a:endParaRPr kumimoji="0" lang="en-US" altLang="en-US" sz="1200">
                <a:solidFill>
                  <a:srgbClr val="990033"/>
                </a:solidFill>
              </a:endParaRPr>
            </a:p>
          </p:txBody>
        </p:sp>
        <p:sp>
          <p:nvSpPr>
            <p:cNvPr id="641045" name="Line 21">
              <a:extLst>
                <a:ext uri="{FF2B5EF4-FFF2-40B4-BE49-F238E27FC236}">
                  <a16:creationId xmlns:a16="http://schemas.microsoft.com/office/drawing/2014/main" id="{FE80C645-69FD-3FC8-F15C-99BBF50A09DA}"/>
                </a:ext>
              </a:extLst>
            </p:cNvPr>
            <p:cNvSpPr>
              <a:spLocks noChangeShapeType="1"/>
            </p:cNvSpPr>
            <p:nvPr/>
          </p:nvSpPr>
          <p:spPr bwMode="auto">
            <a:xfrm flipH="1">
              <a:off x="5040"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en-US"/>
            </a:p>
          </p:txBody>
        </p:sp>
        <p:sp>
          <p:nvSpPr>
            <p:cNvPr id="641046" name="Line 22">
              <a:extLst>
                <a:ext uri="{FF2B5EF4-FFF2-40B4-BE49-F238E27FC236}">
                  <a16:creationId xmlns:a16="http://schemas.microsoft.com/office/drawing/2014/main" id="{FE69BC8A-1B49-807C-86CD-FE857965C763}"/>
                </a:ext>
              </a:extLst>
            </p:cNvPr>
            <p:cNvSpPr>
              <a:spLocks noChangeShapeType="1"/>
            </p:cNvSpPr>
            <p:nvPr/>
          </p:nvSpPr>
          <p:spPr bwMode="auto">
            <a:xfrm>
              <a:off x="5232"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47" name="Text Box 23">
              <a:extLst>
                <a:ext uri="{FF2B5EF4-FFF2-40B4-BE49-F238E27FC236}">
                  <a16:creationId xmlns:a16="http://schemas.microsoft.com/office/drawing/2014/main" id="{8257B125-DCC5-7C3A-2639-BF92A4D3F7DD}"/>
                </a:ext>
              </a:extLst>
            </p:cNvPr>
            <p:cNvSpPr txBox="1">
              <a:spLocks noChangeArrowheads="1"/>
            </p:cNvSpPr>
            <p:nvPr/>
          </p:nvSpPr>
          <p:spPr bwMode="auto">
            <a:xfrm>
              <a:off x="4128" y="1296"/>
              <a:ext cx="432"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F(37)</a:t>
              </a:r>
              <a:endParaRPr kumimoji="0" lang="en-US" altLang="en-US" sz="1200">
                <a:solidFill>
                  <a:srgbClr val="990033"/>
                </a:solidFill>
              </a:endParaRPr>
            </a:p>
          </p:txBody>
        </p:sp>
        <p:sp>
          <p:nvSpPr>
            <p:cNvPr id="641048" name="Text Box 24">
              <a:extLst>
                <a:ext uri="{FF2B5EF4-FFF2-40B4-BE49-F238E27FC236}">
                  <a16:creationId xmlns:a16="http://schemas.microsoft.com/office/drawing/2014/main" id="{694F9322-5746-E2BD-D8BF-3D71CD0BC0C4}"/>
                </a:ext>
              </a:extLst>
            </p:cNvPr>
            <p:cNvSpPr txBox="1">
              <a:spLocks noChangeArrowheads="1"/>
            </p:cNvSpPr>
            <p:nvPr/>
          </p:nvSpPr>
          <p:spPr bwMode="auto">
            <a:xfrm>
              <a:off x="3984" y="1632"/>
              <a:ext cx="431"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F(36)</a:t>
              </a:r>
              <a:endParaRPr kumimoji="0" lang="en-US" altLang="en-US" sz="1200">
                <a:solidFill>
                  <a:srgbClr val="990033"/>
                </a:solidFill>
              </a:endParaRPr>
            </a:p>
          </p:txBody>
        </p:sp>
        <p:sp>
          <p:nvSpPr>
            <p:cNvPr id="641049" name="Text Box 25">
              <a:extLst>
                <a:ext uri="{FF2B5EF4-FFF2-40B4-BE49-F238E27FC236}">
                  <a16:creationId xmlns:a16="http://schemas.microsoft.com/office/drawing/2014/main" id="{367717B7-62B5-7C3E-A90B-1F89F1813A61}"/>
                </a:ext>
              </a:extLst>
            </p:cNvPr>
            <p:cNvSpPr txBox="1">
              <a:spLocks noChangeArrowheads="1"/>
            </p:cNvSpPr>
            <p:nvPr/>
          </p:nvSpPr>
          <p:spPr bwMode="auto">
            <a:xfrm>
              <a:off x="4370" y="1632"/>
              <a:ext cx="430" cy="22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31750">
                  <a:solidFill>
                    <a:srgbClr val="990033"/>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a:spcBef>
                  <a:spcPct val="50000"/>
                </a:spcBef>
              </a:pPr>
              <a:r>
                <a:rPr kumimoji="0" lang="en-US" altLang="en-US" sz="1200">
                  <a:solidFill>
                    <a:schemeClr val="bg2"/>
                  </a:solidFill>
                </a:rPr>
                <a:t>F(35)</a:t>
              </a:r>
              <a:endParaRPr kumimoji="0" lang="en-US" altLang="en-US" sz="1200">
                <a:solidFill>
                  <a:srgbClr val="990033"/>
                </a:solidFill>
              </a:endParaRPr>
            </a:p>
          </p:txBody>
        </p:sp>
        <p:sp>
          <p:nvSpPr>
            <p:cNvPr id="641050" name="Line 26">
              <a:extLst>
                <a:ext uri="{FF2B5EF4-FFF2-40B4-BE49-F238E27FC236}">
                  <a16:creationId xmlns:a16="http://schemas.microsoft.com/office/drawing/2014/main" id="{BAF790F3-0529-0C82-9C12-AF17E0C9C333}"/>
                </a:ext>
              </a:extLst>
            </p:cNvPr>
            <p:cNvSpPr>
              <a:spLocks noChangeShapeType="1"/>
            </p:cNvSpPr>
            <p:nvPr/>
          </p:nvSpPr>
          <p:spPr bwMode="auto">
            <a:xfrm flipH="1">
              <a:off x="4224"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endParaRPr lang="en-US"/>
            </a:p>
          </p:txBody>
        </p:sp>
        <p:sp>
          <p:nvSpPr>
            <p:cNvPr id="641051" name="Line 27">
              <a:extLst>
                <a:ext uri="{FF2B5EF4-FFF2-40B4-BE49-F238E27FC236}">
                  <a16:creationId xmlns:a16="http://schemas.microsoft.com/office/drawing/2014/main" id="{74938F22-53D0-E5FA-877B-30C3B1958D71}"/>
                </a:ext>
              </a:extLst>
            </p:cNvPr>
            <p:cNvSpPr>
              <a:spLocks noChangeShapeType="1"/>
            </p:cNvSpPr>
            <p:nvPr/>
          </p:nvSpPr>
          <p:spPr bwMode="auto">
            <a:xfrm>
              <a:off x="4416" y="1536"/>
              <a:ext cx="9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2" name="Line 28">
              <a:extLst>
                <a:ext uri="{FF2B5EF4-FFF2-40B4-BE49-F238E27FC236}">
                  <a16:creationId xmlns:a16="http://schemas.microsoft.com/office/drawing/2014/main" id="{D0168617-5D21-FCCD-A00D-946155A975FB}"/>
                </a:ext>
              </a:extLst>
            </p:cNvPr>
            <p:cNvSpPr>
              <a:spLocks noChangeShapeType="1"/>
            </p:cNvSpPr>
            <p:nvPr/>
          </p:nvSpPr>
          <p:spPr bwMode="auto">
            <a:xfrm flipH="1">
              <a:off x="2544"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3" name="Line 29">
              <a:extLst>
                <a:ext uri="{FF2B5EF4-FFF2-40B4-BE49-F238E27FC236}">
                  <a16:creationId xmlns:a16="http://schemas.microsoft.com/office/drawing/2014/main" id="{0178301C-E1CA-E41A-3CE8-CA0622D798D0}"/>
                </a:ext>
              </a:extLst>
            </p:cNvPr>
            <p:cNvSpPr>
              <a:spLocks noChangeShapeType="1"/>
            </p:cNvSpPr>
            <p:nvPr/>
          </p:nvSpPr>
          <p:spPr bwMode="auto">
            <a:xfrm>
              <a:off x="2640"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4" name="Line 30">
              <a:extLst>
                <a:ext uri="{FF2B5EF4-FFF2-40B4-BE49-F238E27FC236}">
                  <a16:creationId xmlns:a16="http://schemas.microsoft.com/office/drawing/2014/main" id="{AF5C2BCF-BCD1-3BB8-CAC9-48F6EBB179AB}"/>
                </a:ext>
              </a:extLst>
            </p:cNvPr>
            <p:cNvSpPr>
              <a:spLocks noChangeShapeType="1"/>
            </p:cNvSpPr>
            <p:nvPr/>
          </p:nvSpPr>
          <p:spPr bwMode="auto">
            <a:xfrm flipH="1">
              <a:off x="2928"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5" name="Line 31">
              <a:extLst>
                <a:ext uri="{FF2B5EF4-FFF2-40B4-BE49-F238E27FC236}">
                  <a16:creationId xmlns:a16="http://schemas.microsoft.com/office/drawing/2014/main" id="{DD518CDA-6588-CE2A-F3DA-4E216938BC7E}"/>
                </a:ext>
              </a:extLst>
            </p:cNvPr>
            <p:cNvSpPr>
              <a:spLocks noChangeShapeType="1"/>
            </p:cNvSpPr>
            <p:nvPr/>
          </p:nvSpPr>
          <p:spPr bwMode="auto">
            <a:xfrm>
              <a:off x="3024"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6" name="Line 32">
              <a:extLst>
                <a:ext uri="{FF2B5EF4-FFF2-40B4-BE49-F238E27FC236}">
                  <a16:creationId xmlns:a16="http://schemas.microsoft.com/office/drawing/2014/main" id="{371EAC3B-D0A0-7B58-5D5F-34C53E731B35}"/>
                </a:ext>
              </a:extLst>
            </p:cNvPr>
            <p:cNvSpPr>
              <a:spLocks noChangeShapeType="1"/>
            </p:cNvSpPr>
            <p:nvPr/>
          </p:nvSpPr>
          <p:spPr bwMode="auto">
            <a:xfrm flipH="1">
              <a:off x="4464"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7" name="Line 33">
              <a:extLst>
                <a:ext uri="{FF2B5EF4-FFF2-40B4-BE49-F238E27FC236}">
                  <a16:creationId xmlns:a16="http://schemas.microsoft.com/office/drawing/2014/main" id="{B54D5C72-9A23-04D9-EA09-A6EBE4AAB301}"/>
                </a:ext>
              </a:extLst>
            </p:cNvPr>
            <p:cNvSpPr>
              <a:spLocks noChangeShapeType="1"/>
            </p:cNvSpPr>
            <p:nvPr/>
          </p:nvSpPr>
          <p:spPr bwMode="auto">
            <a:xfrm>
              <a:off x="4560"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8" name="Line 34">
              <a:extLst>
                <a:ext uri="{FF2B5EF4-FFF2-40B4-BE49-F238E27FC236}">
                  <a16:creationId xmlns:a16="http://schemas.microsoft.com/office/drawing/2014/main" id="{817BA28F-BA08-94FD-0704-0FFA5F9D9AD4}"/>
                </a:ext>
              </a:extLst>
            </p:cNvPr>
            <p:cNvSpPr>
              <a:spLocks noChangeShapeType="1"/>
            </p:cNvSpPr>
            <p:nvPr/>
          </p:nvSpPr>
          <p:spPr bwMode="auto">
            <a:xfrm flipH="1">
              <a:off x="4080"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59" name="Line 35">
              <a:extLst>
                <a:ext uri="{FF2B5EF4-FFF2-40B4-BE49-F238E27FC236}">
                  <a16:creationId xmlns:a16="http://schemas.microsoft.com/office/drawing/2014/main" id="{B8D019B5-CA76-AE8E-9113-E566C5CB10F5}"/>
                </a:ext>
              </a:extLst>
            </p:cNvPr>
            <p:cNvSpPr>
              <a:spLocks noChangeShapeType="1"/>
            </p:cNvSpPr>
            <p:nvPr/>
          </p:nvSpPr>
          <p:spPr bwMode="auto">
            <a:xfrm>
              <a:off x="4176"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0" name="Line 36">
              <a:extLst>
                <a:ext uri="{FF2B5EF4-FFF2-40B4-BE49-F238E27FC236}">
                  <a16:creationId xmlns:a16="http://schemas.microsoft.com/office/drawing/2014/main" id="{06AFD364-348D-7878-BA82-4102556448CE}"/>
                </a:ext>
              </a:extLst>
            </p:cNvPr>
            <p:cNvSpPr>
              <a:spLocks noChangeShapeType="1"/>
            </p:cNvSpPr>
            <p:nvPr/>
          </p:nvSpPr>
          <p:spPr bwMode="auto">
            <a:xfrm flipH="1">
              <a:off x="3696"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1" name="Line 37">
              <a:extLst>
                <a:ext uri="{FF2B5EF4-FFF2-40B4-BE49-F238E27FC236}">
                  <a16:creationId xmlns:a16="http://schemas.microsoft.com/office/drawing/2014/main" id="{91E28EA3-8E95-556C-ED36-B5B4C5A69C74}"/>
                </a:ext>
              </a:extLst>
            </p:cNvPr>
            <p:cNvSpPr>
              <a:spLocks noChangeShapeType="1"/>
            </p:cNvSpPr>
            <p:nvPr/>
          </p:nvSpPr>
          <p:spPr bwMode="auto">
            <a:xfrm>
              <a:off x="3792"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2" name="Line 38">
              <a:extLst>
                <a:ext uri="{FF2B5EF4-FFF2-40B4-BE49-F238E27FC236}">
                  <a16:creationId xmlns:a16="http://schemas.microsoft.com/office/drawing/2014/main" id="{857B82CD-B2D0-3E46-78A3-775DAE3F6757}"/>
                </a:ext>
              </a:extLst>
            </p:cNvPr>
            <p:cNvSpPr>
              <a:spLocks noChangeShapeType="1"/>
            </p:cNvSpPr>
            <p:nvPr/>
          </p:nvSpPr>
          <p:spPr bwMode="auto">
            <a:xfrm flipH="1">
              <a:off x="3312"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3" name="Line 39">
              <a:extLst>
                <a:ext uri="{FF2B5EF4-FFF2-40B4-BE49-F238E27FC236}">
                  <a16:creationId xmlns:a16="http://schemas.microsoft.com/office/drawing/2014/main" id="{13DACEC2-A0DE-C67D-31B3-CC525C09F54B}"/>
                </a:ext>
              </a:extLst>
            </p:cNvPr>
            <p:cNvSpPr>
              <a:spLocks noChangeShapeType="1"/>
            </p:cNvSpPr>
            <p:nvPr/>
          </p:nvSpPr>
          <p:spPr bwMode="auto">
            <a:xfrm>
              <a:off x="3408"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4" name="Line 40">
              <a:extLst>
                <a:ext uri="{FF2B5EF4-FFF2-40B4-BE49-F238E27FC236}">
                  <a16:creationId xmlns:a16="http://schemas.microsoft.com/office/drawing/2014/main" id="{979EAEEB-9D9B-68FB-73F6-63111E70CBAE}"/>
                </a:ext>
              </a:extLst>
            </p:cNvPr>
            <p:cNvSpPr>
              <a:spLocks noChangeShapeType="1"/>
            </p:cNvSpPr>
            <p:nvPr/>
          </p:nvSpPr>
          <p:spPr bwMode="auto">
            <a:xfrm flipH="1">
              <a:off x="5280"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5" name="Line 41">
              <a:extLst>
                <a:ext uri="{FF2B5EF4-FFF2-40B4-BE49-F238E27FC236}">
                  <a16:creationId xmlns:a16="http://schemas.microsoft.com/office/drawing/2014/main" id="{5F3E8A39-8BE6-9BCB-8A0D-F6D9A2137230}"/>
                </a:ext>
              </a:extLst>
            </p:cNvPr>
            <p:cNvSpPr>
              <a:spLocks noChangeShapeType="1"/>
            </p:cNvSpPr>
            <p:nvPr/>
          </p:nvSpPr>
          <p:spPr bwMode="auto">
            <a:xfrm>
              <a:off x="5376"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6" name="Line 42">
              <a:extLst>
                <a:ext uri="{FF2B5EF4-FFF2-40B4-BE49-F238E27FC236}">
                  <a16:creationId xmlns:a16="http://schemas.microsoft.com/office/drawing/2014/main" id="{A5960084-D6DE-232B-4D0B-708E52C0EBBA}"/>
                </a:ext>
              </a:extLst>
            </p:cNvPr>
            <p:cNvSpPr>
              <a:spLocks noChangeShapeType="1"/>
            </p:cNvSpPr>
            <p:nvPr/>
          </p:nvSpPr>
          <p:spPr bwMode="auto">
            <a:xfrm flipH="1">
              <a:off x="4896"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7" name="Line 43">
              <a:extLst>
                <a:ext uri="{FF2B5EF4-FFF2-40B4-BE49-F238E27FC236}">
                  <a16:creationId xmlns:a16="http://schemas.microsoft.com/office/drawing/2014/main" id="{321FCE45-22FF-30DE-8CF1-620FA1BC5642}"/>
                </a:ext>
              </a:extLst>
            </p:cNvPr>
            <p:cNvSpPr>
              <a:spLocks noChangeShapeType="1"/>
            </p:cNvSpPr>
            <p:nvPr/>
          </p:nvSpPr>
          <p:spPr bwMode="auto">
            <a:xfrm>
              <a:off x="4992" y="1872"/>
              <a:ext cx="48"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8" name="Line 44">
              <a:extLst>
                <a:ext uri="{FF2B5EF4-FFF2-40B4-BE49-F238E27FC236}">
                  <a16:creationId xmlns:a16="http://schemas.microsoft.com/office/drawing/2014/main" id="{88A00BEE-A264-7765-75B9-718850CC4EB4}"/>
                </a:ext>
              </a:extLst>
            </p:cNvPr>
            <p:cNvSpPr>
              <a:spLocks noChangeShapeType="1"/>
            </p:cNvSpPr>
            <p:nvPr/>
          </p:nvSpPr>
          <p:spPr bwMode="auto">
            <a:xfrm flipH="1">
              <a:off x="2976" y="1248"/>
              <a:ext cx="240"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69" name="Line 45">
              <a:extLst>
                <a:ext uri="{FF2B5EF4-FFF2-40B4-BE49-F238E27FC236}">
                  <a16:creationId xmlns:a16="http://schemas.microsoft.com/office/drawing/2014/main" id="{D5692974-ED18-F91D-DC1D-FED8A6DEFE93}"/>
                </a:ext>
              </a:extLst>
            </p:cNvPr>
            <p:cNvSpPr>
              <a:spLocks noChangeShapeType="1"/>
            </p:cNvSpPr>
            <p:nvPr/>
          </p:nvSpPr>
          <p:spPr bwMode="auto">
            <a:xfrm>
              <a:off x="3264" y="1248"/>
              <a:ext cx="192"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70" name="Line 46">
              <a:extLst>
                <a:ext uri="{FF2B5EF4-FFF2-40B4-BE49-F238E27FC236}">
                  <a16:creationId xmlns:a16="http://schemas.microsoft.com/office/drawing/2014/main" id="{54712F60-3D04-0A13-7DFE-75272DB6565C}"/>
                </a:ext>
              </a:extLst>
            </p:cNvPr>
            <p:cNvSpPr>
              <a:spLocks noChangeShapeType="1"/>
            </p:cNvSpPr>
            <p:nvPr/>
          </p:nvSpPr>
          <p:spPr bwMode="auto">
            <a:xfrm flipH="1">
              <a:off x="4512" y="1248"/>
              <a:ext cx="192"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71" name="Line 47">
              <a:extLst>
                <a:ext uri="{FF2B5EF4-FFF2-40B4-BE49-F238E27FC236}">
                  <a16:creationId xmlns:a16="http://schemas.microsoft.com/office/drawing/2014/main" id="{8CF71BC9-D3FA-292A-10D2-3E196706F427}"/>
                </a:ext>
              </a:extLst>
            </p:cNvPr>
            <p:cNvSpPr>
              <a:spLocks noChangeShapeType="1"/>
            </p:cNvSpPr>
            <p:nvPr/>
          </p:nvSpPr>
          <p:spPr bwMode="auto">
            <a:xfrm>
              <a:off x="4800" y="1248"/>
              <a:ext cx="240"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72" name="Line 48">
              <a:extLst>
                <a:ext uri="{FF2B5EF4-FFF2-40B4-BE49-F238E27FC236}">
                  <a16:creationId xmlns:a16="http://schemas.microsoft.com/office/drawing/2014/main" id="{2A2A1313-DFFF-57BB-BCEF-FE6627366232}"/>
                </a:ext>
              </a:extLst>
            </p:cNvPr>
            <p:cNvSpPr>
              <a:spLocks noChangeShapeType="1"/>
            </p:cNvSpPr>
            <p:nvPr/>
          </p:nvSpPr>
          <p:spPr bwMode="auto">
            <a:xfrm flipV="1">
              <a:off x="3408" y="1008"/>
              <a:ext cx="576"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sp>
          <p:nvSpPr>
            <p:cNvPr id="641073" name="Line 49">
              <a:extLst>
                <a:ext uri="{FF2B5EF4-FFF2-40B4-BE49-F238E27FC236}">
                  <a16:creationId xmlns:a16="http://schemas.microsoft.com/office/drawing/2014/main" id="{149F8088-803D-F68A-8714-B116BE1D0885}"/>
                </a:ext>
              </a:extLst>
            </p:cNvPr>
            <p:cNvSpPr>
              <a:spLocks noChangeShapeType="1"/>
            </p:cNvSpPr>
            <p:nvPr/>
          </p:nvSpPr>
          <p:spPr bwMode="auto">
            <a:xfrm>
              <a:off x="4080" y="1008"/>
              <a:ext cx="480" cy="96"/>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endParaRPr lang="en-US"/>
            </a:p>
          </p:txBody>
        </p:sp>
      </p:grpSp>
      <p:sp>
        <p:nvSpPr>
          <p:cNvPr id="641074" name="Rectangle 50">
            <a:extLst>
              <a:ext uri="{FF2B5EF4-FFF2-40B4-BE49-F238E27FC236}">
                <a16:creationId xmlns:a16="http://schemas.microsoft.com/office/drawing/2014/main" id="{44A6603D-2E37-7F69-1BE0-91AC0FFE1EBE}"/>
              </a:ext>
            </a:extLst>
          </p:cNvPr>
          <p:cNvSpPr>
            <a:spLocks noChangeArrowheads="1"/>
          </p:cNvSpPr>
          <p:nvPr/>
        </p:nvSpPr>
        <p:spPr bwMode="auto">
          <a:xfrm>
            <a:off x="4794250" y="2776538"/>
            <a:ext cx="3830638" cy="1109662"/>
          </a:xfrm>
          <a:prstGeom prst="rect">
            <a:avLst/>
          </a:prstGeom>
          <a:solidFill>
            <a:srgbClr val="C0C0C0"/>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182880" rIns="92075" bIns="182880">
            <a:spAutoFit/>
          </a:bodyPr>
          <a:lstStyle/>
          <a:p>
            <a:pPr>
              <a:lnSpc>
                <a:spcPct val="50000"/>
              </a:lnSpc>
              <a:spcBef>
                <a:spcPct val="50000"/>
              </a:spcBef>
            </a:pPr>
            <a:r>
              <a:rPr kumimoji="0" lang="en-US" altLang="en-US" sz="1400" b="1">
                <a:latin typeface="Courier New" panose="02070309020205020404" pitchFamily="49" charset="0"/>
              </a:rPr>
              <a:t>static int F(int n) {</a:t>
            </a:r>
          </a:p>
          <a:p>
            <a:pPr>
              <a:lnSpc>
                <a:spcPct val="50000"/>
              </a:lnSpc>
              <a:spcBef>
                <a:spcPct val="50000"/>
              </a:spcBef>
            </a:pPr>
            <a:r>
              <a:rPr kumimoji="0" lang="en-US" altLang="en-US" sz="1400" b="1">
                <a:latin typeface="Courier New" panose="02070309020205020404" pitchFamily="49" charset="0"/>
              </a:rPr>
              <a:t>   if (n &lt;= 1) return n;</a:t>
            </a:r>
          </a:p>
          <a:p>
            <a:pPr>
              <a:lnSpc>
                <a:spcPct val="50000"/>
              </a:lnSpc>
              <a:spcBef>
                <a:spcPct val="50000"/>
              </a:spcBef>
            </a:pPr>
            <a:r>
              <a:rPr kumimoji="0" lang="en-US" altLang="en-US" sz="1400" b="1">
                <a:latin typeface="Courier New" panose="02070309020205020404" pitchFamily="49" charset="0"/>
              </a:rPr>
              <a:t>   else return F(n-1) + F(n-2);</a:t>
            </a:r>
          </a:p>
          <a:p>
            <a:pPr>
              <a:lnSpc>
                <a:spcPct val="50000"/>
              </a:lnSpc>
              <a:spcBef>
                <a:spcPct val="50000"/>
              </a:spcBef>
            </a:pPr>
            <a:r>
              <a:rPr kumimoji="0" lang="en-US" altLang="en-US" sz="1400" b="1">
                <a:latin typeface="Courier New" panose="02070309020205020404" pitchFamily="49" charset="0"/>
              </a:rPr>
              <a:t>} </a:t>
            </a:r>
          </a:p>
        </p:txBody>
      </p:sp>
      <p:sp>
        <p:nvSpPr>
          <p:cNvPr id="641076" name="Rectangle 52">
            <a:extLst>
              <a:ext uri="{FF2B5EF4-FFF2-40B4-BE49-F238E27FC236}">
                <a16:creationId xmlns:a16="http://schemas.microsoft.com/office/drawing/2014/main" id="{4C866B16-267F-26E6-4D9D-8B4CF56251ED}"/>
              </a:ext>
            </a:extLst>
          </p:cNvPr>
          <p:cNvSpPr>
            <a:spLocks noChangeArrowheads="1"/>
          </p:cNvSpPr>
          <p:nvPr/>
        </p:nvSpPr>
        <p:spPr bwMode="auto">
          <a:xfrm>
            <a:off x="533400" y="2778125"/>
            <a:ext cx="3862388" cy="1336675"/>
          </a:xfrm>
          <a:prstGeom prst="rect">
            <a:avLst/>
          </a:prstGeom>
          <a:solidFill>
            <a:srgbClr val="C0C0C0"/>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137160" rIns="92075" bIns="137160">
            <a:spAutoFit/>
          </a:bodyPr>
          <a:lstStyle/>
          <a:p>
            <a:r>
              <a:rPr lang="en-US" altLang="en-US" sz="1400" b="1">
                <a:latin typeface="Courier New" panose="02070309020205020404" pitchFamily="49" charset="0"/>
              </a:rPr>
              <a:t>(defun F (n)</a:t>
            </a:r>
          </a:p>
          <a:p>
            <a:r>
              <a:rPr lang="en-US" altLang="en-US" sz="1400" b="1">
                <a:latin typeface="Courier New" panose="02070309020205020404" pitchFamily="49" charset="0"/>
              </a:rPr>
              <a:t>  (if</a:t>
            </a:r>
          </a:p>
          <a:p>
            <a:r>
              <a:rPr lang="en-US" altLang="en-US" sz="1400" b="1">
                <a:latin typeface="Courier New" panose="02070309020205020404" pitchFamily="49" charset="0"/>
              </a:rPr>
              <a:t>    (&lt;= n 1)</a:t>
            </a:r>
          </a:p>
          <a:p>
            <a:r>
              <a:rPr lang="en-US" altLang="en-US" sz="1400" b="1">
                <a:latin typeface="Courier New" panose="02070309020205020404" pitchFamily="49" charset="0"/>
              </a:rPr>
              <a:t>    n</a:t>
            </a:r>
          </a:p>
          <a:p>
            <a:r>
              <a:rPr lang="en-US" altLang="en-US" sz="1400" b="1">
                <a:latin typeface="Courier New" panose="02070309020205020404" pitchFamily="49" charset="0"/>
              </a:rPr>
              <a:t>    (+ (F (- n 1)) (F (- n 2)))))</a:t>
            </a:r>
          </a:p>
        </p:txBody>
      </p:sp>
      <p:sp>
        <p:nvSpPr>
          <p:cNvPr id="641077" name="Rectangle 53">
            <a:extLst>
              <a:ext uri="{FF2B5EF4-FFF2-40B4-BE49-F238E27FC236}">
                <a16:creationId xmlns:a16="http://schemas.microsoft.com/office/drawing/2014/main" id="{0503354B-A060-EED1-D76B-D54186ADE064}"/>
              </a:ext>
            </a:extLst>
          </p:cNvPr>
          <p:cNvSpPr>
            <a:spLocks noChangeArrowheads="1"/>
          </p:cNvSpPr>
          <p:nvPr/>
        </p:nvSpPr>
        <p:spPr bwMode="auto">
          <a:xfrm>
            <a:off x="1593850" y="4135438"/>
            <a:ext cx="1439863"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400"/>
              <a:t>Lisp (efficient)</a:t>
            </a:r>
          </a:p>
        </p:txBody>
      </p:sp>
      <p:sp>
        <p:nvSpPr>
          <p:cNvPr id="641078" name="Rectangle 54">
            <a:extLst>
              <a:ext uri="{FF2B5EF4-FFF2-40B4-BE49-F238E27FC236}">
                <a16:creationId xmlns:a16="http://schemas.microsoft.com/office/drawing/2014/main" id="{8BB51D74-3793-3704-3046-9DABEAB3FFDC}"/>
              </a:ext>
            </a:extLst>
          </p:cNvPr>
          <p:cNvSpPr>
            <a:spLocks noChangeArrowheads="1"/>
          </p:cNvSpPr>
          <p:nvPr/>
        </p:nvSpPr>
        <p:spPr bwMode="auto">
          <a:xfrm>
            <a:off x="5916613" y="3871913"/>
            <a:ext cx="17018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400"/>
              <a:t>Java (exponential)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6994" name="Rectangle 2">
            <a:extLst>
              <a:ext uri="{FF2B5EF4-FFF2-40B4-BE49-F238E27FC236}">
                <a16:creationId xmlns:a16="http://schemas.microsoft.com/office/drawing/2014/main" id="{9F55F1DA-BD46-C6A4-68D2-B53646D97BEE}"/>
              </a:ext>
            </a:extLst>
          </p:cNvPr>
          <p:cNvSpPr>
            <a:spLocks noGrp="1" noChangeArrowheads="1"/>
          </p:cNvSpPr>
          <p:nvPr>
            <p:ph type="ctrTitle"/>
          </p:nvPr>
        </p:nvSpPr>
        <p:spPr>
          <a:noFill/>
          <a:ln/>
        </p:spPr>
        <p:txBody>
          <a:bodyPr/>
          <a:lstStyle/>
          <a:p>
            <a:r>
              <a:rPr lang="en-US" altLang="en-US"/>
              <a:t>6.3  Segmented Least Squares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E7777360-2562-ACF1-8D51-AED03547556B}"/>
              </a:ext>
            </a:extLst>
          </p:cNvPr>
          <p:cNvSpPr>
            <a:spLocks noGrp="1"/>
          </p:cNvSpPr>
          <p:nvPr>
            <p:ph type="sldNum" sz="quarter" idx="10"/>
          </p:nvPr>
        </p:nvSpPr>
        <p:spPr/>
        <p:txBody>
          <a:bodyPr/>
          <a:lstStyle/>
          <a:p>
            <a:fld id="{B14E2096-6515-2147-84D5-145B65F6AD3C}" type="slidenum">
              <a:rPr lang="en-US" altLang="en-US"/>
              <a:pPr/>
              <a:t>18</a:t>
            </a:fld>
            <a:endParaRPr lang="en-US" altLang="en-US" sz="1400"/>
          </a:p>
        </p:txBody>
      </p:sp>
      <p:sp>
        <p:nvSpPr>
          <p:cNvPr id="456706" name="Rectangle 2">
            <a:extLst>
              <a:ext uri="{FF2B5EF4-FFF2-40B4-BE49-F238E27FC236}">
                <a16:creationId xmlns:a16="http://schemas.microsoft.com/office/drawing/2014/main" id="{3EA27E2C-8D64-B63D-7D40-1081C13EA337}"/>
              </a:ext>
            </a:extLst>
          </p:cNvPr>
          <p:cNvSpPr>
            <a:spLocks noGrp="1" noChangeArrowheads="1"/>
          </p:cNvSpPr>
          <p:nvPr>
            <p:ph type="title"/>
          </p:nvPr>
        </p:nvSpPr>
        <p:spPr/>
        <p:txBody>
          <a:bodyPr/>
          <a:lstStyle/>
          <a:p>
            <a:r>
              <a:rPr lang="en-US" altLang="en-US"/>
              <a:t>Segmented Least Squares</a:t>
            </a:r>
          </a:p>
        </p:txBody>
      </p:sp>
      <p:sp>
        <p:nvSpPr>
          <p:cNvPr id="456707" name="Rectangle 3">
            <a:extLst>
              <a:ext uri="{FF2B5EF4-FFF2-40B4-BE49-F238E27FC236}">
                <a16:creationId xmlns:a16="http://schemas.microsoft.com/office/drawing/2014/main" id="{22086BA1-3811-FFDB-735E-6B57658EC54C}"/>
              </a:ext>
            </a:extLst>
          </p:cNvPr>
          <p:cNvSpPr>
            <a:spLocks noGrp="1" noChangeArrowheads="1"/>
          </p:cNvSpPr>
          <p:nvPr>
            <p:ph type="body" idx="1"/>
          </p:nvPr>
        </p:nvSpPr>
        <p:spPr/>
        <p:txBody>
          <a:bodyPr/>
          <a:lstStyle/>
          <a:p>
            <a:r>
              <a:rPr lang="en-US" altLang="en-US"/>
              <a:t>Least squares.</a:t>
            </a:r>
          </a:p>
          <a:p>
            <a:pPr lvl="1"/>
            <a:r>
              <a:rPr lang="en-US" altLang="en-US"/>
              <a:t>Foundational problem in statistic and numerical analysis.</a:t>
            </a:r>
          </a:p>
          <a:p>
            <a:pPr lvl="1"/>
            <a:r>
              <a:rPr lang="en-US" altLang="en-US"/>
              <a:t>Given n points in the plane:  (x</a:t>
            </a:r>
            <a:r>
              <a:rPr lang="en-US" altLang="en-US" sz="2000" baseline="-25000"/>
              <a:t>1</a:t>
            </a:r>
            <a:r>
              <a:rPr lang="en-US" altLang="en-US"/>
              <a:t>, y</a:t>
            </a:r>
            <a:r>
              <a:rPr lang="en-US" altLang="en-US" sz="2000" baseline="-25000"/>
              <a:t>1</a:t>
            </a:r>
            <a:r>
              <a:rPr lang="en-US" altLang="en-US"/>
              <a:t>), (x</a:t>
            </a:r>
            <a:r>
              <a:rPr lang="en-US" altLang="en-US" sz="2000" baseline="-25000"/>
              <a:t>2</a:t>
            </a:r>
            <a:r>
              <a:rPr lang="en-US" altLang="en-US"/>
              <a:t>, y</a:t>
            </a:r>
            <a:r>
              <a:rPr lang="en-US" altLang="en-US" sz="2000" baseline="-25000"/>
              <a:t>2</a:t>
            </a:r>
            <a:r>
              <a:rPr lang="en-US" altLang="en-US"/>
              <a:t>) , . . . , (x</a:t>
            </a:r>
            <a:r>
              <a:rPr lang="en-US" altLang="en-US" sz="2000" baseline="-25000"/>
              <a:t>n</a:t>
            </a:r>
            <a:r>
              <a:rPr lang="en-US" altLang="en-US"/>
              <a:t>, y</a:t>
            </a:r>
            <a:r>
              <a:rPr lang="en-US" altLang="en-US" sz="2000" baseline="-25000"/>
              <a:t>n</a:t>
            </a:r>
            <a:r>
              <a:rPr lang="en-US" altLang="en-US"/>
              <a:t>).</a:t>
            </a:r>
          </a:p>
          <a:p>
            <a:pPr lvl="1"/>
            <a:r>
              <a:rPr lang="en-US" altLang="en-US"/>
              <a:t>Find a line y = ax + b that minimizes the sum of the squared error: </a:t>
            </a:r>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pPr lvl="1"/>
            <a:endParaRPr lang="en-US" altLang="en-US"/>
          </a:p>
          <a:p>
            <a:r>
              <a:rPr lang="en-US" altLang="en-US"/>
              <a:t>Solution.  </a:t>
            </a:r>
            <a:r>
              <a:rPr lang="en-US" altLang="en-US">
                <a:solidFill>
                  <a:schemeClr val="tx1"/>
                </a:solidFill>
              </a:rPr>
              <a:t>Calculus  </a:t>
            </a:r>
            <a:r>
              <a:rPr lang="en-US" altLang="en-US">
                <a:solidFill>
                  <a:schemeClr val="tx1"/>
                </a:solidFill>
                <a:sym typeface="Symbol" pitchFamily="2" charset="2"/>
              </a:rPr>
              <a:t></a:t>
            </a:r>
            <a:r>
              <a:rPr lang="en-US" altLang="en-US">
                <a:solidFill>
                  <a:schemeClr val="tx1"/>
                </a:solidFill>
              </a:rPr>
              <a:t>  min error is achieved when</a:t>
            </a:r>
          </a:p>
        </p:txBody>
      </p:sp>
      <p:graphicFrame>
        <p:nvGraphicFramePr>
          <p:cNvPr id="456745" name="Object 41">
            <a:extLst>
              <a:ext uri="{FF2B5EF4-FFF2-40B4-BE49-F238E27FC236}">
                <a16:creationId xmlns:a16="http://schemas.microsoft.com/office/drawing/2014/main" id="{65C41A92-1C80-C09A-DDD4-CF73C406B47D}"/>
              </a:ext>
            </a:extLst>
          </p:cNvPr>
          <p:cNvGraphicFramePr>
            <a:graphicFrameLocks noChangeAspect="1"/>
          </p:cNvGraphicFramePr>
          <p:nvPr/>
        </p:nvGraphicFramePr>
        <p:xfrm>
          <a:off x="1528763" y="2957513"/>
          <a:ext cx="2544762" cy="844550"/>
        </p:xfrm>
        <a:graphic>
          <a:graphicData uri="http://schemas.openxmlformats.org/presentationml/2006/ole">
            <mc:AlternateContent xmlns:mc="http://schemas.openxmlformats.org/markup-compatibility/2006">
              <mc:Choice xmlns:v="urn:schemas-microsoft-com:vml" Requires="v">
                <p:oleObj name="Equation" r:id="rId3" imgW="13093700" imgH="3213100" progId="Equation.3">
                  <p:embed/>
                </p:oleObj>
              </mc:Choice>
              <mc:Fallback>
                <p:oleObj name="Equation" r:id="rId3" imgW="13093700" imgH="3213100" progId="Equation.3">
                  <p:embed/>
                  <p:pic>
                    <p:nvPicPr>
                      <p:cNvPr id="0" name="Object 41"/>
                      <p:cNvPicPr>
                        <a:picLocks noChangeAspect="1" noChangeArrowheads="1"/>
                      </p:cNvPicPr>
                      <p:nvPr/>
                    </p:nvPicPr>
                    <p:blipFill>
                      <a:blip r:embed="rId4">
                        <a:extLst>
                          <a:ext uri="{28A0092B-C50C-407E-A947-70E740481C1C}">
                            <a14:useLocalDpi xmlns:a14="http://schemas.microsoft.com/office/drawing/2010/main" val="0"/>
                          </a:ext>
                        </a:extLst>
                      </a:blip>
                      <a:srcRect l="-6102" t="-25726" r="-6102" b="-25726"/>
                      <a:stretch>
                        <a:fillRect/>
                      </a:stretch>
                    </p:blipFill>
                    <p:spPr bwMode="auto">
                      <a:xfrm>
                        <a:off x="1528763" y="2957513"/>
                        <a:ext cx="2544762" cy="84455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456746" name="Object 42">
            <a:extLst>
              <a:ext uri="{FF2B5EF4-FFF2-40B4-BE49-F238E27FC236}">
                <a16:creationId xmlns:a16="http://schemas.microsoft.com/office/drawing/2014/main" id="{F482B0AB-ECDB-8D3E-B3E3-D6C8BCA707F0}"/>
              </a:ext>
            </a:extLst>
          </p:cNvPr>
          <p:cNvGraphicFramePr>
            <a:graphicFrameLocks noChangeAspect="1"/>
          </p:cNvGraphicFramePr>
          <p:nvPr/>
        </p:nvGraphicFramePr>
        <p:xfrm>
          <a:off x="1200150" y="5432425"/>
          <a:ext cx="4878388" cy="1006475"/>
        </p:xfrm>
        <a:graphic>
          <a:graphicData uri="http://schemas.openxmlformats.org/presentationml/2006/ole">
            <mc:AlternateContent xmlns:mc="http://schemas.openxmlformats.org/markup-compatibility/2006">
              <mc:Choice xmlns:v="urn:schemas-microsoft-com:vml" Requires="v">
                <p:oleObj name="Equation" r:id="rId5" imgW="26619200" imgH="3949700" progId="Equation.3">
                  <p:embed/>
                </p:oleObj>
              </mc:Choice>
              <mc:Fallback>
                <p:oleObj name="Equation" r:id="rId5" imgW="26619200" imgH="3949700" progId="Equation.3">
                  <p:embed/>
                  <p:pic>
                    <p:nvPicPr>
                      <p:cNvPr id="0" name="Object 42"/>
                      <p:cNvPicPr>
                        <a:picLocks noChangeAspect="1" noChangeArrowheads="1"/>
                      </p:cNvPicPr>
                      <p:nvPr/>
                    </p:nvPicPr>
                    <p:blipFill>
                      <a:blip r:embed="rId6">
                        <a:extLst>
                          <a:ext uri="{28A0092B-C50C-407E-A947-70E740481C1C}">
                            <a14:useLocalDpi xmlns:a14="http://schemas.microsoft.com/office/drawing/2010/main" val="0"/>
                          </a:ext>
                        </a:extLst>
                      </a:blip>
                      <a:srcRect l="-2843" t="-23489" r="-2843" b="-23489"/>
                      <a:stretch>
                        <a:fillRect/>
                      </a:stretch>
                    </p:blipFill>
                    <p:spPr bwMode="auto">
                      <a:xfrm>
                        <a:off x="1200150" y="5432425"/>
                        <a:ext cx="4878388" cy="100647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nvGrpSpPr>
          <p:cNvPr id="456747" name="Group 43">
            <a:extLst>
              <a:ext uri="{FF2B5EF4-FFF2-40B4-BE49-F238E27FC236}">
                <a16:creationId xmlns:a16="http://schemas.microsoft.com/office/drawing/2014/main" id="{CA46C205-FCAD-EA8F-9380-4CE3A5EA0B40}"/>
              </a:ext>
            </a:extLst>
          </p:cNvPr>
          <p:cNvGrpSpPr>
            <a:grpSpLocks/>
          </p:cNvGrpSpPr>
          <p:nvPr/>
        </p:nvGrpSpPr>
        <p:grpSpPr bwMode="auto">
          <a:xfrm>
            <a:off x="5737225" y="2814638"/>
            <a:ext cx="2720975" cy="1909762"/>
            <a:chOff x="2987" y="1597"/>
            <a:chExt cx="2137" cy="1500"/>
          </a:xfrm>
        </p:grpSpPr>
        <p:sp>
          <p:nvSpPr>
            <p:cNvPr id="456748" name="Line 44">
              <a:extLst>
                <a:ext uri="{FF2B5EF4-FFF2-40B4-BE49-F238E27FC236}">
                  <a16:creationId xmlns:a16="http://schemas.microsoft.com/office/drawing/2014/main" id="{E5F6456C-CB89-5A91-092C-66A7693DF4A3}"/>
                </a:ext>
              </a:extLst>
            </p:cNvPr>
            <p:cNvSpPr>
              <a:spLocks noChangeShapeType="1"/>
            </p:cNvSpPr>
            <p:nvPr/>
          </p:nvSpPr>
          <p:spPr bwMode="auto">
            <a:xfrm>
              <a:off x="3174" y="1597"/>
              <a:ext cx="0" cy="1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49" name="Line 45">
              <a:extLst>
                <a:ext uri="{FF2B5EF4-FFF2-40B4-BE49-F238E27FC236}">
                  <a16:creationId xmlns:a16="http://schemas.microsoft.com/office/drawing/2014/main" id="{CD2585EA-E2F0-A791-EA5C-43B6E7AA0B10}"/>
                </a:ext>
              </a:extLst>
            </p:cNvPr>
            <p:cNvSpPr>
              <a:spLocks noChangeShapeType="1"/>
            </p:cNvSpPr>
            <p:nvPr/>
          </p:nvSpPr>
          <p:spPr bwMode="auto">
            <a:xfrm>
              <a:off x="2987" y="2947"/>
              <a:ext cx="2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0" name="Oval 46">
              <a:extLst>
                <a:ext uri="{FF2B5EF4-FFF2-40B4-BE49-F238E27FC236}">
                  <a16:creationId xmlns:a16="http://schemas.microsoft.com/office/drawing/2014/main" id="{5CCE19E6-3558-B665-2659-0CB2CF1D9FC3}"/>
                </a:ext>
              </a:extLst>
            </p:cNvPr>
            <p:cNvSpPr>
              <a:spLocks noChangeArrowheads="1"/>
            </p:cNvSpPr>
            <p:nvPr/>
          </p:nvSpPr>
          <p:spPr bwMode="auto">
            <a:xfrm>
              <a:off x="3601" y="2407"/>
              <a:ext cx="54"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1" name="Oval 47">
              <a:extLst>
                <a:ext uri="{FF2B5EF4-FFF2-40B4-BE49-F238E27FC236}">
                  <a16:creationId xmlns:a16="http://schemas.microsoft.com/office/drawing/2014/main" id="{8799699B-2E33-86ED-C2AD-5E0BF75C9BA4}"/>
                </a:ext>
              </a:extLst>
            </p:cNvPr>
            <p:cNvSpPr>
              <a:spLocks noChangeArrowheads="1"/>
            </p:cNvSpPr>
            <p:nvPr/>
          </p:nvSpPr>
          <p:spPr bwMode="auto">
            <a:xfrm>
              <a:off x="3815" y="2137"/>
              <a:ext cx="54"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2" name="Oval 48">
              <a:extLst>
                <a:ext uri="{FF2B5EF4-FFF2-40B4-BE49-F238E27FC236}">
                  <a16:creationId xmlns:a16="http://schemas.microsoft.com/office/drawing/2014/main" id="{36101D5D-099E-2A37-FCD8-02F9AC74E1C7}"/>
                </a:ext>
              </a:extLst>
            </p:cNvPr>
            <p:cNvSpPr>
              <a:spLocks noChangeArrowheads="1"/>
            </p:cNvSpPr>
            <p:nvPr/>
          </p:nvSpPr>
          <p:spPr bwMode="auto">
            <a:xfrm>
              <a:off x="4162" y="2107"/>
              <a:ext cx="54"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3" name="Oval 49">
              <a:extLst>
                <a:ext uri="{FF2B5EF4-FFF2-40B4-BE49-F238E27FC236}">
                  <a16:creationId xmlns:a16="http://schemas.microsoft.com/office/drawing/2014/main" id="{DCF77904-20F6-5C09-132A-0D30E5CE5066}"/>
                </a:ext>
              </a:extLst>
            </p:cNvPr>
            <p:cNvSpPr>
              <a:spLocks noChangeArrowheads="1"/>
            </p:cNvSpPr>
            <p:nvPr/>
          </p:nvSpPr>
          <p:spPr bwMode="auto">
            <a:xfrm>
              <a:off x="3468" y="2587"/>
              <a:ext cx="53"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4" name="Oval 50">
              <a:extLst>
                <a:ext uri="{FF2B5EF4-FFF2-40B4-BE49-F238E27FC236}">
                  <a16:creationId xmlns:a16="http://schemas.microsoft.com/office/drawing/2014/main" id="{5C9F252C-9869-B3DC-2E29-67EE98C2D22F}"/>
                </a:ext>
              </a:extLst>
            </p:cNvPr>
            <p:cNvSpPr>
              <a:spLocks noChangeArrowheads="1"/>
            </p:cNvSpPr>
            <p:nvPr/>
          </p:nvSpPr>
          <p:spPr bwMode="auto">
            <a:xfrm>
              <a:off x="3762" y="2347"/>
              <a:ext cx="53"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5" name="Oval 51">
              <a:extLst>
                <a:ext uri="{FF2B5EF4-FFF2-40B4-BE49-F238E27FC236}">
                  <a16:creationId xmlns:a16="http://schemas.microsoft.com/office/drawing/2014/main" id="{D3B650EE-32FA-1A79-FB1C-2D26756A7CDE}"/>
                </a:ext>
              </a:extLst>
            </p:cNvPr>
            <p:cNvSpPr>
              <a:spLocks noChangeArrowheads="1"/>
            </p:cNvSpPr>
            <p:nvPr/>
          </p:nvSpPr>
          <p:spPr bwMode="auto">
            <a:xfrm>
              <a:off x="4403" y="1957"/>
              <a:ext cx="53"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6" name="Oval 52">
              <a:extLst>
                <a:ext uri="{FF2B5EF4-FFF2-40B4-BE49-F238E27FC236}">
                  <a16:creationId xmlns:a16="http://schemas.microsoft.com/office/drawing/2014/main" id="{741BD490-EB6E-E379-A27B-271B0B848C56}"/>
                </a:ext>
              </a:extLst>
            </p:cNvPr>
            <p:cNvSpPr>
              <a:spLocks noChangeArrowheads="1"/>
            </p:cNvSpPr>
            <p:nvPr/>
          </p:nvSpPr>
          <p:spPr bwMode="auto">
            <a:xfrm>
              <a:off x="3922" y="2287"/>
              <a:ext cx="53"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7" name="Oval 53">
              <a:extLst>
                <a:ext uri="{FF2B5EF4-FFF2-40B4-BE49-F238E27FC236}">
                  <a16:creationId xmlns:a16="http://schemas.microsoft.com/office/drawing/2014/main" id="{7E5ED6DD-97EB-E524-715E-8295DFDF3909}"/>
                </a:ext>
              </a:extLst>
            </p:cNvPr>
            <p:cNvSpPr>
              <a:spLocks noChangeArrowheads="1"/>
            </p:cNvSpPr>
            <p:nvPr/>
          </p:nvSpPr>
          <p:spPr bwMode="auto">
            <a:xfrm>
              <a:off x="4616" y="1867"/>
              <a:ext cx="54"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8" name="Oval 54">
              <a:extLst>
                <a:ext uri="{FF2B5EF4-FFF2-40B4-BE49-F238E27FC236}">
                  <a16:creationId xmlns:a16="http://schemas.microsoft.com/office/drawing/2014/main" id="{60A9CED6-9CF7-632E-BBF1-F55ACE25AABB}"/>
                </a:ext>
              </a:extLst>
            </p:cNvPr>
            <p:cNvSpPr>
              <a:spLocks noChangeArrowheads="1"/>
            </p:cNvSpPr>
            <p:nvPr/>
          </p:nvSpPr>
          <p:spPr bwMode="auto">
            <a:xfrm>
              <a:off x="4033" y="1962"/>
              <a:ext cx="53"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59" name="Oval 55">
              <a:extLst>
                <a:ext uri="{FF2B5EF4-FFF2-40B4-BE49-F238E27FC236}">
                  <a16:creationId xmlns:a16="http://schemas.microsoft.com/office/drawing/2014/main" id="{AA57AFE5-6842-DD09-2C75-63157092663A}"/>
                </a:ext>
              </a:extLst>
            </p:cNvPr>
            <p:cNvSpPr>
              <a:spLocks noChangeArrowheads="1"/>
            </p:cNvSpPr>
            <p:nvPr/>
          </p:nvSpPr>
          <p:spPr bwMode="auto">
            <a:xfrm>
              <a:off x="4510" y="1777"/>
              <a:ext cx="53"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60" name="Line 56">
              <a:extLst>
                <a:ext uri="{FF2B5EF4-FFF2-40B4-BE49-F238E27FC236}">
                  <a16:creationId xmlns:a16="http://schemas.microsoft.com/office/drawing/2014/main" id="{1C643FCD-5BB1-7E6B-0CAA-8B3FB8586FAE}"/>
                </a:ext>
              </a:extLst>
            </p:cNvPr>
            <p:cNvSpPr>
              <a:spLocks noChangeShapeType="1"/>
            </p:cNvSpPr>
            <p:nvPr/>
          </p:nvSpPr>
          <p:spPr bwMode="auto">
            <a:xfrm flipV="1">
              <a:off x="3014" y="1597"/>
              <a:ext cx="1976" cy="1230"/>
            </a:xfrm>
            <a:prstGeom prst="line">
              <a:avLst/>
            </a:prstGeom>
            <a:noFill/>
            <a:ln w="9525">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61" name="Line 57">
              <a:extLst>
                <a:ext uri="{FF2B5EF4-FFF2-40B4-BE49-F238E27FC236}">
                  <a16:creationId xmlns:a16="http://schemas.microsoft.com/office/drawing/2014/main" id="{E7C41BF7-A43E-9977-2269-B047FE6DAED3}"/>
                </a:ext>
              </a:extLst>
            </p:cNvPr>
            <p:cNvSpPr>
              <a:spLocks noChangeShapeType="1"/>
            </p:cNvSpPr>
            <p:nvPr/>
          </p:nvSpPr>
          <p:spPr bwMode="auto">
            <a:xfrm>
              <a:off x="4063" y="2018"/>
              <a:ext cx="2" cy="151"/>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62" name="Oval 58">
              <a:extLst>
                <a:ext uri="{FF2B5EF4-FFF2-40B4-BE49-F238E27FC236}">
                  <a16:creationId xmlns:a16="http://schemas.microsoft.com/office/drawing/2014/main" id="{1C53318F-D464-BF21-037B-502B91A4BC21}"/>
                </a:ext>
              </a:extLst>
            </p:cNvPr>
            <p:cNvSpPr>
              <a:spLocks noChangeArrowheads="1"/>
            </p:cNvSpPr>
            <p:nvPr/>
          </p:nvSpPr>
          <p:spPr bwMode="auto">
            <a:xfrm>
              <a:off x="4275" y="2001"/>
              <a:ext cx="54"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6763" name="Oval 59">
              <a:extLst>
                <a:ext uri="{FF2B5EF4-FFF2-40B4-BE49-F238E27FC236}">
                  <a16:creationId xmlns:a16="http://schemas.microsoft.com/office/drawing/2014/main" id="{B7D6E0B6-8BD9-21B6-4610-208A64ACC753}"/>
                </a:ext>
              </a:extLst>
            </p:cNvPr>
            <p:cNvSpPr>
              <a:spLocks noChangeArrowheads="1"/>
            </p:cNvSpPr>
            <p:nvPr/>
          </p:nvSpPr>
          <p:spPr bwMode="auto">
            <a:xfrm>
              <a:off x="4722" y="1682"/>
              <a:ext cx="54" cy="6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grpSp>
      <p:sp>
        <p:nvSpPr>
          <p:cNvPr id="456765" name="Rectangle 61">
            <a:extLst>
              <a:ext uri="{FF2B5EF4-FFF2-40B4-BE49-F238E27FC236}">
                <a16:creationId xmlns:a16="http://schemas.microsoft.com/office/drawing/2014/main" id="{D045C9AB-59B6-166E-C0E7-0191EAC1E9DF}"/>
              </a:ext>
            </a:extLst>
          </p:cNvPr>
          <p:cNvSpPr>
            <a:spLocks noChangeArrowheads="1"/>
          </p:cNvSpPr>
          <p:nvPr/>
        </p:nvSpPr>
        <p:spPr bwMode="auto">
          <a:xfrm>
            <a:off x="7705725" y="4484688"/>
            <a:ext cx="3048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x</a:t>
            </a:r>
          </a:p>
        </p:txBody>
      </p:sp>
      <p:sp>
        <p:nvSpPr>
          <p:cNvPr id="456766" name="Rectangle 62">
            <a:extLst>
              <a:ext uri="{FF2B5EF4-FFF2-40B4-BE49-F238E27FC236}">
                <a16:creationId xmlns:a16="http://schemas.microsoft.com/office/drawing/2014/main" id="{13EDA3AC-96B7-CB93-54F1-38B254637FF2}"/>
              </a:ext>
            </a:extLst>
          </p:cNvPr>
          <p:cNvSpPr>
            <a:spLocks noChangeArrowheads="1"/>
          </p:cNvSpPr>
          <p:nvPr/>
        </p:nvSpPr>
        <p:spPr bwMode="auto">
          <a:xfrm>
            <a:off x="5611813" y="2895600"/>
            <a:ext cx="290512"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y</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B90CA727-C367-4C04-B92D-8ACD3A14F5E4}"/>
              </a:ext>
            </a:extLst>
          </p:cNvPr>
          <p:cNvSpPr>
            <a:spLocks noGrp="1"/>
          </p:cNvSpPr>
          <p:nvPr>
            <p:ph type="sldNum" sz="quarter" idx="10"/>
          </p:nvPr>
        </p:nvSpPr>
        <p:spPr/>
        <p:txBody>
          <a:bodyPr/>
          <a:lstStyle/>
          <a:p>
            <a:fld id="{3C113F3C-EA2B-9746-BA8A-57E26B5F7F79}" type="slidenum">
              <a:rPr lang="en-US" altLang="en-US"/>
              <a:pPr/>
              <a:t>19</a:t>
            </a:fld>
            <a:endParaRPr lang="en-US" altLang="en-US" sz="1400"/>
          </a:p>
        </p:txBody>
      </p:sp>
      <p:sp>
        <p:nvSpPr>
          <p:cNvPr id="553986" name="Rectangle 2">
            <a:extLst>
              <a:ext uri="{FF2B5EF4-FFF2-40B4-BE49-F238E27FC236}">
                <a16:creationId xmlns:a16="http://schemas.microsoft.com/office/drawing/2014/main" id="{A020A9BF-5758-4D3F-5338-CEEB9270B611}"/>
              </a:ext>
            </a:extLst>
          </p:cNvPr>
          <p:cNvSpPr>
            <a:spLocks noGrp="1" noChangeArrowheads="1"/>
          </p:cNvSpPr>
          <p:nvPr>
            <p:ph type="title"/>
          </p:nvPr>
        </p:nvSpPr>
        <p:spPr/>
        <p:txBody>
          <a:bodyPr/>
          <a:lstStyle/>
          <a:p>
            <a:r>
              <a:rPr lang="en-US" altLang="en-US"/>
              <a:t>Segmented Least Squares</a:t>
            </a:r>
          </a:p>
        </p:txBody>
      </p:sp>
      <p:sp>
        <p:nvSpPr>
          <p:cNvPr id="553987" name="Rectangle 3">
            <a:extLst>
              <a:ext uri="{FF2B5EF4-FFF2-40B4-BE49-F238E27FC236}">
                <a16:creationId xmlns:a16="http://schemas.microsoft.com/office/drawing/2014/main" id="{0F502C3B-1405-75D9-CE51-DADA9E724047}"/>
              </a:ext>
            </a:extLst>
          </p:cNvPr>
          <p:cNvSpPr>
            <a:spLocks noGrp="1" noChangeArrowheads="1"/>
          </p:cNvSpPr>
          <p:nvPr>
            <p:ph type="body" idx="1"/>
          </p:nvPr>
        </p:nvSpPr>
        <p:spPr/>
        <p:txBody>
          <a:bodyPr/>
          <a:lstStyle/>
          <a:p>
            <a:r>
              <a:rPr lang="en-US" altLang="en-US"/>
              <a:t>Segmented least squares.</a:t>
            </a:r>
          </a:p>
          <a:p>
            <a:pPr lvl="1"/>
            <a:r>
              <a:rPr lang="en-US" altLang="en-US"/>
              <a:t>Points lie roughly on a sequence of several line segments.</a:t>
            </a:r>
          </a:p>
          <a:p>
            <a:pPr lvl="1"/>
            <a:r>
              <a:rPr lang="en-US" altLang="en-US"/>
              <a:t>Given n points in the plane (x</a:t>
            </a:r>
            <a:r>
              <a:rPr lang="en-US" altLang="en-US" sz="2000" baseline="-25000"/>
              <a:t>1</a:t>
            </a:r>
            <a:r>
              <a:rPr lang="en-US" altLang="en-US"/>
              <a:t>, y</a:t>
            </a:r>
            <a:r>
              <a:rPr lang="en-US" altLang="en-US" sz="2000" baseline="-25000"/>
              <a:t>1</a:t>
            </a:r>
            <a:r>
              <a:rPr lang="en-US" altLang="en-US"/>
              <a:t>), (x</a:t>
            </a:r>
            <a:r>
              <a:rPr lang="en-US" altLang="en-US" sz="2000" baseline="-25000"/>
              <a:t>2</a:t>
            </a:r>
            <a:r>
              <a:rPr lang="en-US" altLang="en-US"/>
              <a:t>, y</a:t>
            </a:r>
            <a:r>
              <a:rPr lang="en-US" altLang="en-US" sz="2000" baseline="-25000"/>
              <a:t>2</a:t>
            </a:r>
            <a:r>
              <a:rPr lang="en-US" altLang="en-US"/>
              <a:t>) , . . . , (x</a:t>
            </a:r>
            <a:r>
              <a:rPr lang="en-US" altLang="en-US" sz="2000" baseline="-25000"/>
              <a:t>n</a:t>
            </a:r>
            <a:r>
              <a:rPr lang="en-US" altLang="en-US"/>
              <a:t>, y</a:t>
            </a:r>
            <a:r>
              <a:rPr lang="en-US" altLang="en-US" sz="2000" baseline="-25000"/>
              <a:t>n</a:t>
            </a:r>
            <a:r>
              <a:rPr lang="en-US" altLang="en-US"/>
              <a:t>) with </a:t>
            </a:r>
          </a:p>
          <a:p>
            <a:pPr lvl="1"/>
            <a:r>
              <a:rPr lang="en-US" altLang="en-US"/>
              <a:t>x</a:t>
            </a:r>
            <a:r>
              <a:rPr lang="en-US" altLang="en-US" sz="2000" baseline="-25000"/>
              <a:t>1 </a:t>
            </a:r>
            <a:r>
              <a:rPr lang="en-US" altLang="en-US"/>
              <a:t>&lt; x</a:t>
            </a:r>
            <a:r>
              <a:rPr lang="en-US" altLang="en-US" sz="2000" baseline="-25000"/>
              <a:t>2 </a:t>
            </a:r>
            <a:r>
              <a:rPr lang="en-US" altLang="en-US"/>
              <a:t>&lt; ... &lt; x</a:t>
            </a:r>
            <a:r>
              <a:rPr lang="en-US" altLang="en-US" sz="2000" baseline="-25000"/>
              <a:t>n</a:t>
            </a:r>
            <a:r>
              <a:rPr lang="en-US" altLang="en-US"/>
              <a:t>, find a sequence of lines that minimizes </a:t>
            </a:r>
            <a:r>
              <a:rPr lang="en-US" altLang="en-US">
                <a:solidFill>
                  <a:schemeClr val="accent1"/>
                </a:solidFill>
              </a:rPr>
              <a:t>f(x)</a:t>
            </a:r>
            <a:r>
              <a:rPr lang="en-US" altLang="en-US"/>
              <a:t>.</a:t>
            </a:r>
          </a:p>
          <a:p>
            <a:pPr lvl="1"/>
            <a:endParaRPr lang="en-US" altLang="en-US"/>
          </a:p>
          <a:p>
            <a:r>
              <a:rPr lang="en-US" altLang="en-US"/>
              <a:t>Q.  </a:t>
            </a:r>
            <a:r>
              <a:rPr lang="en-US" altLang="en-US">
                <a:solidFill>
                  <a:schemeClr val="tx1"/>
                </a:solidFill>
              </a:rPr>
              <a:t>What's a reasonable choice for f(x) to balance accuracy and parsimony?</a:t>
            </a:r>
            <a:endParaRPr lang="en-US" altLang="en-US"/>
          </a:p>
        </p:txBody>
      </p:sp>
      <p:sp>
        <p:nvSpPr>
          <p:cNvPr id="553988" name="Line 4">
            <a:extLst>
              <a:ext uri="{FF2B5EF4-FFF2-40B4-BE49-F238E27FC236}">
                <a16:creationId xmlns:a16="http://schemas.microsoft.com/office/drawing/2014/main" id="{851E2C51-11BB-7A9C-9333-4BF48CDBDB28}"/>
              </a:ext>
            </a:extLst>
          </p:cNvPr>
          <p:cNvSpPr>
            <a:spLocks noChangeShapeType="1"/>
          </p:cNvSpPr>
          <p:nvPr/>
        </p:nvSpPr>
        <p:spPr bwMode="auto">
          <a:xfrm>
            <a:off x="2601913" y="3919538"/>
            <a:ext cx="0" cy="2633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89" name="Line 5">
            <a:extLst>
              <a:ext uri="{FF2B5EF4-FFF2-40B4-BE49-F238E27FC236}">
                <a16:creationId xmlns:a16="http://schemas.microsoft.com/office/drawing/2014/main" id="{57015D3D-BDD3-EBFB-D5B0-194279824DBC}"/>
              </a:ext>
            </a:extLst>
          </p:cNvPr>
          <p:cNvSpPr>
            <a:spLocks noChangeShapeType="1"/>
          </p:cNvSpPr>
          <p:nvPr/>
        </p:nvSpPr>
        <p:spPr bwMode="auto">
          <a:xfrm>
            <a:off x="2338388" y="6289675"/>
            <a:ext cx="42148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0" name="Oval 6">
            <a:extLst>
              <a:ext uri="{FF2B5EF4-FFF2-40B4-BE49-F238E27FC236}">
                <a16:creationId xmlns:a16="http://schemas.microsoft.com/office/drawing/2014/main" id="{31E80ED4-9E08-3720-DD3D-683F2CC7B4BC}"/>
              </a:ext>
            </a:extLst>
          </p:cNvPr>
          <p:cNvSpPr>
            <a:spLocks noChangeArrowheads="1"/>
          </p:cNvSpPr>
          <p:nvPr/>
        </p:nvSpPr>
        <p:spPr bwMode="auto">
          <a:xfrm>
            <a:off x="3919538" y="5446713"/>
            <a:ext cx="104775"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1" name="Oval 7">
            <a:extLst>
              <a:ext uri="{FF2B5EF4-FFF2-40B4-BE49-F238E27FC236}">
                <a16:creationId xmlns:a16="http://schemas.microsoft.com/office/drawing/2014/main" id="{9CBCE592-E6B7-85B8-0AA9-9249FADBC148}"/>
              </a:ext>
            </a:extLst>
          </p:cNvPr>
          <p:cNvSpPr>
            <a:spLocks noChangeArrowheads="1"/>
          </p:cNvSpPr>
          <p:nvPr/>
        </p:nvSpPr>
        <p:spPr bwMode="auto">
          <a:xfrm>
            <a:off x="3128963" y="5762625"/>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2" name="Oval 8">
            <a:extLst>
              <a:ext uri="{FF2B5EF4-FFF2-40B4-BE49-F238E27FC236}">
                <a16:creationId xmlns:a16="http://schemas.microsoft.com/office/drawing/2014/main" id="{54F9FB35-90B5-35F9-A48C-F381217876EF}"/>
              </a:ext>
            </a:extLst>
          </p:cNvPr>
          <p:cNvSpPr>
            <a:spLocks noChangeArrowheads="1"/>
          </p:cNvSpPr>
          <p:nvPr/>
        </p:nvSpPr>
        <p:spPr bwMode="auto">
          <a:xfrm>
            <a:off x="3708400" y="5499100"/>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3" name="Oval 9">
            <a:extLst>
              <a:ext uri="{FF2B5EF4-FFF2-40B4-BE49-F238E27FC236}">
                <a16:creationId xmlns:a16="http://schemas.microsoft.com/office/drawing/2014/main" id="{61940E5B-A01E-97B7-4421-D85800647EF9}"/>
              </a:ext>
            </a:extLst>
          </p:cNvPr>
          <p:cNvSpPr>
            <a:spLocks noChangeArrowheads="1"/>
          </p:cNvSpPr>
          <p:nvPr/>
        </p:nvSpPr>
        <p:spPr bwMode="auto">
          <a:xfrm>
            <a:off x="3444875" y="5657850"/>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4" name="Oval 10">
            <a:extLst>
              <a:ext uri="{FF2B5EF4-FFF2-40B4-BE49-F238E27FC236}">
                <a16:creationId xmlns:a16="http://schemas.microsoft.com/office/drawing/2014/main" id="{BDBD059C-F405-7070-5E2B-0EE44008C5EC}"/>
              </a:ext>
            </a:extLst>
          </p:cNvPr>
          <p:cNvSpPr>
            <a:spLocks noChangeArrowheads="1"/>
          </p:cNvSpPr>
          <p:nvPr/>
        </p:nvSpPr>
        <p:spPr bwMode="auto">
          <a:xfrm>
            <a:off x="4129088" y="5394325"/>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5" name="Oval 11">
            <a:extLst>
              <a:ext uri="{FF2B5EF4-FFF2-40B4-BE49-F238E27FC236}">
                <a16:creationId xmlns:a16="http://schemas.microsoft.com/office/drawing/2014/main" id="{8ABDA27E-D4F5-A174-E29F-75031F260C7F}"/>
              </a:ext>
            </a:extLst>
          </p:cNvPr>
          <p:cNvSpPr>
            <a:spLocks noChangeArrowheads="1"/>
          </p:cNvSpPr>
          <p:nvPr/>
        </p:nvSpPr>
        <p:spPr bwMode="auto">
          <a:xfrm>
            <a:off x="5605463" y="5183188"/>
            <a:ext cx="104775"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6" name="Oval 12">
            <a:extLst>
              <a:ext uri="{FF2B5EF4-FFF2-40B4-BE49-F238E27FC236}">
                <a16:creationId xmlns:a16="http://schemas.microsoft.com/office/drawing/2014/main" id="{A339CAB3-8B7F-D302-2501-E8B8FC66D16F}"/>
              </a:ext>
            </a:extLst>
          </p:cNvPr>
          <p:cNvSpPr>
            <a:spLocks noChangeArrowheads="1"/>
          </p:cNvSpPr>
          <p:nvPr/>
        </p:nvSpPr>
        <p:spPr bwMode="auto">
          <a:xfrm>
            <a:off x="4551363" y="5394325"/>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7" name="Oval 13">
            <a:extLst>
              <a:ext uri="{FF2B5EF4-FFF2-40B4-BE49-F238E27FC236}">
                <a16:creationId xmlns:a16="http://schemas.microsoft.com/office/drawing/2014/main" id="{5FBD2A1A-C608-8B50-06DA-8683C908563D}"/>
              </a:ext>
            </a:extLst>
          </p:cNvPr>
          <p:cNvSpPr>
            <a:spLocks noChangeArrowheads="1"/>
          </p:cNvSpPr>
          <p:nvPr/>
        </p:nvSpPr>
        <p:spPr bwMode="auto">
          <a:xfrm>
            <a:off x="6026150" y="4287838"/>
            <a:ext cx="106363"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8" name="Oval 14">
            <a:extLst>
              <a:ext uri="{FF2B5EF4-FFF2-40B4-BE49-F238E27FC236}">
                <a16:creationId xmlns:a16="http://schemas.microsoft.com/office/drawing/2014/main" id="{C872DABC-AFCE-227B-AAF6-2A62D3C0B6EC}"/>
              </a:ext>
            </a:extLst>
          </p:cNvPr>
          <p:cNvSpPr>
            <a:spLocks noChangeArrowheads="1"/>
          </p:cNvSpPr>
          <p:nvPr/>
        </p:nvSpPr>
        <p:spPr bwMode="auto">
          <a:xfrm>
            <a:off x="5815013" y="4762500"/>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3999" name="Oval 15">
            <a:extLst>
              <a:ext uri="{FF2B5EF4-FFF2-40B4-BE49-F238E27FC236}">
                <a16:creationId xmlns:a16="http://schemas.microsoft.com/office/drawing/2014/main" id="{EED54D01-6B94-050E-E454-62E8133443D9}"/>
              </a:ext>
            </a:extLst>
          </p:cNvPr>
          <p:cNvSpPr>
            <a:spLocks noChangeArrowheads="1"/>
          </p:cNvSpPr>
          <p:nvPr/>
        </p:nvSpPr>
        <p:spPr bwMode="auto">
          <a:xfrm>
            <a:off x="5762625" y="502602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0" name="Oval 16">
            <a:extLst>
              <a:ext uri="{FF2B5EF4-FFF2-40B4-BE49-F238E27FC236}">
                <a16:creationId xmlns:a16="http://schemas.microsoft.com/office/drawing/2014/main" id="{0CB660F5-9CB3-0E17-BEDA-5D6D68096413}"/>
              </a:ext>
            </a:extLst>
          </p:cNvPr>
          <p:cNvSpPr>
            <a:spLocks noChangeArrowheads="1"/>
          </p:cNvSpPr>
          <p:nvPr/>
        </p:nvSpPr>
        <p:spPr bwMode="auto">
          <a:xfrm>
            <a:off x="5868988" y="4551363"/>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1" name="Oval 17">
            <a:extLst>
              <a:ext uri="{FF2B5EF4-FFF2-40B4-BE49-F238E27FC236}">
                <a16:creationId xmlns:a16="http://schemas.microsoft.com/office/drawing/2014/main" id="{552896CE-9779-8417-A93D-289924CA25F7}"/>
              </a:ext>
            </a:extLst>
          </p:cNvPr>
          <p:cNvSpPr>
            <a:spLocks noChangeArrowheads="1"/>
          </p:cNvSpPr>
          <p:nvPr/>
        </p:nvSpPr>
        <p:spPr bwMode="auto">
          <a:xfrm>
            <a:off x="5973763" y="4076700"/>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2" name="Oval 18">
            <a:extLst>
              <a:ext uri="{FF2B5EF4-FFF2-40B4-BE49-F238E27FC236}">
                <a16:creationId xmlns:a16="http://schemas.microsoft.com/office/drawing/2014/main" id="{21FD715C-3B11-1F51-ACB5-57E2741E1C6D}"/>
              </a:ext>
            </a:extLst>
          </p:cNvPr>
          <p:cNvSpPr>
            <a:spLocks noChangeArrowheads="1"/>
          </p:cNvSpPr>
          <p:nvPr/>
        </p:nvSpPr>
        <p:spPr bwMode="auto">
          <a:xfrm>
            <a:off x="5289550" y="5394325"/>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3" name="Oval 19">
            <a:extLst>
              <a:ext uri="{FF2B5EF4-FFF2-40B4-BE49-F238E27FC236}">
                <a16:creationId xmlns:a16="http://schemas.microsoft.com/office/drawing/2014/main" id="{C6A4634A-E7B6-00FB-CC7B-17F3E260E2D8}"/>
              </a:ext>
            </a:extLst>
          </p:cNvPr>
          <p:cNvSpPr>
            <a:spLocks noChangeArrowheads="1"/>
          </p:cNvSpPr>
          <p:nvPr/>
        </p:nvSpPr>
        <p:spPr bwMode="auto">
          <a:xfrm>
            <a:off x="4867275" y="5341938"/>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4" name="Oval 20">
            <a:extLst>
              <a:ext uri="{FF2B5EF4-FFF2-40B4-BE49-F238E27FC236}">
                <a16:creationId xmlns:a16="http://schemas.microsoft.com/office/drawing/2014/main" id="{A9037F31-C150-0EED-B5FA-60083A7BA727}"/>
              </a:ext>
            </a:extLst>
          </p:cNvPr>
          <p:cNvSpPr>
            <a:spLocks noChangeArrowheads="1"/>
          </p:cNvSpPr>
          <p:nvPr/>
        </p:nvSpPr>
        <p:spPr bwMode="auto">
          <a:xfrm>
            <a:off x="4340225" y="539432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5" name="Oval 21">
            <a:extLst>
              <a:ext uri="{FF2B5EF4-FFF2-40B4-BE49-F238E27FC236}">
                <a16:creationId xmlns:a16="http://schemas.microsoft.com/office/drawing/2014/main" id="{7EFF7A4F-8974-C884-A72D-E0950437791B}"/>
              </a:ext>
            </a:extLst>
          </p:cNvPr>
          <p:cNvSpPr>
            <a:spLocks noChangeArrowheads="1"/>
          </p:cNvSpPr>
          <p:nvPr/>
        </p:nvSpPr>
        <p:spPr bwMode="auto">
          <a:xfrm>
            <a:off x="3024188" y="5815013"/>
            <a:ext cx="104775"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6" name="Oval 22">
            <a:extLst>
              <a:ext uri="{FF2B5EF4-FFF2-40B4-BE49-F238E27FC236}">
                <a16:creationId xmlns:a16="http://schemas.microsoft.com/office/drawing/2014/main" id="{D7278377-DD41-10FD-B9D9-CAB794EF6132}"/>
              </a:ext>
            </a:extLst>
          </p:cNvPr>
          <p:cNvSpPr>
            <a:spLocks noChangeArrowheads="1"/>
          </p:cNvSpPr>
          <p:nvPr/>
        </p:nvSpPr>
        <p:spPr bwMode="auto">
          <a:xfrm>
            <a:off x="3549650" y="555307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7" name="Oval 23">
            <a:extLst>
              <a:ext uri="{FF2B5EF4-FFF2-40B4-BE49-F238E27FC236}">
                <a16:creationId xmlns:a16="http://schemas.microsoft.com/office/drawing/2014/main" id="{55458163-53F8-F409-39BF-A111D3CB4D15}"/>
              </a:ext>
            </a:extLst>
          </p:cNvPr>
          <p:cNvSpPr>
            <a:spLocks noChangeArrowheads="1"/>
          </p:cNvSpPr>
          <p:nvPr/>
        </p:nvSpPr>
        <p:spPr bwMode="auto">
          <a:xfrm>
            <a:off x="5026025" y="5341938"/>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8" name="Oval 24">
            <a:extLst>
              <a:ext uri="{FF2B5EF4-FFF2-40B4-BE49-F238E27FC236}">
                <a16:creationId xmlns:a16="http://schemas.microsoft.com/office/drawing/2014/main" id="{A6649D2A-43B7-9121-E700-2F62C7EE5B84}"/>
              </a:ext>
            </a:extLst>
          </p:cNvPr>
          <p:cNvSpPr>
            <a:spLocks noChangeArrowheads="1"/>
          </p:cNvSpPr>
          <p:nvPr/>
        </p:nvSpPr>
        <p:spPr bwMode="auto">
          <a:xfrm>
            <a:off x="6078538" y="3971925"/>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09" name="Oval 25">
            <a:extLst>
              <a:ext uri="{FF2B5EF4-FFF2-40B4-BE49-F238E27FC236}">
                <a16:creationId xmlns:a16="http://schemas.microsoft.com/office/drawing/2014/main" id="{ABE0F8AA-4E6B-A69F-E0F9-077CEA0405C1}"/>
              </a:ext>
            </a:extLst>
          </p:cNvPr>
          <p:cNvSpPr>
            <a:spLocks noChangeArrowheads="1"/>
          </p:cNvSpPr>
          <p:nvPr/>
        </p:nvSpPr>
        <p:spPr bwMode="auto">
          <a:xfrm>
            <a:off x="5551488" y="5394325"/>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0" name="Oval 26">
            <a:extLst>
              <a:ext uri="{FF2B5EF4-FFF2-40B4-BE49-F238E27FC236}">
                <a16:creationId xmlns:a16="http://schemas.microsoft.com/office/drawing/2014/main" id="{8D56F540-EBE0-959F-1F4D-5174AF618F05}"/>
              </a:ext>
            </a:extLst>
          </p:cNvPr>
          <p:cNvSpPr>
            <a:spLocks noChangeArrowheads="1"/>
          </p:cNvSpPr>
          <p:nvPr/>
        </p:nvSpPr>
        <p:spPr bwMode="auto">
          <a:xfrm>
            <a:off x="4603750" y="5289550"/>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1" name="Oval 27">
            <a:extLst>
              <a:ext uri="{FF2B5EF4-FFF2-40B4-BE49-F238E27FC236}">
                <a16:creationId xmlns:a16="http://schemas.microsoft.com/office/drawing/2014/main" id="{AE2221A9-0E00-1C7F-C257-81AF5B60150C}"/>
              </a:ext>
            </a:extLst>
          </p:cNvPr>
          <p:cNvSpPr>
            <a:spLocks noChangeArrowheads="1"/>
          </p:cNvSpPr>
          <p:nvPr/>
        </p:nvSpPr>
        <p:spPr bwMode="auto">
          <a:xfrm>
            <a:off x="5868988" y="4340225"/>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2" name="Oval 28">
            <a:extLst>
              <a:ext uri="{FF2B5EF4-FFF2-40B4-BE49-F238E27FC236}">
                <a16:creationId xmlns:a16="http://schemas.microsoft.com/office/drawing/2014/main" id="{9848695E-EECF-D48B-5AB6-C12A951B0959}"/>
              </a:ext>
            </a:extLst>
          </p:cNvPr>
          <p:cNvSpPr>
            <a:spLocks noChangeArrowheads="1"/>
          </p:cNvSpPr>
          <p:nvPr/>
        </p:nvSpPr>
        <p:spPr bwMode="auto">
          <a:xfrm>
            <a:off x="5762625" y="449897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3" name="Oval 29">
            <a:extLst>
              <a:ext uri="{FF2B5EF4-FFF2-40B4-BE49-F238E27FC236}">
                <a16:creationId xmlns:a16="http://schemas.microsoft.com/office/drawing/2014/main" id="{A5D48E2A-B3E9-4355-6157-D4FE5A6C52B8}"/>
              </a:ext>
            </a:extLst>
          </p:cNvPr>
          <p:cNvSpPr>
            <a:spLocks noChangeArrowheads="1"/>
          </p:cNvSpPr>
          <p:nvPr/>
        </p:nvSpPr>
        <p:spPr bwMode="auto">
          <a:xfrm>
            <a:off x="6184900" y="3867150"/>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4" name="Oval 30">
            <a:extLst>
              <a:ext uri="{FF2B5EF4-FFF2-40B4-BE49-F238E27FC236}">
                <a16:creationId xmlns:a16="http://schemas.microsoft.com/office/drawing/2014/main" id="{D0C05E5F-FFEB-FEA2-D8A2-217E334F8B01}"/>
              </a:ext>
            </a:extLst>
          </p:cNvPr>
          <p:cNvSpPr>
            <a:spLocks noChangeArrowheads="1"/>
          </p:cNvSpPr>
          <p:nvPr/>
        </p:nvSpPr>
        <p:spPr bwMode="auto">
          <a:xfrm>
            <a:off x="2865438" y="5921375"/>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grpSp>
        <p:nvGrpSpPr>
          <p:cNvPr id="554016" name="Group 32">
            <a:extLst>
              <a:ext uri="{FF2B5EF4-FFF2-40B4-BE49-F238E27FC236}">
                <a16:creationId xmlns:a16="http://schemas.microsoft.com/office/drawing/2014/main" id="{E081554C-8822-5EBE-C008-FCBF0E98D0FE}"/>
              </a:ext>
            </a:extLst>
          </p:cNvPr>
          <p:cNvGrpSpPr>
            <a:grpSpLocks/>
          </p:cNvGrpSpPr>
          <p:nvPr/>
        </p:nvGrpSpPr>
        <p:grpSpPr bwMode="auto">
          <a:xfrm>
            <a:off x="2286000" y="3656013"/>
            <a:ext cx="4003675" cy="2528887"/>
            <a:chOff x="1056" y="1104"/>
            <a:chExt cx="3648" cy="2304"/>
          </a:xfrm>
        </p:grpSpPr>
        <p:sp>
          <p:nvSpPr>
            <p:cNvPr id="554017" name="Line 33">
              <a:extLst>
                <a:ext uri="{FF2B5EF4-FFF2-40B4-BE49-F238E27FC236}">
                  <a16:creationId xmlns:a16="http://schemas.microsoft.com/office/drawing/2014/main" id="{B4E8E83A-7D16-24C7-FED3-442D5924BFDD}"/>
                </a:ext>
              </a:extLst>
            </p:cNvPr>
            <p:cNvSpPr>
              <a:spLocks noChangeShapeType="1"/>
            </p:cNvSpPr>
            <p:nvPr/>
          </p:nvSpPr>
          <p:spPr bwMode="auto">
            <a:xfrm flipV="1">
              <a:off x="1056" y="2736"/>
              <a:ext cx="1584" cy="672"/>
            </a:xfrm>
            <a:prstGeom prst="line">
              <a:avLst/>
            </a:prstGeom>
            <a:noFill/>
            <a:ln w="127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8" name="Line 34">
              <a:extLst>
                <a:ext uri="{FF2B5EF4-FFF2-40B4-BE49-F238E27FC236}">
                  <a16:creationId xmlns:a16="http://schemas.microsoft.com/office/drawing/2014/main" id="{0784F5BC-3C2E-5BA8-DB62-55C6765E5E95}"/>
                </a:ext>
              </a:extLst>
            </p:cNvPr>
            <p:cNvSpPr>
              <a:spLocks noChangeShapeType="1"/>
            </p:cNvSpPr>
            <p:nvPr/>
          </p:nvSpPr>
          <p:spPr bwMode="auto">
            <a:xfrm flipH="1">
              <a:off x="4128" y="1104"/>
              <a:ext cx="576" cy="1584"/>
            </a:xfrm>
            <a:prstGeom prst="line">
              <a:avLst/>
            </a:prstGeom>
            <a:noFill/>
            <a:ln w="127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19" name="Line 35">
              <a:extLst>
                <a:ext uri="{FF2B5EF4-FFF2-40B4-BE49-F238E27FC236}">
                  <a16:creationId xmlns:a16="http://schemas.microsoft.com/office/drawing/2014/main" id="{7B9F3B73-DFBA-1BC2-39F7-5F97C1FADD76}"/>
                </a:ext>
              </a:extLst>
            </p:cNvPr>
            <p:cNvSpPr>
              <a:spLocks noChangeShapeType="1"/>
            </p:cNvSpPr>
            <p:nvPr/>
          </p:nvSpPr>
          <p:spPr bwMode="auto">
            <a:xfrm flipV="1">
              <a:off x="2640" y="2688"/>
              <a:ext cx="1488" cy="48"/>
            </a:xfrm>
            <a:prstGeom prst="line">
              <a:avLst/>
            </a:prstGeom>
            <a:noFill/>
            <a:ln w="127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grpSp>
      <p:sp>
        <p:nvSpPr>
          <p:cNvPr id="554021" name="Rectangle 37">
            <a:extLst>
              <a:ext uri="{FF2B5EF4-FFF2-40B4-BE49-F238E27FC236}">
                <a16:creationId xmlns:a16="http://schemas.microsoft.com/office/drawing/2014/main" id="{197CB49B-898D-66EB-60D7-87B85CBF19BB}"/>
              </a:ext>
            </a:extLst>
          </p:cNvPr>
          <p:cNvSpPr>
            <a:spLocks noChangeArrowheads="1"/>
          </p:cNvSpPr>
          <p:nvPr/>
        </p:nvSpPr>
        <p:spPr bwMode="auto">
          <a:xfrm>
            <a:off x="5210175" y="6227763"/>
            <a:ext cx="3048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x</a:t>
            </a:r>
          </a:p>
        </p:txBody>
      </p:sp>
      <p:sp>
        <p:nvSpPr>
          <p:cNvPr id="554022" name="Rectangle 38">
            <a:extLst>
              <a:ext uri="{FF2B5EF4-FFF2-40B4-BE49-F238E27FC236}">
                <a16:creationId xmlns:a16="http://schemas.microsoft.com/office/drawing/2014/main" id="{645B668F-BA89-721C-9C69-611419519BB1}"/>
              </a:ext>
            </a:extLst>
          </p:cNvPr>
          <p:cNvSpPr>
            <a:spLocks noChangeArrowheads="1"/>
          </p:cNvSpPr>
          <p:nvPr/>
        </p:nvSpPr>
        <p:spPr bwMode="auto">
          <a:xfrm>
            <a:off x="2271713" y="4176713"/>
            <a:ext cx="290512"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y</a:t>
            </a:r>
          </a:p>
        </p:txBody>
      </p:sp>
      <p:sp>
        <p:nvSpPr>
          <p:cNvPr id="554023" name="Rectangle 39">
            <a:extLst>
              <a:ext uri="{FF2B5EF4-FFF2-40B4-BE49-F238E27FC236}">
                <a16:creationId xmlns:a16="http://schemas.microsoft.com/office/drawing/2014/main" id="{8B61B247-08D5-17CA-C7D5-F0BAB9E356D6}"/>
              </a:ext>
            </a:extLst>
          </p:cNvPr>
          <p:cNvSpPr>
            <a:spLocks noChangeArrowheads="1"/>
          </p:cNvSpPr>
          <p:nvPr/>
        </p:nvSpPr>
        <p:spPr bwMode="auto">
          <a:xfrm>
            <a:off x="6330950" y="3121025"/>
            <a:ext cx="12509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goodness of fit</a:t>
            </a:r>
          </a:p>
        </p:txBody>
      </p:sp>
      <p:sp>
        <p:nvSpPr>
          <p:cNvPr id="554024" name="Line 40">
            <a:extLst>
              <a:ext uri="{FF2B5EF4-FFF2-40B4-BE49-F238E27FC236}">
                <a16:creationId xmlns:a16="http://schemas.microsoft.com/office/drawing/2014/main" id="{9D247E7F-8D7F-67E1-4759-505A1A7B449C}"/>
              </a:ext>
            </a:extLst>
          </p:cNvPr>
          <p:cNvSpPr>
            <a:spLocks noChangeShapeType="1"/>
          </p:cNvSpPr>
          <p:nvPr/>
        </p:nvSpPr>
        <p:spPr bwMode="auto">
          <a:xfrm flipV="1">
            <a:off x="6680200" y="2927350"/>
            <a:ext cx="0" cy="207963"/>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4025" name="Rectangle 41">
            <a:extLst>
              <a:ext uri="{FF2B5EF4-FFF2-40B4-BE49-F238E27FC236}">
                <a16:creationId xmlns:a16="http://schemas.microsoft.com/office/drawing/2014/main" id="{1AA5962C-7D50-5798-9736-DB7595CC31F5}"/>
              </a:ext>
            </a:extLst>
          </p:cNvPr>
          <p:cNvSpPr>
            <a:spLocks noChangeArrowheads="1"/>
          </p:cNvSpPr>
          <p:nvPr/>
        </p:nvSpPr>
        <p:spPr bwMode="auto">
          <a:xfrm>
            <a:off x="725488" y="3527425"/>
            <a:ext cx="12509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number of lines</a:t>
            </a:r>
          </a:p>
        </p:txBody>
      </p:sp>
      <p:sp>
        <p:nvSpPr>
          <p:cNvPr id="554026" name="Line 42">
            <a:extLst>
              <a:ext uri="{FF2B5EF4-FFF2-40B4-BE49-F238E27FC236}">
                <a16:creationId xmlns:a16="http://schemas.microsoft.com/office/drawing/2014/main" id="{408ED430-6037-4C32-6FD9-1A2A692DA399}"/>
              </a:ext>
            </a:extLst>
          </p:cNvPr>
          <p:cNvSpPr>
            <a:spLocks noChangeShapeType="1"/>
          </p:cNvSpPr>
          <p:nvPr/>
        </p:nvSpPr>
        <p:spPr bwMode="auto">
          <a:xfrm flipV="1">
            <a:off x="1114425" y="3325813"/>
            <a:ext cx="0" cy="207962"/>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285A7FA2-6C69-4AC2-00C6-7E634469C4B3}"/>
              </a:ext>
            </a:extLst>
          </p:cNvPr>
          <p:cNvSpPr>
            <a:spLocks noGrp="1"/>
          </p:cNvSpPr>
          <p:nvPr>
            <p:ph type="sldNum" sz="quarter" idx="10"/>
          </p:nvPr>
        </p:nvSpPr>
        <p:spPr/>
        <p:txBody>
          <a:bodyPr/>
          <a:lstStyle/>
          <a:p>
            <a:fld id="{0EF9D240-71F5-2541-BA19-ED8C0774FDDD}" type="slidenum">
              <a:rPr lang="en-US" altLang="en-US"/>
              <a:pPr/>
              <a:t>2</a:t>
            </a:fld>
            <a:endParaRPr lang="en-US" altLang="en-US" sz="1400"/>
          </a:p>
        </p:txBody>
      </p:sp>
      <p:sp>
        <p:nvSpPr>
          <p:cNvPr id="617474" name="Rectangle 2">
            <a:extLst>
              <a:ext uri="{FF2B5EF4-FFF2-40B4-BE49-F238E27FC236}">
                <a16:creationId xmlns:a16="http://schemas.microsoft.com/office/drawing/2014/main" id="{CBAE965D-3282-D93B-7B6F-E56FEB383AB2}"/>
              </a:ext>
            </a:extLst>
          </p:cNvPr>
          <p:cNvSpPr>
            <a:spLocks noGrp="1" noChangeArrowheads="1"/>
          </p:cNvSpPr>
          <p:nvPr>
            <p:ph type="title"/>
          </p:nvPr>
        </p:nvSpPr>
        <p:spPr/>
        <p:txBody>
          <a:bodyPr/>
          <a:lstStyle/>
          <a:p>
            <a:r>
              <a:rPr lang="en-US" altLang="en-US"/>
              <a:t>Algorithmic Paradigms</a:t>
            </a:r>
          </a:p>
        </p:txBody>
      </p:sp>
      <p:sp>
        <p:nvSpPr>
          <p:cNvPr id="617475" name="Rectangle 3">
            <a:extLst>
              <a:ext uri="{FF2B5EF4-FFF2-40B4-BE49-F238E27FC236}">
                <a16:creationId xmlns:a16="http://schemas.microsoft.com/office/drawing/2014/main" id="{1CED7A8F-CB56-EC76-5739-491A3B489FF3}"/>
              </a:ext>
            </a:extLst>
          </p:cNvPr>
          <p:cNvSpPr>
            <a:spLocks noGrp="1" noChangeArrowheads="1"/>
          </p:cNvSpPr>
          <p:nvPr>
            <p:ph type="body" idx="1"/>
          </p:nvPr>
        </p:nvSpPr>
        <p:spPr/>
        <p:txBody>
          <a:bodyPr/>
          <a:lstStyle/>
          <a:p>
            <a:r>
              <a:rPr lang="en-US" altLang="en-US"/>
              <a:t>Greed.  </a:t>
            </a:r>
            <a:r>
              <a:rPr lang="en-US" altLang="en-US">
                <a:solidFill>
                  <a:schemeClr val="tx1"/>
                </a:solidFill>
              </a:rPr>
              <a:t>Build up a solution incrementally, myopically optimizing some local criterion.</a:t>
            </a:r>
          </a:p>
          <a:p>
            <a:endParaRPr lang="en-US" altLang="en-US">
              <a:solidFill>
                <a:schemeClr val="tx1"/>
              </a:solidFill>
            </a:endParaRPr>
          </a:p>
          <a:p>
            <a:r>
              <a:rPr lang="en-US" altLang="en-US"/>
              <a:t>Divide-and-conquer.  </a:t>
            </a:r>
            <a:r>
              <a:rPr lang="en-US" altLang="en-US">
                <a:solidFill>
                  <a:schemeClr val="tx1"/>
                </a:solidFill>
              </a:rPr>
              <a:t>Break up a problem into two sub-problems, solve each sub-problem independently, and combine solution to sub-problems to form solution to original problem. </a:t>
            </a:r>
          </a:p>
          <a:p>
            <a:endParaRPr lang="en-US" altLang="en-US">
              <a:solidFill>
                <a:schemeClr val="accent1"/>
              </a:solidFill>
            </a:endParaRPr>
          </a:p>
          <a:p>
            <a:r>
              <a:rPr lang="en-US" altLang="en-US">
                <a:solidFill>
                  <a:schemeClr val="accent1"/>
                </a:solidFill>
              </a:rPr>
              <a:t>Dynamic programming.</a:t>
            </a:r>
            <a:r>
              <a:rPr lang="en-US" altLang="en-US"/>
              <a:t>  </a:t>
            </a:r>
            <a:r>
              <a:rPr lang="en-US" altLang="en-US">
                <a:solidFill>
                  <a:schemeClr val="tx1"/>
                </a:solidFill>
              </a:rPr>
              <a:t>Break up a problem into a series of overlapping sub-problems, and build up solutions to larger and larger sub-problems.</a:t>
            </a:r>
          </a:p>
          <a:p>
            <a:endParaRPr lang="en-US" altLang="en-US">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2963FED2-08A8-F369-44C8-4C6797C9CEED}"/>
              </a:ext>
            </a:extLst>
          </p:cNvPr>
          <p:cNvSpPr>
            <a:spLocks noGrp="1"/>
          </p:cNvSpPr>
          <p:nvPr>
            <p:ph type="sldNum" sz="quarter" idx="10"/>
          </p:nvPr>
        </p:nvSpPr>
        <p:spPr/>
        <p:txBody>
          <a:bodyPr/>
          <a:lstStyle/>
          <a:p>
            <a:fld id="{93F57065-442E-2E44-BA4A-1E59E28C159C}" type="slidenum">
              <a:rPr lang="en-US" altLang="en-US"/>
              <a:pPr/>
              <a:t>20</a:t>
            </a:fld>
            <a:endParaRPr lang="en-US" altLang="en-US" sz="1400"/>
          </a:p>
        </p:txBody>
      </p:sp>
      <p:sp>
        <p:nvSpPr>
          <p:cNvPr id="655362" name="Rectangle 2">
            <a:extLst>
              <a:ext uri="{FF2B5EF4-FFF2-40B4-BE49-F238E27FC236}">
                <a16:creationId xmlns:a16="http://schemas.microsoft.com/office/drawing/2014/main" id="{7D0700B5-3C85-C3E8-15CD-9BD23939860D}"/>
              </a:ext>
            </a:extLst>
          </p:cNvPr>
          <p:cNvSpPr>
            <a:spLocks noGrp="1" noChangeArrowheads="1"/>
          </p:cNvSpPr>
          <p:nvPr>
            <p:ph type="title"/>
          </p:nvPr>
        </p:nvSpPr>
        <p:spPr/>
        <p:txBody>
          <a:bodyPr/>
          <a:lstStyle/>
          <a:p>
            <a:r>
              <a:rPr lang="en-US" altLang="en-US"/>
              <a:t>Segmented Least Squares</a:t>
            </a:r>
          </a:p>
        </p:txBody>
      </p:sp>
      <p:sp>
        <p:nvSpPr>
          <p:cNvPr id="655363" name="Rectangle 3">
            <a:extLst>
              <a:ext uri="{FF2B5EF4-FFF2-40B4-BE49-F238E27FC236}">
                <a16:creationId xmlns:a16="http://schemas.microsoft.com/office/drawing/2014/main" id="{A199622C-F3D9-85D2-446B-911D720F5900}"/>
              </a:ext>
            </a:extLst>
          </p:cNvPr>
          <p:cNvSpPr>
            <a:spLocks noGrp="1" noChangeArrowheads="1"/>
          </p:cNvSpPr>
          <p:nvPr>
            <p:ph type="body" idx="1"/>
          </p:nvPr>
        </p:nvSpPr>
        <p:spPr/>
        <p:txBody>
          <a:bodyPr/>
          <a:lstStyle/>
          <a:p>
            <a:r>
              <a:rPr lang="en-US" altLang="en-US"/>
              <a:t>Segmented least squares.</a:t>
            </a:r>
          </a:p>
          <a:p>
            <a:pPr lvl="1"/>
            <a:r>
              <a:rPr lang="en-US" altLang="en-US"/>
              <a:t>Points lie roughly on a sequence of several line segments.</a:t>
            </a:r>
          </a:p>
          <a:p>
            <a:pPr lvl="1"/>
            <a:r>
              <a:rPr lang="en-US" altLang="en-US"/>
              <a:t>Given n points in the plane (x</a:t>
            </a:r>
            <a:r>
              <a:rPr lang="en-US" altLang="en-US" sz="2000" baseline="-25000"/>
              <a:t>1</a:t>
            </a:r>
            <a:r>
              <a:rPr lang="en-US" altLang="en-US"/>
              <a:t>, y</a:t>
            </a:r>
            <a:r>
              <a:rPr lang="en-US" altLang="en-US" sz="2000" baseline="-25000"/>
              <a:t>1</a:t>
            </a:r>
            <a:r>
              <a:rPr lang="en-US" altLang="en-US"/>
              <a:t>), (x</a:t>
            </a:r>
            <a:r>
              <a:rPr lang="en-US" altLang="en-US" sz="2000" baseline="-25000"/>
              <a:t>2</a:t>
            </a:r>
            <a:r>
              <a:rPr lang="en-US" altLang="en-US"/>
              <a:t>, y</a:t>
            </a:r>
            <a:r>
              <a:rPr lang="en-US" altLang="en-US" sz="2000" baseline="-25000"/>
              <a:t>2</a:t>
            </a:r>
            <a:r>
              <a:rPr lang="en-US" altLang="en-US"/>
              <a:t>) , . . . , (x</a:t>
            </a:r>
            <a:r>
              <a:rPr lang="en-US" altLang="en-US" sz="2000" baseline="-25000"/>
              <a:t>n</a:t>
            </a:r>
            <a:r>
              <a:rPr lang="en-US" altLang="en-US"/>
              <a:t>, y</a:t>
            </a:r>
            <a:r>
              <a:rPr lang="en-US" altLang="en-US" sz="2000" baseline="-25000"/>
              <a:t>n</a:t>
            </a:r>
            <a:r>
              <a:rPr lang="en-US" altLang="en-US"/>
              <a:t>) with </a:t>
            </a:r>
          </a:p>
          <a:p>
            <a:pPr lvl="1"/>
            <a:r>
              <a:rPr lang="en-US" altLang="en-US"/>
              <a:t>x</a:t>
            </a:r>
            <a:r>
              <a:rPr lang="en-US" altLang="en-US" sz="2000" baseline="-25000"/>
              <a:t>1 </a:t>
            </a:r>
            <a:r>
              <a:rPr lang="en-US" altLang="en-US"/>
              <a:t>&lt; x</a:t>
            </a:r>
            <a:r>
              <a:rPr lang="en-US" altLang="en-US" sz="2000" baseline="-25000"/>
              <a:t>2 </a:t>
            </a:r>
            <a:r>
              <a:rPr lang="en-US" altLang="en-US"/>
              <a:t>&lt; ... &lt; x</a:t>
            </a:r>
            <a:r>
              <a:rPr lang="en-US" altLang="en-US" sz="2000" baseline="-25000"/>
              <a:t>n</a:t>
            </a:r>
            <a:r>
              <a:rPr lang="en-US" altLang="en-US"/>
              <a:t>, find a sequence of lines that minimizes:</a:t>
            </a:r>
          </a:p>
          <a:p>
            <a:pPr lvl="2"/>
            <a:r>
              <a:rPr lang="en-US" altLang="en-US"/>
              <a:t>the sum of the sums of the squared errors E in each segment</a:t>
            </a:r>
          </a:p>
          <a:p>
            <a:pPr lvl="2"/>
            <a:r>
              <a:rPr lang="en-US" altLang="en-US"/>
              <a:t>the number of lines L</a:t>
            </a:r>
          </a:p>
          <a:p>
            <a:pPr lvl="1"/>
            <a:r>
              <a:rPr lang="en-US" altLang="en-US"/>
              <a:t>Tradeoff function:  E + c L, for some constant c &gt; 0.</a:t>
            </a:r>
          </a:p>
          <a:p>
            <a:pPr lvl="1"/>
            <a:endParaRPr lang="en-US" altLang="en-US"/>
          </a:p>
        </p:txBody>
      </p:sp>
      <p:sp>
        <p:nvSpPr>
          <p:cNvPr id="655364" name="Line 4">
            <a:extLst>
              <a:ext uri="{FF2B5EF4-FFF2-40B4-BE49-F238E27FC236}">
                <a16:creationId xmlns:a16="http://schemas.microsoft.com/office/drawing/2014/main" id="{B9561F79-71F3-3E11-FF45-9428D08843FC}"/>
              </a:ext>
            </a:extLst>
          </p:cNvPr>
          <p:cNvSpPr>
            <a:spLocks noChangeShapeType="1"/>
          </p:cNvSpPr>
          <p:nvPr/>
        </p:nvSpPr>
        <p:spPr bwMode="auto">
          <a:xfrm>
            <a:off x="2601913" y="3919538"/>
            <a:ext cx="0" cy="2633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65" name="Line 5">
            <a:extLst>
              <a:ext uri="{FF2B5EF4-FFF2-40B4-BE49-F238E27FC236}">
                <a16:creationId xmlns:a16="http://schemas.microsoft.com/office/drawing/2014/main" id="{8E5CD35A-2271-B6FD-BC14-887E2A6C5FA6}"/>
              </a:ext>
            </a:extLst>
          </p:cNvPr>
          <p:cNvSpPr>
            <a:spLocks noChangeShapeType="1"/>
          </p:cNvSpPr>
          <p:nvPr/>
        </p:nvSpPr>
        <p:spPr bwMode="auto">
          <a:xfrm>
            <a:off x="2338388" y="6289675"/>
            <a:ext cx="42148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66" name="Oval 6">
            <a:extLst>
              <a:ext uri="{FF2B5EF4-FFF2-40B4-BE49-F238E27FC236}">
                <a16:creationId xmlns:a16="http://schemas.microsoft.com/office/drawing/2014/main" id="{C0C5468D-C7BC-D7F8-F0E1-E55BF1BCFF0D}"/>
              </a:ext>
            </a:extLst>
          </p:cNvPr>
          <p:cNvSpPr>
            <a:spLocks noChangeArrowheads="1"/>
          </p:cNvSpPr>
          <p:nvPr/>
        </p:nvSpPr>
        <p:spPr bwMode="auto">
          <a:xfrm>
            <a:off x="3919538" y="5446713"/>
            <a:ext cx="104775"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67" name="Oval 7">
            <a:extLst>
              <a:ext uri="{FF2B5EF4-FFF2-40B4-BE49-F238E27FC236}">
                <a16:creationId xmlns:a16="http://schemas.microsoft.com/office/drawing/2014/main" id="{3FBCE2EF-3AC1-E858-E053-80418D6D6EA2}"/>
              </a:ext>
            </a:extLst>
          </p:cNvPr>
          <p:cNvSpPr>
            <a:spLocks noChangeArrowheads="1"/>
          </p:cNvSpPr>
          <p:nvPr/>
        </p:nvSpPr>
        <p:spPr bwMode="auto">
          <a:xfrm>
            <a:off x="3128963" y="5762625"/>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68" name="Oval 8">
            <a:extLst>
              <a:ext uri="{FF2B5EF4-FFF2-40B4-BE49-F238E27FC236}">
                <a16:creationId xmlns:a16="http://schemas.microsoft.com/office/drawing/2014/main" id="{4AB21ED2-7A47-0B15-A3C2-51D36A50B149}"/>
              </a:ext>
            </a:extLst>
          </p:cNvPr>
          <p:cNvSpPr>
            <a:spLocks noChangeArrowheads="1"/>
          </p:cNvSpPr>
          <p:nvPr/>
        </p:nvSpPr>
        <p:spPr bwMode="auto">
          <a:xfrm>
            <a:off x="3708400" y="5499100"/>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69" name="Oval 9">
            <a:extLst>
              <a:ext uri="{FF2B5EF4-FFF2-40B4-BE49-F238E27FC236}">
                <a16:creationId xmlns:a16="http://schemas.microsoft.com/office/drawing/2014/main" id="{15E17747-EBC8-C555-3EF5-A89369549107}"/>
              </a:ext>
            </a:extLst>
          </p:cNvPr>
          <p:cNvSpPr>
            <a:spLocks noChangeArrowheads="1"/>
          </p:cNvSpPr>
          <p:nvPr/>
        </p:nvSpPr>
        <p:spPr bwMode="auto">
          <a:xfrm>
            <a:off x="3444875" y="5657850"/>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0" name="Oval 10">
            <a:extLst>
              <a:ext uri="{FF2B5EF4-FFF2-40B4-BE49-F238E27FC236}">
                <a16:creationId xmlns:a16="http://schemas.microsoft.com/office/drawing/2014/main" id="{25AA0FA4-B8B5-4A83-490E-F7FECD56B470}"/>
              </a:ext>
            </a:extLst>
          </p:cNvPr>
          <p:cNvSpPr>
            <a:spLocks noChangeArrowheads="1"/>
          </p:cNvSpPr>
          <p:nvPr/>
        </p:nvSpPr>
        <p:spPr bwMode="auto">
          <a:xfrm>
            <a:off x="4129088" y="5394325"/>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1" name="Oval 11">
            <a:extLst>
              <a:ext uri="{FF2B5EF4-FFF2-40B4-BE49-F238E27FC236}">
                <a16:creationId xmlns:a16="http://schemas.microsoft.com/office/drawing/2014/main" id="{DA18DA97-F75B-CE9F-5136-E04056401D22}"/>
              </a:ext>
            </a:extLst>
          </p:cNvPr>
          <p:cNvSpPr>
            <a:spLocks noChangeArrowheads="1"/>
          </p:cNvSpPr>
          <p:nvPr/>
        </p:nvSpPr>
        <p:spPr bwMode="auto">
          <a:xfrm>
            <a:off x="5605463" y="5183188"/>
            <a:ext cx="104775"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2" name="Oval 12">
            <a:extLst>
              <a:ext uri="{FF2B5EF4-FFF2-40B4-BE49-F238E27FC236}">
                <a16:creationId xmlns:a16="http://schemas.microsoft.com/office/drawing/2014/main" id="{FE718B44-FBAF-6788-26A0-1F18E0438435}"/>
              </a:ext>
            </a:extLst>
          </p:cNvPr>
          <p:cNvSpPr>
            <a:spLocks noChangeArrowheads="1"/>
          </p:cNvSpPr>
          <p:nvPr/>
        </p:nvSpPr>
        <p:spPr bwMode="auto">
          <a:xfrm>
            <a:off x="4551363" y="5394325"/>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3" name="Oval 13">
            <a:extLst>
              <a:ext uri="{FF2B5EF4-FFF2-40B4-BE49-F238E27FC236}">
                <a16:creationId xmlns:a16="http://schemas.microsoft.com/office/drawing/2014/main" id="{3A6C43A6-7A68-D585-6ABE-C4BDCF082E6F}"/>
              </a:ext>
            </a:extLst>
          </p:cNvPr>
          <p:cNvSpPr>
            <a:spLocks noChangeArrowheads="1"/>
          </p:cNvSpPr>
          <p:nvPr/>
        </p:nvSpPr>
        <p:spPr bwMode="auto">
          <a:xfrm>
            <a:off x="6026150" y="4287838"/>
            <a:ext cx="106363"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4" name="Oval 14">
            <a:extLst>
              <a:ext uri="{FF2B5EF4-FFF2-40B4-BE49-F238E27FC236}">
                <a16:creationId xmlns:a16="http://schemas.microsoft.com/office/drawing/2014/main" id="{00F9EBF4-26D6-6C09-27B8-239A06C91015}"/>
              </a:ext>
            </a:extLst>
          </p:cNvPr>
          <p:cNvSpPr>
            <a:spLocks noChangeArrowheads="1"/>
          </p:cNvSpPr>
          <p:nvPr/>
        </p:nvSpPr>
        <p:spPr bwMode="auto">
          <a:xfrm>
            <a:off x="5815013" y="4762500"/>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5" name="Oval 15">
            <a:extLst>
              <a:ext uri="{FF2B5EF4-FFF2-40B4-BE49-F238E27FC236}">
                <a16:creationId xmlns:a16="http://schemas.microsoft.com/office/drawing/2014/main" id="{45755E2E-E8B9-449E-A77B-C8750761A8D7}"/>
              </a:ext>
            </a:extLst>
          </p:cNvPr>
          <p:cNvSpPr>
            <a:spLocks noChangeArrowheads="1"/>
          </p:cNvSpPr>
          <p:nvPr/>
        </p:nvSpPr>
        <p:spPr bwMode="auto">
          <a:xfrm>
            <a:off x="5762625" y="502602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6" name="Oval 16">
            <a:extLst>
              <a:ext uri="{FF2B5EF4-FFF2-40B4-BE49-F238E27FC236}">
                <a16:creationId xmlns:a16="http://schemas.microsoft.com/office/drawing/2014/main" id="{ACCA9BDC-2CFB-60EA-3D48-F9119F742D83}"/>
              </a:ext>
            </a:extLst>
          </p:cNvPr>
          <p:cNvSpPr>
            <a:spLocks noChangeArrowheads="1"/>
          </p:cNvSpPr>
          <p:nvPr/>
        </p:nvSpPr>
        <p:spPr bwMode="auto">
          <a:xfrm>
            <a:off x="5868988" y="4551363"/>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7" name="Oval 17">
            <a:extLst>
              <a:ext uri="{FF2B5EF4-FFF2-40B4-BE49-F238E27FC236}">
                <a16:creationId xmlns:a16="http://schemas.microsoft.com/office/drawing/2014/main" id="{C9D60BBA-30DF-DAEA-89F5-8EE7898DC3A8}"/>
              </a:ext>
            </a:extLst>
          </p:cNvPr>
          <p:cNvSpPr>
            <a:spLocks noChangeArrowheads="1"/>
          </p:cNvSpPr>
          <p:nvPr/>
        </p:nvSpPr>
        <p:spPr bwMode="auto">
          <a:xfrm>
            <a:off x="5973763" y="4076700"/>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8" name="Oval 18">
            <a:extLst>
              <a:ext uri="{FF2B5EF4-FFF2-40B4-BE49-F238E27FC236}">
                <a16:creationId xmlns:a16="http://schemas.microsoft.com/office/drawing/2014/main" id="{3A153E66-AC39-A4F1-1D3F-BCC08D0FFECA}"/>
              </a:ext>
            </a:extLst>
          </p:cNvPr>
          <p:cNvSpPr>
            <a:spLocks noChangeArrowheads="1"/>
          </p:cNvSpPr>
          <p:nvPr/>
        </p:nvSpPr>
        <p:spPr bwMode="auto">
          <a:xfrm>
            <a:off x="5289550" y="5394325"/>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79" name="Oval 19">
            <a:extLst>
              <a:ext uri="{FF2B5EF4-FFF2-40B4-BE49-F238E27FC236}">
                <a16:creationId xmlns:a16="http://schemas.microsoft.com/office/drawing/2014/main" id="{B84DAEC5-2832-14F3-91F6-80B4E5A50B34}"/>
              </a:ext>
            </a:extLst>
          </p:cNvPr>
          <p:cNvSpPr>
            <a:spLocks noChangeArrowheads="1"/>
          </p:cNvSpPr>
          <p:nvPr/>
        </p:nvSpPr>
        <p:spPr bwMode="auto">
          <a:xfrm>
            <a:off x="4867275" y="5341938"/>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0" name="Oval 20">
            <a:extLst>
              <a:ext uri="{FF2B5EF4-FFF2-40B4-BE49-F238E27FC236}">
                <a16:creationId xmlns:a16="http://schemas.microsoft.com/office/drawing/2014/main" id="{341100A1-04A6-177F-DA3C-CECEF3A27235}"/>
              </a:ext>
            </a:extLst>
          </p:cNvPr>
          <p:cNvSpPr>
            <a:spLocks noChangeArrowheads="1"/>
          </p:cNvSpPr>
          <p:nvPr/>
        </p:nvSpPr>
        <p:spPr bwMode="auto">
          <a:xfrm>
            <a:off x="4340225" y="539432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1" name="Oval 21">
            <a:extLst>
              <a:ext uri="{FF2B5EF4-FFF2-40B4-BE49-F238E27FC236}">
                <a16:creationId xmlns:a16="http://schemas.microsoft.com/office/drawing/2014/main" id="{CC4A90D3-F75F-1688-9B24-EB263E323247}"/>
              </a:ext>
            </a:extLst>
          </p:cNvPr>
          <p:cNvSpPr>
            <a:spLocks noChangeArrowheads="1"/>
          </p:cNvSpPr>
          <p:nvPr/>
        </p:nvSpPr>
        <p:spPr bwMode="auto">
          <a:xfrm>
            <a:off x="3024188" y="5815013"/>
            <a:ext cx="104775" cy="106362"/>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2" name="Oval 22">
            <a:extLst>
              <a:ext uri="{FF2B5EF4-FFF2-40B4-BE49-F238E27FC236}">
                <a16:creationId xmlns:a16="http://schemas.microsoft.com/office/drawing/2014/main" id="{EFAA5F29-6695-58C3-8ABC-55912284DD95}"/>
              </a:ext>
            </a:extLst>
          </p:cNvPr>
          <p:cNvSpPr>
            <a:spLocks noChangeArrowheads="1"/>
          </p:cNvSpPr>
          <p:nvPr/>
        </p:nvSpPr>
        <p:spPr bwMode="auto">
          <a:xfrm>
            <a:off x="3549650" y="555307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3" name="Oval 23">
            <a:extLst>
              <a:ext uri="{FF2B5EF4-FFF2-40B4-BE49-F238E27FC236}">
                <a16:creationId xmlns:a16="http://schemas.microsoft.com/office/drawing/2014/main" id="{CEA0CF13-F06E-0962-77F1-D913EEB18E2F}"/>
              </a:ext>
            </a:extLst>
          </p:cNvPr>
          <p:cNvSpPr>
            <a:spLocks noChangeArrowheads="1"/>
          </p:cNvSpPr>
          <p:nvPr/>
        </p:nvSpPr>
        <p:spPr bwMode="auto">
          <a:xfrm>
            <a:off x="5026025" y="5341938"/>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4" name="Oval 24">
            <a:extLst>
              <a:ext uri="{FF2B5EF4-FFF2-40B4-BE49-F238E27FC236}">
                <a16:creationId xmlns:a16="http://schemas.microsoft.com/office/drawing/2014/main" id="{C988C00B-8C48-29E7-76EA-D46742BCA274}"/>
              </a:ext>
            </a:extLst>
          </p:cNvPr>
          <p:cNvSpPr>
            <a:spLocks noChangeArrowheads="1"/>
          </p:cNvSpPr>
          <p:nvPr/>
        </p:nvSpPr>
        <p:spPr bwMode="auto">
          <a:xfrm>
            <a:off x="6078538" y="3971925"/>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5" name="Oval 25">
            <a:extLst>
              <a:ext uri="{FF2B5EF4-FFF2-40B4-BE49-F238E27FC236}">
                <a16:creationId xmlns:a16="http://schemas.microsoft.com/office/drawing/2014/main" id="{A291DB24-C5F1-B687-DFD1-FC7A4EF232B6}"/>
              </a:ext>
            </a:extLst>
          </p:cNvPr>
          <p:cNvSpPr>
            <a:spLocks noChangeArrowheads="1"/>
          </p:cNvSpPr>
          <p:nvPr/>
        </p:nvSpPr>
        <p:spPr bwMode="auto">
          <a:xfrm>
            <a:off x="5551488" y="5394325"/>
            <a:ext cx="106362"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6" name="Oval 26">
            <a:extLst>
              <a:ext uri="{FF2B5EF4-FFF2-40B4-BE49-F238E27FC236}">
                <a16:creationId xmlns:a16="http://schemas.microsoft.com/office/drawing/2014/main" id="{B102E5C4-F0D7-FD76-1B2C-6B8B3F02987C}"/>
              </a:ext>
            </a:extLst>
          </p:cNvPr>
          <p:cNvSpPr>
            <a:spLocks noChangeArrowheads="1"/>
          </p:cNvSpPr>
          <p:nvPr/>
        </p:nvSpPr>
        <p:spPr bwMode="auto">
          <a:xfrm>
            <a:off x="4603750" y="5289550"/>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7" name="Oval 27">
            <a:extLst>
              <a:ext uri="{FF2B5EF4-FFF2-40B4-BE49-F238E27FC236}">
                <a16:creationId xmlns:a16="http://schemas.microsoft.com/office/drawing/2014/main" id="{155A81A9-849D-ADEF-1BE0-854F16058F88}"/>
              </a:ext>
            </a:extLst>
          </p:cNvPr>
          <p:cNvSpPr>
            <a:spLocks noChangeArrowheads="1"/>
          </p:cNvSpPr>
          <p:nvPr/>
        </p:nvSpPr>
        <p:spPr bwMode="auto">
          <a:xfrm>
            <a:off x="5868988" y="4340225"/>
            <a:ext cx="104775" cy="106363"/>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8" name="Oval 28">
            <a:extLst>
              <a:ext uri="{FF2B5EF4-FFF2-40B4-BE49-F238E27FC236}">
                <a16:creationId xmlns:a16="http://schemas.microsoft.com/office/drawing/2014/main" id="{CE96A724-36EE-BFED-AFAA-640D8DB7F5B9}"/>
              </a:ext>
            </a:extLst>
          </p:cNvPr>
          <p:cNvSpPr>
            <a:spLocks noChangeArrowheads="1"/>
          </p:cNvSpPr>
          <p:nvPr/>
        </p:nvSpPr>
        <p:spPr bwMode="auto">
          <a:xfrm>
            <a:off x="5762625" y="4498975"/>
            <a:ext cx="106363"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89" name="Oval 29">
            <a:extLst>
              <a:ext uri="{FF2B5EF4-FFF2-40B4-BE49-F238E27FC236}">
                <a16:creationId xmlns:a16="http://schemas.microsoft.com/office/drawing/2014/main" id="{7A0C6806-BB48-4058-4FCC-B0DA4E7DA4C5}"/>
              </a:ext>
            </a:extLst>
          </p:cNvPr>
          <p:cNvSpPr>
            <a:spLocks noChangeArrowheads="1"/>
          </p:cNvSpPr>
          <p:nvPr/>
        </p:nvSpPr>
        <p:spPr bwMode="auto">
          <a:xfrm>
            <a:off x="6184900" y="3867150"/>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90" name="Oval 30">
            <a:extLst>
              <a:ext uri="{FF2B5EF4-FFF2-40B4-BE49-F238E27FC236}">
                <a16:creationId xmlns:a16="http://schemas.microsoft.com/office/drawing/2014/main" id="{D18A89F2-22AF-E7B5-CF61-A6AAB5F543CA}"/>
              </a:ext>
            </a:extLst>
          </p:cNvPr>
          <p:cNvSpPr>
            <a:spLocks noChangeArrowheads="1"/>
          </p:cNvSpPr>
          <p:nvPr/>
        </p:nvSpPr>
        <p:spPr bwMode="auto">
          <a:xfrm>
            <a:off x="2865438" y="5921375"/>
            <a:ext cx="104775" cy="104775"/>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grpSp>
        <p:nvGrpSpPr>
          <p:cNvPr id="655391" name="Group 31">
            <a:extLst>
              <a:ext uri="{FF2B5EF4-FFF2-40B4-BE49-F238E27FC236}">
                <a16:creationId xmlns:a16="http://schemas.microsoft.com/office/drawing/2014/main" id="{F10ECEAF-D074-E572-5C6F-649D19DF0A21}"/>
              </a:ext>
            </a:extLst>
          </p:cNvPr>
          <p:cNvGrpSpPr>
            <a:grpSpLocks/>
          </p:cNvGrpSpPr>
          <p:nvPr/>
        </p:nvGrpSpPr>
        <p:grpSpPr bwMode="auto">
          <a:xfrm>
            <a:off x="2286000" y="3656013"/>
            <a:ext cx="4003675" cy="2528887"/>
            <a:chOff x="1056" y="1104"/>
            <a:chExt cx="3648" cy="2304"/>
          </a:xfrm>
        </p:grpSpPr>
        <p:sp>
          <p:nvSpPr>
            <p:cNvPr id="655392" name="Line 32">
              <a:extLst>
                <a:ext uri="{FF2B5EF4-FFF2-40B4-BE49-F238E27FC236}">
                  <a16:creationId xmlns:a16="http://schemas.microsoft.com/office/drawing/2014/main" id="{8DC5B2BB-E404-84BA-E824-5ECF537F4C95}"/>
                </a:ext>
              </a:extLst>
            </p:cNvPr>
            <p:cNvSpPr>
              <a:spLocks noChangeShapeType="1"/>
            </p:cNvSpPr>
            <p:nvPr/>
          </p:nvSpPr>
          <p:spPr bwMode="auto">
            <a:xfrm flipV="1">
              <a:off x="1056" y="2736"/>
              <a:ext cx="1584" cy="672"/>
            </a:xfrm>
            <a:prstGeom prst="line">
              <a:avLst/>
            </a:prstGeom>
            <a:noFill/>
            <a:ln w="127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93" name="Line 33">
              <a:extLst>
                <a:ext uri="{FF2B5EF4-FFF2-40B4-BE49-F238E27FC236}">
                  <a16:creationId xmlns:a16="http://schemas.microsoft.com/office/drawing/2014/main" id="{41A7650E-AE59-0276-5A8E-0EDC4CAAEC13}"/>
                </a:ext>
              </a:extLst>
            </p:cNvPr>
            <p:cNvSpPr>
              <a:spLocks noChangeShapeType="1"/>
            </p:cNvSpPr>
            <p:nvPr/>
          </p:nvSpPr>
          <p:spPr bwMode="auto">
            <a:xfrm flipH="1">
              <a:off x="4128" y="1104"/>
              <a:ext cx="576" cy="1584"/>
            </a:xfrm>
            <a:prstGeom prst="line">
              <a:avLst/>
            </a:prstGeom>
            <a:noFill/>
            <a:ln w="127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5394" name="Line 34">
              <a:extLst>
                <a:ext uri="{FF2B5EF4-FFF2-40B4-BE49-F238E27FC236}">
                  <a16:creationId xmlns:a16="http://schemas.microsoft.com/office/drawing/2014/main" id="{6C536948-F695-18AA-DA90-9B91B0B33288}"/>
                </a:ext>
              </a:extLst>
            </p:cNvPr>
            <p:cNvSpPr>
              <a:spLocks noChangeShapeType="1"/>
            </p:cNvSpPr>
            <p:nvPr/>
          </p:nvSpPr>
          <p:spPr bwMode="auto">
            <a:xfrm flipV="1">
              <a:off x="2640" y="2688"/>
              <a:ext cx="1488" cy="48"/>
            </a:xfrm>
            <a:prstGeom prst="line">
              <a:avLst/>
            </a:prstGeom>
            <a:noFill/>
            <a:ln w="12700">
              <a:solidFill>
                <a:srgbClr val="00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grpSp>
      <p:sp>
        <p:nvSpPr>
          <p:cNvPr id="655395" name="Rectangle 35">
            <a:extLst>
              <a:ext uri="{FF2B5EF4-FFF2-40B4-BE49-F238E27FC236}">
                <a16:creationId xmlns:a16="http://schemas.microsoft.com/office/drawing/2014/main" id="{7CB2A5F6-3241-8A38-F65E-4CB873892224}"/>
              </a:ext>
            </a:extLst>
          </p:cNvPr>
          <p:cNvSpPr>
            <a:spLocks noChangeArrowheads="1"/>
          </p:cNvSpPr>
          <p:nvPr/>
        </p:nvSpPr>
        <p:spPr bwMode="auto">
          <a:xfrm>
            <a:off x="5210175" y="6227763"/>
            <a:ext cx="3048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x</a:t>
            </a:r>
          </a:p>
        </p:txBody>
      </p:sp>
      <p:sp>
        <p:nvSpPr>
          <p:cNvPr id="655396" name="Rectangle 36">
            <a:extLst>
              <a:ext uri="{FF2B5EF4-FFF2-40B4-BE49-F238E27FC236}">
                <a16:creationId xmlns:a16="http://schemas.microsoft.com/office/drawing/2014/main" id="{DA65596E-B1A4-BD22-6F77-DB262C1B7BA0}"/>
              </a:ext>
            </a:extLst>
          </p:cNvPr>
          <p:cNvSpPr>
            <a:spLocks noChangeArrowheads="1"/>
          </p:cNvSpPr>
          <p:nvPr/>
        </p:nvSpPr>
        <p:spPr bwMode="auto">
          <a:xfrm>
            <a:off x="2271713" y="4176713"/>
            <a:ext cx="290512"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424D779-4D9A-1CE1-5A02-DD3A303EF481}"/>
              </a:ext>
            </a:extLst>
          </p:cNvPr>
          <p:cNvSpPr>
            <a:spLocks noGrp="1"/>
          </p:cNvSpPr>
          <p:nvPr>
            <p:ph type="sldNum" sz="quarter" idx="10"/>
          </p:nvPr>
        </p:nvSpPr>
        <p:spPr/>
        <p:txBody>
          <a:bodyPr/>
          <a:lstStyle/>
          <a:p>
            <a:fld id="{078FA1FD-B71C-0141-8A90-E35820F0CB7D}" type="slidenum">
              <a:rPr lang="en-US" altLang="en-US"/>
              <a:pPr/>
              <a:t>21</a:t>
            </a:fld>
            <a:endParaRPr lang="en-US" altLang="en-US" sz="1400"/>
          </a:p>
        </p:txBody>
      </p:sp>
      <p:sp>
        <p:nvSpPr>
          <p:cNvPr id="457730" name="Rectangle 2">
            <a:extLst>
              <a:ext uri="{FF2B5EF4-FFF2-40B4-BE49-F238E27FC236}">
                <a16:creationId xmlns:a16="http://schemas.microsoft.com/office/drawing/2014/main" id="{AE2540B2-65DD-7F00-C003-CFF1E3223C77}"/>
              </a:ext>
            </a:extLst>
          </p:cNvPr>
          <p:cNvSpPr>
            <a:spLocks noGrp="1" noChangeArrowheads="1"/>
          </p:cNvSpPr>
          <p:nvPr>
            <p:ph type="title"/>
          </p:nvPr>
        </p:nvSpPr>
        <p:spPr/>
        <p:txBody>
          <a:bodyPr/>
          <a:lstStyle/>
          <a:p>
            <a:r>
              <a:rPr lang="en-US" altLang="en-US"/>
              <a:t>Dynamic Programming:  Multiway Choice</a:t>
            </a:r>
          </a:p>
        </p:txBody>
      </p:sp>
      <p:sp>
        <p:nvSpPr>
          <p:cNvPr id="457731" name="Rectangle 3">
            <a:extLst>
              <a:ext uri="{FF2B5EF4-FFF2-40B4-BE49-F238E27FC236}">
                <a16:creationId xmlns:a16="http://schemas.microsoft.com/office/drawing/2014/main" id="{C20070F5-C0FC-11B7-6785-5F55E4FDD4C6}"/>
              </a:ext>
            </a:extLst>
          </p:cNvPr>
          <p:cNvSpPr>
            <a:spLocks noGrp="1" noChangeArrowheads="1"/>
          </p:cNvSpPr>
          <p:nvPr>
            <p:ph type="body" idx="1"/>
          </p:nvPr>
        </p:nvSpPr>
        <p:spPr/>
        <p:txBody>
          <a:bodyPr/>
          <a:lstStyle/>
          <a:p>
            <a:r>
              <a:rPr lang="en-US" altLang="en-US"/>
              <a:t>Notation.</a:t>
            </a:r>
          </a:p>
          <a:p>
            <a:pPr lvl="1"/>
            <a:r>
              <a:rPr lang="en-US" altLang="en-US"/>
              <a:t>OPT(j) = minimum cost for points p</a:t>
            </a:r>
            <a:r>
              <a:rPr lang="en-US" altLang="en-US" sz="2000" baseline="-25000"/>
              <a:t>1</a:t>
            </a:r>
            <a:r>
              <a:rPr lang="en-US" altLang="en-US"/>
              <a:t>, p</a:t>
            </a:r>
            <a:r>
              <a:rPr lang="en-US" altLang="en-US" sz="2000" baseline="-25000"/>
              <a:t>i+1</a:t>
            </a:r>
            <a:r>
              <a:rPr lang="en-US" altLang="en-US"/>
              <a:t> , . . . , p</a:t>
            </a:r>
            <a:r>
              <a:rPr lang="en-US" altLang="en-US" sz="2000" baseline="-25000"/>
              <a:t>j</a:t>
            </a:r>
            <a:r>
              <a:rPr lang="en-US" altLang="en-US"/>
              <a:t>.</a:t>
            </a:r>
          </a:p>
          <a:p>
            <a:pPr lvl="1"/>
            <a:r>
              <a:rPr lang="en-US" altLang="en-US"/>
              <a:t>e(i, j)   = minimum sum of squares for points p</a:t>
            </a:r>
            <a:r>
              <a:rPr lang="en-US" altLang="en-US" sz="2000" baseline="-25000"/>
              <a:t>i</a:t>
            </a:r>
            <a:r>
              <a:rPr lang="en-US" altLang="en-US"/>
              <a:t>, p</a:t>
            </a:r>
            <a:r>
              <a:rPr lang="en-US" altLang="en-US" sz="2000" baseline="-25000"/>
              <a:t>i+1</a:t>
            </a:r>
            <a:r>
              <a:rPr lang="en-US" altLang="en-US"/>
              <a:t> , . . . , p</a:t>
            </a:r>
            <a:r>
              <a:rPr lang="en-US" altLang="en-US" sz="2000" baseline="-25000"/>
              <a:t>j</a:t>
            </a:r>
            <a:r>
              <a:rPr lang="en-US" altLang="en-US"/>
              <a:t>.</a:t>
            </a:r>
          </a:p>
          <a:p>
            <a:endParaRPr lang="en-US" altLang="en-US"/>
          </a:p>
          <a:p>
            <a:r>
              <a:rPr lang="en-US" altLang="en-US"/>
              <a:t>To compute OPT(j):</a:t>
            </a:r>
          </a:p>
          <a:p>
            <a:pPr lvl="1"/>
            <a:r>
              <a:rPr lang="en-US" altLang="en-US"/>
              <a:t>Last segment uses points p</a:t>
            </a:r>
            <a:r>
              <a:rPr lang="en-US" altLang="en-US" sz="2000" baseline="-25000"/>
              <a:t>i</a:t>
            </a:r>
            <a:r>
              <a:rPr lang="en-US" altLang="en-US"/>
              <a:t>, p</a:t>
            </a:r>
            <a:r>
              <a:rPr lang="en-US" altLang="en-US" sz="2000" baseline="-25000"/>
              <a:t>i+1</a:t>
            </a:r>
            <a:r>
              <a:rPr lang="en-US" altLang="en-US"/>
              <a:t> , . . . , p</a:t>
            </a:r>
            <a:r>
              <a:rPr lang="en-US" altLang="en-US" sz="2000" baseline="-25000"/>
              <a:t>j</a:t>
            </a:r>
            <a:r>
              <a:rPr lang="en-US" altLang="en-US"/>
              <a:t> for some i.</a:t>
            </a:r>
          </a:p>
          <a:p>
            <a:pPr lvl="1"/>
            <a:r>
              <a:rPr lang="en-US" altLang="en-US"/>
              <a:t>Cost = e(i, j) + c + OPT(i-1).</a:t>
            </a:r>
          </a:p>
          <a:p>
            <a:pPr lvl="1"/>
            <a:endParaRPr lang="en-US" altLang="en-US"/>
          </a:p>
          <a:p>
            <a:pPr lvl="1"/>
            <a:endParaRPr lang="en-US" altLang="en-US"/>
          </a:p>
          <a:p>
            <a:pPr lvl="1"/>
            <a:endParaRPr lang="en-US" altLang="en-US"/>
          </a:p>
          <a:p>
            <a:pPr lvl="1"/>
            <a:endParaRPr lang="en-US" altLang="en-US"/>
          </a:p>
          <a:p>
            <a:pPr lvl="1"/>
            <a:endParaRPr lang="en-US" altLang="en-US"/>
          </a:p>
        </p:txBody>
      </p:sp>
      <p:graphicFrame>
        <p:nvGraphicFramePr>
          <p:cNvPr id="457732" name="Object 4">
            <a:extLst>
              <a:ext uri="{FF2B5EF4-FFF2-40B4-BE49-F238E27FC236}">
                <a16:creationId xmlns:a16="http://schemas.microsoft.com/office/drawing/2014/main" id="{AF5C5710-D3AF-5E79-B1E6-ABD55EE927AA}"/>
              </a:ext>
            </a:extLst>
          </p:cNvPr>
          <p:cNvGraphicFramePr>
            <a:graphicFrameLocks noChangeAspect="1"/>
          </p:cNvGraphicFramePr>
          <p:nvPr/>
        </p:nvGraphicFramePr>
        <p:xfrm>
          <a:off x="1752600" y="3832225"/>
          <a:ext cx="5414963" cy="1044575"/>
        </p:xfrm>
        <a:graphic>
          <a:graphicData uri="http://schemas.openxmlformats.org/presentationml/2006/ole">
            <mc:AlternateContent xmlns:mc="http://schemas.openxmlformats.org/markup-compatibility/2006">
              <mc:Choice xmlns:v="urn:schemas-microsoft-com:vml" Requires="v">
                <p:oleObj name="Equation" r:id="rId3" imgW="29629100" imgH="4394200" progId="Equation.3">
                  <p:embed/>
                </p:oleObj>
              </mc:Choice>
              <mc:Fallback>
                <p:oleObj name="Equation" r:id="rId3" imgW="29629100" imgH="43942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2693" t="-18622" r="-2693" b="-18622"/>
                      <a:stretch>
                        <a:fillRect/>
                      </a:stretch>
                    </p:blipFill>
                    <p:spPr bwMode="auto">
                      <a:xfrm>
                        <a:off x="1752600" y="3832225"/>
                        <a:ext cx="5414963" cy="104457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82392C95-5893-F30F-5D3F-3A853C024549}"/>
              </a:ext>
            </a:extLst>
          </p:cNvPr>
          <p:cNvSpPr>
            <a:spLocks noGrp="1"/>
          </p:cNvSpPr>
          <p:nvPr>
            <p:ph type="sldNum" sz="quarter" idx="10"/>
          </p:nvPr>
        </p:nvSpPr>
        <p:spPr/>
        <p:txBody>
          <a:bodyPr/>
          <a:lstStyle/>
          <a:p>
            <a:fld id="{8E2943FB-3424-0149-8A2F-271B212CF69C}" type="slidenum">
              <a:rPr lang="en-US" altLang="en-US"/>
              <a:pPr/>
              <a:t>22</a:t>
            </a:fld>
            <a:endParaRPr lang="en-US" altLang="en-US" sz="1400"/>
          </a:p>
        </p:txBody>
      </p:sp>
      <p:sp>
        <p:nvSpPr>
          <p:cNvPr id="458759" name="Rectangle 7">
            <a:extLst>
              <a:ext uri="{FF2B5EF4-FFF2-40B4-BE49-F238E27FC236}">
                <a16:creationId xmlns:a16="http://schemas.microsoft.com/office/drawing/2014/main" id="{BDE999C5-47D3-A85A-6253-DC2A43A1A0C0}"/>
              </a:ext>
            </a:extLst>
          </p:cNvPr>
          <p:cNvSpPr>
            <a:spLocks noGrp="1" noChangeArrowheads="1"/>
          </p:cNvSpPr>
          <p:nvPr>
            <p:ph type="title"/>
          </p:nvPr>
        </p:nvSpPr>
        <p:spPr/>
        <p:txBody>
          <a:bodyPr/>
          <a:lstStyle/>
          <a:p>
            <a:r>
              <a:rPr lang="en-US" altLang="en-US"/>
              <a:t>Segmented Least Squares:  Algorithm</a:t>
            </a:r>
          </a:p>
        </p:txBody>
      </p:sp>
      <p:sp>
        <p:nvSpPr>
          <p:cNvPr id="458760" name="Rectangle 8">
            <a:extLst>
              <a:ext uri="{FF2B5EF4-FFF2-40B4-BE49-F238E27FC236}">
                <a16:creationId xmlns:a16="http://schemas.microsoft.com/office/drawing/2014/main" id="{94CE501A-FA73-343C-4025-63CD48AF8A2A}"/>
              </a:ext>
            </a:extLst>
          </p:cNvPr>
          <p:cNvSpPr>
            <a:spLocks noGrp="1" noChangeArrowheads="1"/>
          </p:cNvSpPr>
          <p:nvPr>
            <p:ph type="body" idx="1"/>
          </p:nvPr>
        </p:nvSpPr>
        <p:spPr/>
        <p:txBody>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r>
              <a:rPr lang="en-US" altLang="en-US"/>
              <a:t>Running time.  </a:t>
            </a:r>
            <a:r>
              <a:rPr lang="en-US" altLang="en-US">
                <a:solidFill>
                  <a:schemeClr val="tx1"/>
                </a:solidFill>
              </a:rPr>
              <a:t>O(n</a:t>
            </a:r>
            <a:r>
              <a:rPr lang="en-US" altLang="en-US" baseline="30000">
                <a:solidFill>
                  <a:schemeClr val="tx1"/>
                </a:solidFill>
              </a:rPr>
              <a:t>3</a:t>
            </a:r>
            <a:r>
              <a:rPr lang="en-US" altLang="en-US">
                <a:solidFill>
                  <a:schemeClr val="tx1"/>
                </a:solidFill>
              </a:rPr>
              <a:t>).</a:t>
            </a:r>
          </a:p>
          <a:p>
            <a:pPr lvl="1"/>
            <a:r>
              <a:rPr lang="en-US" altLang="en-US"/>
              <a:t>Bottleneck = computing e(i, j) for O(n</a:t>
            </a:r>
            <a:r>
              <a:rPr lang="en-US" altLang="en-US" sz="2000" baseline="30000"/>
              <a:t>2</a:t>
            </a:r>
            <a:r>
              <a:rPr lang="en-US" altLang="en-US"/>
              <a:t>) pairs, O(n) per pair using previous formula.</a:t>
            </a:r>
          </a:p>
        </p:txBody>
      </p:sp>
      <p:sp>
        <p:nvSpPr>
          <p:cNvPr id="458761" name="Text Box 9">
            <a:extLst>
              <a:ext uri="{FF2B5EF4-FFF2-40B4-BE49-F238E27FC236}">
                <a16:creationId xmlns:a16="http://schemas.microsoft.com/office/drawing/2014/main" id="{10FFCD61-DD0B-E29C-7942-FB0DB6BBACEC}"/>
              </a:ext>
            </a:extLst>
          </p:cNvPr>
          <p:cNvSpPr txBox="1">
            <a:spLocks noChangeArrowheads="1"/>
          </p:cNvSpPr>
          <p:nvPr/>
        </p:nvSpPr>
        <p:spPr bwMode="auto">
          <a:xfrm>
            <a:off x="1400175" y="1133475"/>
            <a:ext cx="6345238" cy="3606800"/>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r>
              <a:rPr lang="en-US" altLang="en-US" b="1">
                <a:solidFill>
                  <a:srgbClr val="003399"/>
                </a:solidFill>
                <a:latin typeface="Courier New" panose="02070309020205020404" pitchFamily="49" charset="0"/>
              </a:rPr>
              <a:t>INPUT</a:t>
            </a:r>
            <a:r>
              <a:rPr lang="en-US" altLang="en-US" b="1">
                <a:latin typeface="Courier New" panose="02070309020205020404" pitchFamily="49" charset="0"/>
              </a:rPr>
              <a:t>: n, p</a:t>
            </a:r>
            <a:r>
              <a:rPr lang="en-US" altLang="en-US" b="1" baseline="-25000">
                <a:latin typeface="Courier New" panose="02070309020205020404" pitchFamily="49" charset="0"/>
              </a:rPr>
              <a:t>1</a:t>
            </a:r>
            <a:r>
              <a:rPr lang="en-US" altLang="en-US" b="1">
                <a:latin typeface="Courier New" panose="02070309020205020404" pitchFamily="49" charset="0"/>
              </a:rPr>
              <a:t>,…,p</a:t>
            </a:r>
            <a:r>
              <a:rPr lang="en-US" altLang="en-US" b="1" baseline="-25000">
                <a:latin typeface="Courier New" panose="02070309020205020404" pitchFamily="49" charset="0"/>
              </a:rPr>
              <a:t>N , </a:t>
            </a:r>
            <a:r>
              <a:rPr lang="en-US" altLang="en-US" b="1">
                <a:latin typeface="Courier New" panose="02070309020205020404" pitchFamily="49" charset="0"/>
              </a:rPr>
              <a:t>c</a:t>
            </a:r>
          </a:p>
          <a:p>
            <a:endParaRPr lang="en-US" altLang="en-US" b="1">
              <a:latin typeface="Courier New" panose="02070309020205020404" pitchFamily="49" charset="0"/>
            </a:endParaRPr>
          </a:p>
          <a:p>
            <a:r>
              <a:rPr lang="en-US" altLang="en-US" b="1">
                <a:latin typeface="Courier New" panose="02070309020205020404" pitchFamily="49" charset="0"/>
              </a:rPr>
              <a:t>Segmented-Least-Squares() {</a:t>
            </a:r>
          </a:p>
          <a:p>
            <a:r>
              <a:rPr lang="en-US" altLang="en-US" b="1">
                <a:latin typeface="Courier New" panose="02070309020205020404" pitchFamily="49" charset="0"/>
              </a:rPr>
              <a:t>   M[0] = 0</a:t>
            </a: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j = 1 to n</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for</a:t>
            </a:r>
            <a:r>
              <a:rPr lang="en-US" altLang="en-US" b="1">
                <a:latin typeface="Courier New" panose="02070309020205020404" pitchFamily="49" charset="0"/>
              </a:rPr>
              <a:t> i = 1 to j</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compute</a:t>
            </a:r>
            <a:r>
              <a:rPr lang="en-US" altLang="en-US" b="1">
                <a:latin typeface="Courier New" panose="02070309020205020404" pitchFamily="49" charset="0"/>
              </a:rPr>
              <a:t> the least square error e</a:t>
            </a:r>
            <a:r>
              <a:rPr lang="en-US" altLang="en-US" b="1" baseline="-25000">
                <a:latin typeface="Courier New" panose="02070309020205020404" pitchFamily="49" charset="0"/>
              </a:rPr>
              <a:t>ij</a:t>
            </a:r>
            <a:r>
              <a:rPr lang="en-US" altLang="en-US" b="1">
                <a:latin typeface="Courier New" panose="02070309020205020404" pitchFamily="49" charset="0"/>
              </a:rPr>
              <a:t> for</a:t>
            </a:r>
            <a:br>
              <a:rPr lang="en-US" altLang="en-US" b="1">
                <a:latin typeface="Courier New" panose="02070309020205020404" pitchFamily="49" charset="0"/>
              </a:rPr>
            </a:br>
            <a:r>
              <a:rPr lang="en-US" altLang="en-US" b="1">
                <a:latin typeface="Courier New" panose="02070309020205020404" pitchFamily="49" charset="0"/>
              </a:rPr>
              <a:t>         the segment p</a:t>
            </a:r>
            <a:r>
              <a:rPr lang="en-US" altLang="en-US" b="1" baseline="-25000">
                <a:latin typeface="Courier New" panose="02070309020205020404" pitchFamily="49" charset="0"/>
              </a:rPr>
              <a:t>i</a:t>
            </a:r>
            <a:r>
              <a:rPr lang="en-US" altLang="en-US" b="1">
                <a:latin typeface="Courier New" panose="02070309020205020404" pitchFamily="49" charset="0"/>
              </a:rPr>
              <a:t>,…, p</a:t>
            </a:r>
            <a:r>
              <a:rPr lang="en-US" altLang="en-US" b="1" baseline="-25000">
                <a:latin typeface="Courier New" panose="02070309020205020404" pitchFamily="49" charset="0"/>
              </a:rPr>
              <a:t>j</a:t>
            </a:r>
            <a:endParaRPr lang="en-US" altLang="en-US" b="1">
              <a:latin typeface="Courier New" panose="02070309020205020404" pitchFamily="49" charset="0"/>
            </a:endParaRPr>
          </a:p>
          <a:p>
            <a:endParaRPr lang="en-US" altLang="en-US" b="1">
              <a:solidFill>
                <a:srgbClr val="003399"/>
              </a:solidFill>
              <a:latin typeface="Courier New" panose="02070309020205020404" pitchFamily="49" charset="0"/>
            </a:endParaRP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j = 1 to n</a:t>
            </a:r>
          </a:p>
          <a:p>
            <a:r>
              <a:rPr lang="en-US" altLang="en-US" b="1">
                <a:latin typeface="Courier New" panose="02070309020205020404" pitchFamily="49" charset="0"/>
              </a:rPr>
              <a:t>      M[j] = min</a:t>
            </a:r>
            <a:r>
              <a:rPr lang="en-US" altLang="en-US" b="1" baseline="-25000">
                <a:latin typeface="Courier New" panose="02070309020205020404" pitchFamily="49" charset="0"/>
              </a:rPr>
              <a:t> 1 </a:t>
            </a:r>
            <a:r>
              <a:rPr lang="en-US" altLang="en-US" b="1" baseline="-25000">
                <a:latin typeface="Courier New" panose="02070309020205020404" pitchFamily="49" charset="0"/>
                <a:sym typeface="Symbol" pitchFamily="2" charset="2"/>
              </a:rPr>
              <a:t> i  j </a:t>
            </a:r>
            <a:r>
              <a:rPr lang="en-US" altLang="en-US" b="1">
                <a:latin typeface="Courier New" panose="02070309020205020404" pitchFamily="49" charset="0"/>
              </a:rPr>
              <a:t>(e</a:t>
            </a:r>
            <a:r>
              <a:rPr lang="en-US" altLang="en-US" b="1" baseline="-25000">
                <a:latin typeface="Courier New" panose="02070309020205020404" pitchFamily="49" charset="0"/>
              </a:rPr>
              <a:t>ij</a:t>
            </a:r>
            <a:r>
              <a:rPr lang="en-US" altLang="en-US" b="1">
                <a:latin typeface="Courier New" panose="02070309020205020404" pitchFamily="49" charset="0"/>
              </a:rPr>
              <a:t> + c + M[i-1])</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   return</a:t>
            </a:r>
            <a:r>
              <a:rPr lang="en-US" altLang="en-US" b="1">
                <a:latin typeface="Courier New" panose="02070309020205020404" pitchFamily="49" charset="0"/>
              </a:rPr>
              <a:t> M[n]</a:t>
            </a:r>
          </a:p>
          <a:p>
            <a:r>
              <a:rPr lang="en-US" altLang="en-US" b="1">
                <a:latin typeface="Courier New" panose="02070309020205020404" pitchFamily="49" charset="0"/>
              </a:rPr>
              <a:t>}</a:t>
            </a:r>
          </a:p>
        </p:txBody>
      </p:sp>
      <p:sp>
        <p:nvSpPr>
          <p:cNvPr id="458762" name="Line 10">
            <a:extLst>
              <a:ext uri="{FF2B5EF4-FFF2-40B4-BE49-F238E27FC236}">
                <a16:creationId xmlns:a16="http://schemas.microsoft.com/office/drawing/2014/main" id="{F7074028-105C-43A8-E630-606D6C570C13}"/>
              </a:ext>
            </a:extLst>
          </p:cNvPr>
          <p:cNvSpPr>
            <a:spLocks noChangeShapeType="1"/>
          </p:cNvSpPr>
          <p:nvPr/>
        </p:nvSpPr>
        <p:spPr bwMode="auto">
          <a:xfrm flipH="1">
            <a:off x="3101975" y="5349875"/>
            <a:ext cx="261938" cy="92075"/>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58763" name="Rectangle 11">
            <a:extLst>
              <a:ext uri="{FF2B5EF4-FFF2-40B4-BE49-F238E27FC236}">
                <a16:creationId xmlns:a16="http://schemas.microsoft.com/office/drawing/2014/main" id="{AC238234-E828-C159-876C-499C6ECA1B79}"/>
              </a:ext>
            </a:extLst>
          </p:cNvPr>
          <p:cNvSpPr>
            <a:spLocks noChangeArrowheads="1"/>
          </p:cNvSpPr>
          <p:nvPr/>
        </p:nvSpPr>
        <p:spPr bwMode="auto">
          <a:xfrm>
            <a:off x="3379788" y="5149850"/>
            <a:ext cx="44513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can be improved to O(n</a:t>
            </a:r>
            <a:r>
              <a:rPr lang="en-US" altLang="en-US" sz="1200" baseline="30000"/>
              <a:t>2</a:t>
            </a:r>
            <a:r>
              <a:rPr lang="en-US" altLang="en-US" sz="1200"/>
              <a:t>) by pre-computing various statistics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9042" name="Rectangle 2">
            <a:extLst>
              <a:ext uri="{FF2B5EF4-FFF2-40B4-BE49-F238E27FC236}">
                <a16:creationId xmlns:a16="http://schemas.microsoft.com/office/drawing/2014/main" id="{F196604E-D633-D855-2DCD-3729004FE352}"/>
              </a:ext>
            </a:extLst>
          </p:cNvPr>
          <p:cNvSpPr>
            <a:spLocks noGrp="1" noChangeArrowheads="1"/>
          </p:cNvSpPr>
          <p:nvPr>
            <p:ph type="ctrTitle"/>
          </p:nvPr>
        </p:nvSpPr>
        <p:spPr>
          <a:noFill/>
          <a:ln/>
        </p:spPr>
        <p:txBody>
          <a:bodyPr/>
          <a:lstStyle/>
          <a:p>
            <a:r>
              <a:rPr lang="en-US" altLang="en-US"/>
              <a:t>6.4  Knapsack Problem</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38887DD6-C7B3-772E-D288-2DF58B5A2519}"/>
              </a:ext>
            </a:extLst>
          </p:cNvPr>
          <p:cNvSpPr>
            <a:spLocks noGrp="1"/>
          </p:cNvSpPr>
          <p:nvPr>
            <p:ph type="sldNum" sz="quarter" idx="10"/>
          </p:nvPr>
        </p:nvSpPr>
        <p:spPr/>
        <p:txBody>
          <a:bodyPr/>
          <a:lstStyle/>
          <a:p>
            <a:fld id="{EE2230C2-E2A5-8B43-A16B-98ACC212D883}" type="slidenum">
              <a:rPr lang="en-US" altLang="en-US"/>
              <a:pPr/>
              <a:t>24</a:t>
            </a:fld>
            <a:endParaRPr lang="en-US" altLang="en-US" sz="1400"/>
          </a:p>
        </p:txBody>
      </p:sp>
      <p:sp>
        <p:nvSpPr>
          <p:cNvPr id="460802" name="Rectangle 2">
            <a:extLst>
              <a:ext uri="{FF2B5EF4-FFF2-40B4-BE49-F238E27FC236}">
                <a16:creationId xmlns:a16="http://schemas.microsoft.com/office/drawing/2014/main" id="{2EE3BE86-AE03-BB16-15CD-9EA82253C9C4}"/>
              </a:ext>
            </a:extLst>
          </p:cNvPr>
          <p:cNvSpPr>
            <a:spLocks noGrp="1" noChangeArrowheads="1"/>
          </p:cNvSpPr>
          <p:nvPr>
            <p:ph type="title"/>
          </p:nvPr>
        </p:nvSpPr>
        <p:spPr/>
        <p:txBody>
          <a:bodyPr/>
          <a:lstStyle/>
          <a:p>
            <a:r>
              <a:rPr lang="en-US" altLang="en-US"/>
              <a:t>Knapsack Problem</a:t>
            </a:r>
          </a:p>
        </p:txBody>
      </p:sp>
      <p:sp>
        <p:nvSpPr>
          <p:cNvPr id="460803" name="Rectangle 3">
            <a:extLst>
              <a:ext uri="{FF2B5EF4-FFF2-40B4-BE49-F238E27FC236}">
                <a16:creationId xmlns:a16="http://schemas.microsoft.com/office/drawing/2014/main" id="{62FAF950-2610-661C-F8A3-9CCA2CFEA4A7}"/>
              </a:ext>
            </a:extLst>
          </p:cNvPr>
          <p:cNvSpPr>
            <a:spLocks noGrp="1" noChangeArrowheads="1"/>
          </p:cNvSpPr>
          <p:nvPr>
            <p:ph type="body" idx="1"/>
          </p:nvPr>
        </p:nvSpPr>
        <p:spPr/>
        <p:txBody>
          <a:bodyPr/>
          <a:lstStyle/>
          <a:p>
            <a:r>
              <a:rPr lang="en-US" altLang="en-US"/>
              <a:t>Knapsack problem.</a:t>
            </a:r>
          </a:p>
          <a:p>
            <a:pPr lvl="1"/>
            <a:r>
              <a:rPr lang="en-US" altLang="en-US"/>
              <a:t>Given n objects and a "knapsack."</a:t>
            </a:r>
          </a:p>
          <a:p>
            <a:pPr lvl="1"/>
            <a:r>
              <a:rPr lang="en-US" altLang="en-US"/>
              <a:t>Item i weighs w</a:t>
            </a:r>
            <a:r>
              <a:rPr lang="en-US" altLang="en-US" sz="2000" baseline="-25000"/>
              <a:t>i  </a:t>
            </a:r>
            <a:r>
              <a:rPr lang="en-US" altLang="en-US"/>
              <a:t>&gt; 0 kilograms and has value v</a:t>
            </a:r>
            <a:r>
              <a:rPr lang="en-US" altLang="en-US" sz="2000" baseline="-25000"/>
              <a:t>i </a:t>
            </a:r>
            <a:r>
              <a:rPr lang="en-US" altLang="en-US"/>
              <a:t>&gt; 0.</a:t>
            </a:r>
          </a:p>
          <a:p>
            <a:pPr lvl="1"/>
            <a:r>
              <a:rPr lang="en-US" altLang="en-US"/>
              <a:t>Knapsack has capacity of W kilograms.</a:t>
            </a:r>
          </a:p>
          <a:p>
            <a:pPr lvl="1"/>
            <a:r>
              <a:rPr lang="en-US" altLang="en-US"/>
              <a:t>Goal:  fill knapsack so as to maximize total value.</a:t>
            </a:r>
          </a:p>
          <a:p>
            <a:pPr lvl="1"/>
            <a:endParaRPr lang="en-US" altLang="en-US"/>
          </a:p>
          <a:p>
            <a:r>
              <a:rPr lang="en-US" altLang="en-US"/>
              <a:t>Ex:  </a:t>
            </a:r>
            <a:r>
              <a:rPr lang="en-US" altLang="en-US">
                <a:solidFill>
                  <a:schemeClr val="tx1"/>
                </a:solidFill>
              </a:rPr>
              <a:t>{ 3, 4 } has value 40.</a:t>
            </a:r>
          </a:p>
          <a:p>
            <a:endParaRPr lang="en-US" altLang="en-US">
              <a:solidFill>
                <a:schemeClr val="tx1"/>
              </a:solidFill>
            </a:endParaRPr>
          </a:p>
          <a:p>
            <a:endParaRPr lang="en-US" altLang="en-US"/>
          </a:p>
          <a:p>
            <a:endParaRPr lang="en-US" altLang="en-US"/>
          </a:p>
          <a:p>
            <a:endParaRPr lang="en-US" altLang="en-US"/>
          </a:p>
          <a:p>
            <a:endParaRPr lang="en-US" altLang="en-US"/>
          </a:p>
          <a:p>
            <a:endParaRPr lang="en-US" altLang="en-US"/>
          </a:p>
          <a:p>
            <a:r>
              <a:rPr lang="en-US" altLang="en-US"/>
              <a:t>Greedy:  </a:t>
            </a:r>
            <a:r>
              <a:rPr lang="en-US" altLang="en-US">
                <a:solidFill>
                  <a:schemeClr val="tx1"/>
                </a:solidFill>
              </a:rPr>
              <a:t>repeatedly add item with maximum ratio v</a:t>
            </a:r>
            <a:r>
              <a:rPr lang="en-US" altLang="en-US" baseline="-25000">
                <a:solidFill>
                  <a:schemeClr val="tx1"/>
                </a:solidFill>
              </a:rPr>
              <a:t>i</a:t>
            </a:r>
            <a:r>
              <a:rPr lang="en-US" altLang="en-US">
                <a:solidFill>
                  <a:schemeClr val="tx1"/>
                </a:solidFill>
              </a:rPr>
              <a:t> / w</a:t>
            </a:r>
            <a:r>
              <a:rPr lang="en-US" altLang="en-US" baseline="-25000">
                <a:solidFill>
                  <a:schemeClr val="tx1"/>
                </a:solidFill>
              </a:rPr>
              <a:t>i</a:t>
            </a:r>
            <a:r>
              <a:rPr lang="en-US" altLang="en-US">
                <a:solidFill>
                  <a:schemeClr val="tx1"/>
                </a:solidFill>
              </a:rPr>
              <a:t>.</a:t>
            </a:r>
          </a:p>
          <a:p>
            <a:r>
              <a:rPr lang="en-US" altLang="en-US"/>
              <a:t>Ex:</a:t>
            </a:r>
            <a:r>
              <a:rPr lang="en-US" altLang="en-US">
                <a:solidFill>
                  <a:schemeClr val="tx1"/>
                </a:solidFill>
              </a:rPr>
              <a:t>  { 5, 2, 1 } achieves only value = 35  </a:t>
            </a:r>
            <a:r>
              <a:rPr lang="en-US" altLang="en-US">
                <a:solidFill>
                  <a:schemeClr val="tx1"/>
                </a:solidFill>
                <a:sym typeface="Symbol" pitchFamily="2" charset="2"/>
              </a:rPr>
              <a:t>  greedy not optimal</a:t>
            </a:r>
            <a:r>
              <a:rPr lang="en-US" altLang="en-US">
                <a:solidFill>
                  <a:schemeClr val="tx1"/>
                </a:solidFill>
              </a:rPr>
              <a:t>.</a:t>
            </a:r>
          </a:p>
        </p:txBody>
      </p:sp>
      <p:sp>
        <p:nvSpPr>
          <p:cNvPr id="460829" name="Rectangle 29">
            <a:extLst>
              <a:ext uri="{FF2B5EF4-FFF2-40B4-BE49-F238E27FC236}">
                <a16:creationId xmlns:a16="http://schemas.microsoft.com/office/drawing/2014/main" id="{1655AA8E-4793-E3AC-A16D-E6F6EEB1EF9F}"/>
              </a:ext>
            </a:extLst>
          </p:cNvPr>
          <p:cNvSpPr>
            <a:spLocks noChangeArrowheads="1"/>
          </p:cNvSpPr>
          <p:nvPr/>
        </p:nvSpPr>
        <p:spPr bwMode="auto">
          <a:xfrm>
            <a:off x="6781800" y="3238500"/>
            <a:ext cx="8445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60830" name="Rectangle 30">
            <a:extLst>
              <a:ext uri="{FF2B5EF4-FFF2-40B4-BE49-F238E27FC236}">
                <a16:creationId xmlns:a16="http://schemas.microsoft.com/office/drawing/2014/main" id="{343A0907-D49F-2C3E-D8B1-BA501970BE7E}"/>
              </a:ext>
            </a:extLst>
          </p:cNvPr>
          <p:cNvSpPr>
            <a:spLocks noChangeArrowheads="1"/>
          </p:cNvSpPr>
          <p:nvPr/>
        </p:nvSpPr>
        <p:spPr bwMode="auto">
          <a:xfrm>
            <a:off x="6781800" y="2819400"/>
            <a:ext cx="844550" cy="419100"/>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solidFill>
                  <a:schemeClr val="bg1"/>
                </a:solidFill>
              </a:rPr>
              <a:t>Value</a:t>
            </a:r>
            <a:endParaRPr lang="en-US" altLang="en-US" baseline="-25000">
              <a:solidFill>
                <a:schemeClr val="bg1"/>
              </a:solidFill>
            </a:endParaRPr>
          </a:p>
        </p:txBody>
      </p:sp>
      <p:sp>
        <p:nvSpPr>
          <p:cNvPr id="460831" name="Rectangle 31">
            <a:extLst>
              <a:ext uri="{FF2B5EF4-FFF2-40B4-BE49-F238E27FC236}">
                <a16:creationId xmlns:a16="http://schemas.microsoft.com/office/drawing/2014/main" id="{7A161816-7722-6A50-0FA4-926E73CB0A34}"/>
              </a:ext>
            </a:extLst>
          </p:cNvPr>
          <p:cNvSpPr>
            <a:spLocks noChangeArrowheads="1"/>
          </p:cNvSpPr>
          <p:nvPr/>
        </p:nvSpPr>
        <p:spPr bwMode="auto">
          <a:xfrm>
            <a:off x="6781800" y="3937000"/>
            <a:ext cx="8445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18</a:t>
            </a:r>
            <a:endParaRPr kumimoji="0" lang="en-US" altLang="en-US" baseline="30000"/>
          </a:p>
        </p:txBody>
      </p:sp>
      <p:sp>
        <p:nvSpPr>
          <p:cNvPr id="460832" name="Rectangle 32">
            <a:extLst>
              <a:ext uri="{FF2B5EF4-FFF2-40B4-BE49-F238E27FC236}">
                <a16:creationId xmlns:a16="http://schemas.microsoft.com/office/drawing/2014/main" id="{3E139F97-41AC-0B1C-32C7-A476DC4165DC}"/>
              </a:ext>
            </a:extLst>
          </p:cNvPr>
          <p:cNvSpPr>
            <a:spLocks noChangeArrowheads="1"/>
          </p:cNvSpPr>
          <p:nvPr/>
        </p:nvSpPr>
        <p:spPr bwMode="auto">
          <a:xfrm>
            <a:off x="6781800" y="4286250"/>
            <a:ext cx="8445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22</a:t>
            </a:r>
            <a:endParaRPr kumimoji="0" lang="en-US" altLang="en-US" baseline="30000"/>
          </a:p>
        </p:txBody>
      </p:sp>
      <p:sp>
        <p:nvSpPr>
          <p:cNvPr id="460833" name="Rectangle 33">
            <a:extLst>
              <a:ext uri="{FF2B5EF4-FFF2-40B4-BE49-F238E27FC236}">
                <a16:creationId xmlns:a16="http://schemas.microsoft.com/office/drawing/2014/main" id="{3A013102-65C8-5D60-6F79-8DFFA7730B54}"/>
              </a:ext>
            </a:extLst>
          </p:cNvPr>
          <p:cNvSpPr>
            <a:spLocks noChangeArrowheads="1"/>
          </p:cNvSpPr>
          <p:nvPr/>
        </p:nvSpPr>
        <p:spPr bwMode="auto">
          <a:xfrm>
            <a:off x="6781800" y="4635500"/>
            <a:ext cx="8445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28</a:t>
            </a:r>
            <a:endParaRPr kumimoji="0" lang="en-US" altLang="en-US" baseline="30000"/>
          </a:p>
        </p:txBody>
      </p:sp>
      <p:sp>
        <p:nvSpPr>
          <p:cNvPr id="460834" name="Rectangle 34">
            <a:extLst>
              <a:ext uri="{FF2B5EF4-FFF2-40B4-BE49-F238E27FC236}">
                <a16:creationId xmlns:a16="http://schemas.microsoft.com/office/drawing/2014/main" id="{4BAC8B3A-BB73-E0F1-3FE8-2BFA82DD0408}"/>
              </a:ext>
            </a:extLst>
          </p:cNvPr>
          <p:cNvSpPr>
            <a:spLocks noChangeArrowheads="1"/>
          </p:cNvSpPr>
          <p:nvPr/>
        </p:nvSpPr>
        <p:spPr bwMode="auto">
          <a:xfrm>
            <a:off x="7626350" y="3238500"/>
            <a:ext cx="9080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1</a:t>
            </a:r>
            <a:endParaRPr kumimoji="0" lang="en-US" altLang="en-US"/>
          </a:p>
        </p:txBody>
      </p:sp>
      <p:sp>
        <p:nvSpPr>
          <p:cNvPr id="460835" name="Rectangle 35">
            <a:extLst>
              <a:ext uri="{FF2B5EF4-FFF2-40B4-BE49-F238E27FC236}">
                <a16:creationId xmlns:a16="http://schemas.microsoft.com/office/drawing/2014/main" id="{5D11886E-6325-0D88-C89D-29F538911812}"/>
              </a:ext>
            </a:extLst>
          </p:cNvPr>
          <p:cNvSpPr>
            <a:spLocks noChangeArrowheads="1"/>
          </p:cNvSpPr>
          <p:nvPr/>
        </p:nvSpPr>
        <p:spPr bwMode="auto">
          <a:xfrm>
            <a:off x="7626350" y="2819400"/>
            <a:ext cx="908050" cy="419100"/>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Weight</a:t>
            </a:r>
          </a:p>
        </p:txBody>
      </p:sp>
      <p:sp>
        <p:nvSpPr>
          <p:cNvPr id="460836" name="Rectangle 36">
            <a:extLst>
              <a:ext uri="{FF2B5EF4-FFF2-40B4-BE49-F238E27FC236}">
                <a16:creationId xmlns:a16="http://schemas.microsoft.com/office/drawing/2014/main" id="{6F1059EA-2EA9-B6B4-19C9-644431FBADE9}"/>
              </a:ext>
            </a:extLst>
          </p:cNvPr>
          <p:cNvSpPr>
            <a:spLocks noChangeArrowheads="1"/>
          </p:cNvSpPr>
          <p:nvPr/>
        </p:nvSpPr>
        <p:spPr bwMode="auto">
          <a:xfrm>
            <a:off x="7626350" y="3937000"/>
            <a:ext cx="9080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5</a:t>
            </a:r>
            <a:endParaRPr kumimoji="0" lang="en-US" altLang="en-US" baseline="30000"/>
          </a:p>
        </p:txBody>
      </p:sp>
      <p:sp>
        <p:nvSpPr>
          <p:cNvPr id="460837" name="Rectangle 37">
            <a:extLst>
              <a:ext uri="{FF2B5EF4-FFF2-40B4-BE49-F238E27FC236}">
                <a16:creationId xmlns:a16="http://schemas.microsoft.com/office/drawing/2014/main" id="{160A0E1D-B972-E7E7-DBDD-31394B7EE720}"/>
              </a:ext>
            </a:extLst>
          </p:cNvPr>
          <p:cNvSpPr>
            <a:spLocks noChangeArrowheads="1"/>
          </p:cNvSpPr>
          <p:nvPr/>
        </p:nvSpPr>
        <p:spPr bwMode="auto">
          <a:xfrm>
            <a:off x="7626350" y="4286250"/>
            <a:ext cx="9080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6</a:t>
            </a:r>
            <a:endParaRPr kumimoji="0" lang="en-US" altLang="en-US"/>
          </a:p>
        </p:txBody>
      </p:sp>
      <p:sp>
        <p:nvSpPr>
          <p:cNvPr id="460838" name="Rectangle 38">
            <a:extLst>
              <a:ext uri="{FF2B5EF4-FFF2-40B4-BE49-F238E27FC236}">
                <a16:creationId xmlns:a16="http://schemas.microsoft.com/office/drawing/2014/main" id="{248E9C53-C53A-2B16-6503-B1D5E6148AC2}"/>
              </a:ext>
            </a:extLst>
          </p:cNvPr>
          <p:cNvSpPr>
            <a:spLocks noChangeArrowheads="1"/>
          </p:cNvSpPr>
          <p:nvPr/>
        </p:nvSpPr>
        <p:spPr bwMode="auto">
          <a:xfrm>
            <a:off x="6781800" y="3587750"/>
            <a:ext cx="8445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6</a:t>
            </a:r>
            <a:endParaRPr kumimoji="0" lang="en-US" altLang="en-US" baseline="30000"/>
          </a:p>
        </p:txBody>
      </p:sp>
      <p:sp>
        <p:nvSpPr>
          <p:cNvPr id="460839" name="Rectangle 39">
            <a:extLst>
              <a:ext uri="{FF2B5EF4-FFF2-40B4-BE49-F238E27FC236}">
                <a16:creationId xmlns:a16="http://schemas.microsoft.com/office/drawing/2014/main" id="{BB44ACE7-C144-CE3B-1985-C241F2F0B86E}"/>
              </a:ext>
            </a:extLst>
          </p:cNvPr>
          <p:cNvSpPr>
            <a:spLocks noChangeArrowheads="1"/>
          </p:cNvSpPr>
          <p:nvPr/>
        </p:nvSpPr>
        <p:spPr bwMode="auto">
          <a:xfrm>
            <a:off x="7626350" y="3587750"/>
            <a:ext cx="9080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2</a:t>
            </a:r>
            <a:endParaRPr kumimoji="0" lang="en-US" altLang="en-US" baseline="30000"/>
          </a:p>
        </p:txBody>
      </p:sp>
      <p:sp>
        <p:nvSpPr>
          <p:cNvPr id="460840" name="Rectangle 40">
            <a:extLst>
              <a:ext uri="{FF2B5EF4-FFF2-40B4-BE49-F238E27FC236}">
                <a16:creationId xmlns:a16="http://schemas.microsoft.com/office/drawing/2014/main" id="{D54E6650-04BD-E9EF-1DB9-ED1D27F84ACD}"/>
              </a:ext>
            </a:extLst>
          </p:cNvPr>
          <p:cNvSpPr>
            <a:spLocks noChangeArrowheads="1"/>
          </p:cNvSpPr>
          <p:nvPr/>
        </p:nvSpPr>
        <p:spPr bwMode="auto">
          <a:xfrm>
            <a:off x="7626350" y="4635500"/>
            <a:ext cx="90805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60841" name="Rectangle 41">
            <a:extLst>
              <a:ext uri="{FF2B5EF4-FFF2-40B4-BE49-F238E27FC236}">
                <a16:creationId xmlns:a16="http://schemas.microsoft.com/office/drawing/2014/main" id="{D7400119-F5AB-8FDB-F232-A7FBBE3ED1E9}"/>
              </a:ext>
            </a:extLst>
          </p:cNvPr>
          <p:cNvSpPr>
            <a:spLocks noChangeArrowheads="1"/>
          </p:cNvSpPr>
          <p:nvPr/>
        </p:nvSpPr>
        <p:spPr bwMode="auto">
          <a:xfrm>
            <a:off x="6019800" y="2819400"/>
            <a:ext cx="762000" cy="419100"/>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Item</a:t>
            </a:r>
          </a:p>
        </p:txBody>
      </p:sp>
      <p:sp>
        <p:nvSpPr>
          <p:cNvPr id="460842" name="Rectangle 42">
            <a:extLst>
              <a:ext uri="{FF2B5EF4-FFF2-40B4-BE49-F238E27FC236}">
                <a16:creationId xmlns:a16="http://schemas.microsoft.com/office/drawing/2014/main" id="{5E22D315-F6A9-C113-FC6C-5F14BFA7FDC0}"/>
              </a:ext>
            </a:extLst>
          </p:cNvPr>
          <p:cNvSpPr>
            <a:spLocks noChangeArrowheads="1"/>
          </p:cNvSpPr>
          <p:nvPr/>
        </p:nvSpPr>
        <p:spPr bwMode="auto">
          <a:xfrm>
            <a:off x="6019800" y="3238500"/>
            <a:ext cx="76200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60843" name="Rectangle 43">
            <a:extLst>
              <a:ext uri="{FF2B5EF4-FFF2-40B4-BE49-F238E27FC236}">
                <a16:creationId xmlns:a16="http://schemas.microsoft.com/office/drawing/2014/main" id="{DA237C7F-6354-4E9E-D176-80B803803E61}"/>
              </a:ext>
            </a:extLst>
          </p:cNvPr>
          <p:cNvSpPr>
            <a:spLocks noChangeArrowheads="1"/>
          </p:cNvSpPr>
          <p:nvPr/>
        </p:nvSpPr>
        <p:spPr bwMode="auto">
          <a:xfrm>
            <a:off x="6019800" y="3937000"/>
            <a:ext cx="76200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3</a:t>
            </a:r>
            <a:endParaRPr kumimoji="0" lang="en-US" altLang="en-US" baseline="30000"/>
          </a:p>
        </p:txBody>
      </p:sp>
      <p:sp>
        <p:nvSpPr>
          <p:cNvPr id="460844" name="Rectangle 44">
            <a:extLst>
              <a:ext uri="{FF2B5EF4-FFF2-40B4-BE49-F238E27FC236}">
                <a16:creationId xmlns:a16="http://schemas.microsoft.com/office/drawing/2014/main" id="{BD5DA7A0-4CF7-71DB-560C-860DE6EDEB93}"/>
              </a:ext>
            </a:extLst>
          </p:cNvPr>
          <p:cNvSpPr>
            <a:spLocks noChangeArrowheads="1"/>
          </p:cNvSpPr>
          <p:nvPr/>
        </p:nvSpPr>
        <p:spPr bwMode="auto">
          <a:xfrm>
            <a:off x="6019800" y="4286250"/>
            <a:ext cx="76200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4</a:t>
            </a:r>
            <a:endParaRPr kumimoji="0" lang="en-US" altLang="en-US" baseline="30000"/>
          </a:p>
        </p:txBody>
      </p:sp>
      <p:sp>
        <p:nvSpPr>
          <p:cNvPr id="460845" name="Rectangle 45">
            <a:extLst>
              <a:ext uri="{FF2B5EF4-FFF2-40B4-BE49-F238E27FC236}">
                <a16:creationId xmlns:a16="http://schemas.microsoft.com/office/drawing/2014/main" id="{99F34477-D250-A34A-DB9E-F756E76971D1}"/>
              </a:ext>
            </a:extLst>
          </p:cNvPr>
          <p:cNvSpPr>
            <a:spLocks noChangeArrowheads="1"/>
          </p:cNvSpPr>
          <p:nvPr/>
        </p:nvSpPr>
        <p:spPr bwMode="auto">
          <a:xfrm>
            <a:off x="6019800" y="4635500"/>
            <a:ext cx="76200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5</a:t>
            </a:r>
            <a:endParaRPr kumimoji="0" lang="en-US" altLang="en-US" baseline="30000"/>
          </a:p>
        </p:txBody>
      </p:sp>
      <p:sp>
        <p:nvSpPr>
          <p:cNvPr id="460846" name="Rectangle 46">
            <a:extLst>
              <a:ext uri="{FF2B5EF4-FFF2-40B4-BE49-F238E27FC236}">
                <a16:creationId xmlns:a16="http://schemas.microsoft.com/office/drawing/2014/main" id="{A8527D45-C723-AA0C-D954-4C089FDF302A}"/>
              </a:ext>
            </a:extLst>
          </p:cNvPr>
          <p:cNvSpPr>
            <a:spLocks noChangeArrowheads="1"/>
          </p:cNvSpPr>
          <p:nvPr/>
        </p:nvSpPr>
        <p:spPr bwMode="auto">
          <a:xfrm>
            <a:off x="6019800" y="3587750"/>
            <a:ext cx="762000" cy="34925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a:t>
            </a:r>
            <a:endParaRPr kumimoji="0" lang="en-US" altLang="en-US" baseline="30000"/>
          </a:p>
        </p:txBody>
      </p:sp>
      <p:sp>
        <p:nvSpPr>
          <p:cNvPr id="460847" name="Rectangle 47">
            <a:extLst>
              <a:ext uri="{FF2B5EF4-FFF2-40B4-BE49-F238E27FC236}">
                <a16:creationId xmlns:a16="http://schemas.microsoft.com/office/drawing/2014/main" id="{3778ED29-9481-6659-33FE-4DE3DB7362E3}"/>
              </a:ext>
            </a:extLst>
          </p:cNvPr>
          <p:cNvSpPr>
            <a:spLocks noChangeArrowheads="1"/>
          </p:cNvSpPr>
          <p:nvPr/>
        </p:nvSpPr>
        <p:spPr bwMode="auto">
          <a:xfrm>
            <a:off x="4613275" y="3706813"/>
            <a:ext cx="873125"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nchor="ctr">
            <a:spAutoFit/>
          </a:bodyPr>
          <a:lstStyle/>
          <a:p>
            <a:pPr algn="ctr"/>
            <a:r>
              <a:rPr kumimoji="0" lang="en-US" altLang="en-US"/>
              <a:t>W = 11</a:t>
            </a:r>
            <a:endParaRPr kumimoji="0" lang="en-US" altLang="en-US" baseline="3000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3E95ED8A-2629-FBE4-07F9-1707D9ECF27C}"/>
              </a:ext>
            </a:extLst>
          </p:cNvPr>
          <p:cNvSpPr>
            <a:spLocks noGrp="1"/>
          </p:cNvSpPr>
          <p:nvPr>
            <p:ph type="sldNum" sz="quarter" idx="10"/>
          </p:nvPr>
        </p:nvSpPr>
        <p:spPr/>
        <p:txBody>
          <a:bodyPr/>
          <a:lstStyle/>
          <a:p>
            <a:fld id="{56A1399A-AD63-CE43-A059-E21F4A861177}" type="slidenum">
              <a:rPr lang="en-US" altLang="en-US"/>
              <a:pPr/>
              <a:t>25</a:t>
            </a:fld>
            <a:endParaRPr lang="en-US" altLang="en-US" sz="1400"/>
          </a:p>
        </p:txBody>
      </p:sp>
      <p:sp>
        <p:nvSpPr>
          <p:cNvPr id="492546" name="Rectangle 2">
            <a:extLst>
              <a:ext uri="{FF2B5EF4-FFF2-40B4-BE49-F238E27FC236}">
                <a16:creationId xmlns:a16="http://schemas.microsoft.com/office/drawing/2014/main" id="{2EB4EF14-831D-B752-EBCE-467444277D9D}"/>
              </a:ext>
            </a:extLst>
          </p:cNvPr>
          <p:cNvSpPr>
            <a:spLocks noGrp="1" noChangeArrowheads="1"/>
          </p:cNvSpPr>
          <p:nvPr>
            <p:ph type="title"/>
          </p:nvPr>
        </p:nvSpPr>
        <p:spPr/>
        <p:txBody>
          <a:bodyPr/>
          <a:lstStyle/>
          <a:p>
            <a:r>
              <a:rPr lang="en-US" altLang="en-US"/>
              <a:t>Dynamic Programming:  False Start</a:t>
            </a:r>
          </a:p>
        </p:txBody>
      </p:sp>
      <p:sp>
        <p:nvSpPr>
          <p:cNvPr id="492547" name="Rectangle 3">
            <a:extLst>
              <a:ext uri="{FF2B5EF4-FFF2-40B4-BE49-F238E27FC236}">
                <a16:creationId xmlns:a16="http://schemas.microsoft.com/office/drawing/2014/main" id="{DB3149A3-6C41-6F59-8296-D7E862970044}"/>
              </a:ext>
            </a:extLst>
          </p:cNvPr>
          <p:cNvSpPr>
            <a:spLocks noGrp="1" noChangeArrowheads="1"/>
          </p:cNvSpPr>
          <p:nvPr>
            <p:ph type="body" idx="1"/>
          </p:nvPr>
        </p:nvSpPr>
        <p:spPr>
          <a:xfrm>
            <a:off x="609600" y="914400"/>
            <a:ext cx="8001000" cy="5410200"/>
          </a:xfrm>
        </p:spPr>
        <p:txBody>
          <a:bodyPr/>
          <a:lstStyle/>
          <a:p>
            <a:r>
              <a:rPr lang="en-US" altLang="en-US"/>
              <a:t>Def.  </a:t>
            </a:r>
            <a:r>
              <a:rPr lang="en-US" altLang="en-US">
                <a:solidFill>
                  <a:schemeClr val="tx1"/>
                </a:solidFill>
              </a:rPr>
              <a:t>OPT(i) = max profit subset of items 1, …, i.</a:t>
            </a:r>
          </a:p>
          <a:p>
            <a:pPr lvl="1"/>
            <a:endParaRPr lang="en-US" altLang="en-US"/>
          </a:p>
          <a:p>
            <a:pPr lvl="1"/>
            <a:r>
              <a:rPr lang="en-US" altLang="en-US"/>
              <a:t>Case 1:  </a:t>
            </a:r>
            <a:r>
              <a:rPr lang="en-US" altLang="en-US">
                <a:sym typeface="Symbol" pitchFamily="2" charset="2"/>
              </a:rPr>
              <a:t>OPT </a:t>
            </a:r>
            <a:r>
              <a:rPr lang="en-US" altLang="en-US"/>
              <a:t>does not select item i.</a:t>
            </a:r>
          </a:p>
          <a:p>
            <a:pPr lvl="2"/>
            <a:r>
              <a:rPr lang="en-US" altLang="en-US"/>
              <a:t>OPT selects best of { 1, 2, …, i-1 } </a:t>
            </a:r>
          </a:p>
          <a:p>
            <a:pPr lvl="2"/>
            <a:endParaRPr lang="en-US" altLang="en-US"/>
          </a:p>
          <a:p>
            <a:pPr lvl="1"/>
            <a:r>
              <a:rPr lang="en-US" altLang="en-US"/>
              <a:t>Case 2:  </a:t>
            </a:r>
            <a:r>
              <a:rPr lang="en-US" altLang="en-US">
                <a:sym typeface="Symbol" pitchFamily="2" charset="2"/>
              </a:rPr>
              <a:t>OPT</a:t>
            </a:r>
            <a:r>
              <a:rPr lang="en-US" altLang="en-US"/>
              <a:t> selects item i.</a:t>
            </a:r>
          </a:p>
          <a:p>
            <a:pPr lvl="2"/>
            <a:r>
              <a:rPr lang="en-US" altLang="en-US"/>
              <a:t>accepting item i does not immediately imply that we will have to reject other items</a:t>
            </a:r>
          </a:p>
          <a:p>
            <a:pPr lvl="2"/>
            <a:r>
              <a:rPr lang="en-US" altLang="en-US"/>
              <a:t>without knowing what other items were selected before i, we don't even know if we have enough room for i</a:t>
            </a:r>
            <a:endParaRPr lang="en-US" altLang="en-US" sz="2000" baseline="-25000"/>
          </a:p>
          <a:p>
            <a:pPr lvl="1"/>
            <a:endParaRPr lang="en-US" altLang="en-US"/>
          </a:p>
          <a:p>
            <a:endParaRPr lang="en-US" altLang="en-US"/>
          </a:p>
          <a:p>
            <a:r>
              <a:rPr lang="en-US" altLang="en-US"/>
              <a:t>Conclusion.  </a:t>
            </a:r>
            <a:r>
              <a:rPr lang="en-US" altLang="en-US">
                <a:solidFill>
                  <a:schemeClr val="tx1"/>
                </a:solidFill>
              </a:rPr>
              <a:t>Need more sub-problems!</a:t>
            </a:r>
            <a:endParaRPr lang="en-US"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CEB24EA8-C519-ADAE-5E35-1F421F20B4F0}"/>
              </a:ext>
            </a:extLst>
          </p:cNvPr>
          <p:cNvSpPr>
            <a:spLocks noGrp="1"/>
          </p:cNvSpPr>
          <p:nvPr>
            <p:ph type="sldNum" sz="quarter" idx="10"/>
          </p:nvPr>
        </p:nvSpPr>
        <p:spPr/>
        <p:txBody>
          <a:bodyPr/>
          <a:lstStyle/>
          <a:p>
            <a:fld id="{E6F208A0-2691-794B-9135-AEC1ABD1FF8F}" type="slidenum">
              <a:rPr lang="en-US" altLang="en-US"/>
              <a:pPr/>
              <a:t>26</a:t>
            </a:fld>
            <a:endParaRPr lang="en-US" altLang="en-US" sz="1400"/>
          </a:p>
        </p:txBody>
      </p:sp>
      <p:sp>
        <p:nvSpPr>
          <p:cNvPr id="657410" name="Rectangle 2">
            <a:extLst>
              <a:ext uri="{FF2B5EF4-FFF2-40B4-BE49-F238E27FC236}">
                <a16:creationId xmlns:a16="http://schemas.microsoft.com/office/drawing/2014/main" id="{4DA00B98-8C43-13F1-488F-F5A7A8E22733}"/>
              </a:ext>
            </a:extLst>
          </p:cNvPr>
          <p:cNvSpPr>
            <a:spLocks noGrp="1" noChangeArrowheads="1"/>
          </p:cNvSpPr>
          <p:nvPr>
            <p:ph type="title"/>
          </p:nvPr>
        </p:nvSpPr>
        <p:spPr/>
        <p:txBody>
          <a:bodyPr/>
          <a:lstStyle/>
          <a:p>
            <a:r>
              <a:rPr lang="en-US" altLang="en-US"/>
              <a:t>Dynamic Programming:  Adding a New Variable</a:t>
            </a:r>
          </a:p>
        </p:txBody>
      </p:sp>
      <p:sp>
        <p:nvSpPr>
          <p:cNvPr id="657411" name="Rectangle 3">
            <a:extLst>
              <a:ext uri="{FF2B5EF4-FFF2-40B4-BE49-F238E27FC236}">
                <a16:creationId xmlns:a16="http://schemas.microsoft.com/office/drawing/2014/main" id="{46F78DAF-A6CC-70B5-FC9D-65FE6419814C}"/>
              </a:ext>
            </a:extLst>
          </p:cNvPr>
          <p:cNvSpPr>
            <a:spLocks noGrp="1" noChangeArrowheads="1"/>
          </p:cNvSpPr>
          <p:nvPr>
            <p:ph type="body" idx="1"/>
          </p:nvPr>
        </p:nvSpPr>
        <p:spPr>
          <a:xfrm>
            <a:off x="609600" y="914400"/>
            <a:ext cx="8001000" cy="5410200"/>
          </a:xfrm>
        </p:spPr>
        <p:txBody>
          <a:bodyPr/>
          <a:lstStyle/>
          <a:p>
            <a:r>
              <a:rPr lang="en-US" altLang="en-US"/>
              <a:t>Def.  </a:t>
            </a:r>
            <a:r>
              <a:rPr lang="en-US" altLang="en-US">
                <a:solidFill>
                  <a:schemeClr val="tx1"/>
                </a:solidFill>
              </a:rPr>
              <a:t>OPT(i, w) = max profit subset of items 1, …, i with weight limit w.</a:t>
            </a:r>
          </a:p>
          <a:p>
            <a:pPr lvl="1"/>
            <a:endParaRPr lang="en-US" altLang="en-US"/>
          </a:p>
          <a:p>
            <a:pPr lvl="1"/>
            <a:r>
              <a:rPr lang="en-US" altLang="en-US"/>
              <a:t>Case 1:  </a:t>
            </a:r>
            <a:r>
              <a:rPr lang="en-US" altLang="en-US">
                <a:sym typeface="Symbol" pitchFamily="2" charset="2"/>
              </a:rPr>
              <a:t>OPT </a:t>
            </a:r>
            <a:r>
              <a:rPr lang="en-US" altLang="en-US"/>
              <a:t>does not select item i.</a:t>
            </a:r>
          </a:p>
          <a:p>
            <a:pPr lvl="2"/>
            <a:r>
              <a:rPr lang="en-US" altLang="en-US"/>
              <a:t>OPT selects best of { 1, 2, …, i-1 } using weight limit w </a:t>
            </a:r>
          </a:p>
          <a:p>
            <a:pPr lvl="2"/>
            <a:endParaRPr lang="en-US" altLang="en-US"/>
          </a:p>
          <a:p>
            <a:pPr lvl="1"/>
            <a:r>
              <a:rPr lang="en-US" altLang="en-US"/>
              <a:t>Case 2:  </a:t>
            </a:r>
            <a:r>
              <a:rPr lang="en-US" altLang="en-US">
                <a:sym typeface="Symbol" pitchFamily="2" charset="2"/>
              </a:rPr>
              <a:t>OPT</a:t>
            </a:r>
            <a:r>
              <a:rPr lang="en-US" altLang="en-US"/>
              <a:t> selects item i.</a:t>
            </a:r>
          </a:p>
          <a:p>
            <a:pPr lvl="2"/>
            <a:r>
              <a:rPr lang="en-US" altLang="en-US"/>
              <a:t>new weight limit = w – w</a:t>
            </a:r>
            <a:r>
              <a:rPr lang="en-US" altLang="en-US" sz="2000" baseline="-25000"/>
              <a:t>i</a:t>
            </a:r>
          </a:p>
          <a:p>
            <a:pPr lvl="2"/>
            <a:r>
              <a:rPr lang="en-US" altLang="en-US">
                <a:sym typeface="Symbol" pitchFamily="2" charset="2"/>
              </a:rPr>
              <a:t>OPT</a:t>
            </a:r>
            <a:r>
              <a:rPr lang="en-US" altLang="en-US"/>
              <a:t> selects best of { 1, 2, …, i–1 } using this new weight limit</a:t>
            </a:r>
          </a:p>
          <a:p>
            <a:pPr lvl="1"/>
            <a:endParaRPr lang="en-US" altLang="en-US"/>
          </a:p>
          <a:p>
            <a:pPr lvl="1"/>
            <a:endParaRPr lang="en-US" altLang="en-US"/>
          </a:p>
        </p:txBody>
      </p:sp>
      <p:graphicFrame>
        <p:nvGraphicFramePr>
          <p:cNvPr id="657412" name="Object 4">
            <a:extLst>
              <a:ext uri="{FF2B5EF4-FFF2-40B4-BE49-F238E27FC236}">
                <a16:creationId xmlns:a16="http://schemas.microsoft.com/office/drawing/2014/main" id="{ACDCC2F8-3174-5B5D-BF63-727B01C26634}"/>
              </a:ext>
            </a:extLst>
          </p:cNvPr>
          <p:cNvGraphicFramePr>
            <a:graphicFrameLocks noChangeAspect="1"/>
          </p:cNvGraphicFramePr>
          <p:nvPr/>
        </p:nvGraphicFramePr>
        <p:xfrm>
          <a:off x="1092200" y="4140200"/>
          <a:ext cx="6867525" cy="1285875"/>
        </p:xfrm>
        <a:graphic>
          <a:graphicData uri="http://schemas.openxmlformats.org/presentationml/2006/ole">
            <mc:AlternateContent xmlns:mc="http://schemas.openxmlformats.org/markup-compatibility/2006">
              <mc:Choice xmlns:v="urn:schemas-microsoft-com:vml" Requires="v">
                <p:oleObj name="Equation" r:id="rId3" imgW="38036500" imgH="5702300" progId="Equation.3">
                  <p:embed/>
                </p:oleObj>
              </mc:Choice>
              <mc:Fallback>
                <p:oleObj name="Equation" r:id="rId3" imgW="38036500" imgH="5702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2061" t="-14999" r="-2061" b="-14999"/>
                      <a:stretch>
                        <a:fillRect/>
                      </a:stretch>
                    </p:blipFill>
                    <p:spPr bwMode="auto">
                      <a:xfrm>
                        <a:off x="1092200" y="4140200"/>
                        <a:ext cx="6867525" cy="128587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F32EAA7D-B213-9024-D898-F9D2E9610DC4}"/>
              </a:ext>
            </a:extLst>
          </p:cNvPr>
          <p:cNvSpPr>
            <a:spLocks noGrp="1"/>
          </p:cNvSpPr>
          <p:nvPr>
            <p:ph type="sldNum" sz="quarter" idx="10"/>
          </p:nvPr>
        </p:nvSpPr>
        <p:spPr/>
        <p:txBody>
          <a:bodyPr/>
          <a:lstStyle/>
          <a:p>
            <a:fld id="{83116E4E-4187-AD4A-A8D2-09C439E3E562}" type="slidenum">
              <a:rPr lang="en-US" altLang="en-US"/>
              <a:pPr/>
              <a:t>27</a:t>
            </a:fld>
            <a:endParaRPr lang="en-US" altLang="en-US" sz="1400"/>
          </a:p>
        </p:txBody>
      </p:sp>
      <p:sp>
        <p:nvSpPr>
          <p:cNvPr id="502791" name="Text Box 7">
            <a:extLst>
              <a:ext uri="{FF2B5EF4-FFF2-40B4-BE49-F238E27FC236}">
                <a16:creationId xmlns:a16="http://schemas.microsoft.com/office/drawing/2014/main" id="{57DA4CDA-2585-327B-CFEC-3BA02BEF71EA}"/>
              </a:ext>
            </a:extLst>
          </p:cNvPr>
          <p:cNvSpPr txBox="1">
            <a:spLocks noChangeArrowheads="1"/>
          </p:cNvSpPr>
          <p:nvPr/>
        </p:nvSpPr>
        <p:spPr bwMode="auto">
          <a:xfrm>
            <a:off x="1219200" y="1905000"/>
            <a:ext cx="6918325" cy="3460750"/>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pPr>
              <a:lnSpc>
                <a:spcPct val="40000"/>
              </a:lnSpc>
              <a:spcBef>
                <a:spcPct val="50000"/>
              </a:spcBef>
            </a:pPr>
            <a:endParaRPr kumimoji="0" lang="en-US" altLang="en-US" b="1">
              <a:solidFill>
                <a:schemeClr val="bg2"/>
              </a:solidFill>
              <a:latin typeface="Courier New" panose="02070309020205020404" pitchFamily="49" charset="0"/>
            </a:endParaRPr>
          </a:p>
          <a:p>
            <a:r>
              <a:rPr lang="en-US" altLang="en-US" b="1">
                <a:solidFill>
                  <a:srgbClr val="003399"/>
                </a:solidFill>
                <a:latin typeface="Courier New" panose="02070309020205020404" pitchFamily="49" charset="0"/>
              </a:rPr>
              <a:t>Input</a:t>
            </a:r>
            <a:r>
              <a:rPr lang="en-US" altLang="en-US" b="1">
                <a:latin typeface="Courier New" panose="02070309020205020404" pitchFamily="49" charset="0"/>
              </a:rPr>
              <a:t>: n, w</a:t>
            </a:r>
            <a:r>
              <a:rPr lang="en-US" altLang="en-US" b="1" baseline="-25000">
                <a:latin typeface="Courier New" panose="02070309020205020404" pitchFamily="49" charset="0"/>
              </a:rPr>
              <a:t>1</a:t>
            </a:r>
            <a:r>
              <a:rPr lang="en-US" altLang="en-US" b="1">
                <a:latin typeface="Courier New" panose="02070309020205020404" pitchFamily="49" charset="0"/>
              </a:rPr>
              <a:t>,…,w</a:t>
            </a:r>
            <a:r>
              <a:rPr lang="en-US" altLang="en-US" b="1" baseline="-25000">
                <a:latin typeface="Courier New" panose="02070309020205020404" pitchFamily="49" charset="0"/>
              </a:rPr>
              <a:t>N, </a:t>
            </a:r>
            <a:r>
              <a:rPr lang="en-US" altLang="en-US" b="1">
                <a:latin typeface="Courier New" panose="02070309020205020404" pitchFamily="49" charset="0"/>
              </a:rPr>
              <a:t>v</a:t>
            </a:r>
            <a:r>
              <a:rPr lang="en-US" altLang="en-US" b="1" baseline="-25000">
                <a:latin typeface="Courier New" panose="02070309020205020404" pitchFamily="49" charset="0"/>
              </a:rPr>
              <a:t>1</a:t>
            </a:r>
            <a:r>
              <a:rPr lang="en-US" altLang="en-US" b="1">
                <a:latin typeface="Courier New" panose="02070309020205020404" pitchFamily="49" charset="0"/>
              </a:rPr>
              <a:t>,…,v</a:t>
            </a:r>
            <a:r>
              <a:rPr lang="en-US" altLang="en-US" b="1" baseline="-25000">
                <a:latin typeface="Courier New" panose="02070309020205020404" pitchFamily="49" charset="0"/>
              </a:rPr>
              <a:t>N</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for</a:t>
            </a:r>
            <a:r>
              <a:rPr lang="en-US" altLang="en-US" b="1">
                <a:latin typeface="Courier New" panose="02070309020205020404" pitchFamily="49" charset="0"/>
              </a:rPr>
              <a:t> w = 0 to W</a:t>
            </a:r>
          </a:p>
          <a:p>
            <a:r>
              <a:rPr lang="en-US" altLang="en-US" b="1">
                <a:latin typeface="Courier New" panose="02070309020205020404" pitchFamily="49" charset="0"/>
              </a:rPr>
              <a:t>   M[0, w] = 0</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for</a:t>
            </a:r>
            <a:r>
              <a:rPr lang="en-US" altLang="en-US" b="1">
                <a:latin typeface="Courier New" panose="02070309020205020404" pitchFamily="49" charset="0"/>
              </a:rPr>
              <a:t> i = 1 to n</a:t>
            </a: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w = 1 to W</a:t>
            </a:r>
          </a:p>
          <a:p>
            <a:r>
              <a:rPr lang="en-US" altLang="en-US" b="1">
                <a:solidFill>
                  <a:srgbClr val="003399"/>
                </a:solidFill>
                <a:latin typeface="Courier New" panose="02070309020205020404" pitchFamily="49" charset="0"/>
              </a:rPr>
              <a:t>      if</a:t>
            </a:r>
            <a:r>
              <a:rPr lang="en-US" altLang="en-US" b="1">
                <a:latin typeface="Courier New" panose="02070309020205020404" pitchFamily="49" charset="0"/>
              </a:rPr>
              <a:t> (w</a:t>
            </a:r>
            <a:r>
              <a:rPr lang="en-US" altLang="en-US" b="1" baseline="-25000">
                <a:latin typeface="Courier New" panose="02070309020205020404" pitchFamily="49" charset="0"/>
              </a:rPr>
              <a:t>i</a:t>
            </a:r>
            <a:r>
              <a:rPr lang="en-US" altLang="en-US" b="1">
                <a:latin typeface="Courier New" panose="02070309020205020404" pitchFamily="49" charset="0"/>
              </a:rPr>
              <a:t> &gt; w)</a:t>
            </a:r>
          </a:p>
          <a:p>
            <a:r>
              <a:rPr lang="en-US" altLang="en-US" b="1">
                <a:latin typeface="Courier New" panose="02070309020205020404" pitchFamily="49" charset="0"/>
              </a:rPr>
              <a:t>         M[i, w] = M[i-1, w]</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else</a:t>
            </a:r>
          </a:p>
          <a:p>
            <a:r>
              <a:rPr lang="en-US" altLang="en-US" b="1">
                <a:latin typeface="Courier New" panose="02070309020205020404" pitchFamily="49" charset="0"/>
              </a:rPr>
              <a:t>         M[i, w] = max {M[i-1, w], v</a:t>
            </a:r>
            <a:r>
              <a:rPr lang="en-US" altLang="en-US" b="1" baseline="-25000">
                <a:latin typeface="Courier New" panose="02070309020205020404" pitchFamily="49" charset="0"/>
              </a:rPr>
              <a:t>i </a:t>
            </a:r>
            <a:r>
              <a:rPr lang="en-US" altLang="en-US" b="1">
                <a:latin typeface="Courier New" panose="02070309020205020404" pitchFamily="49" charset="0"/>
              </a:rPr>
              <a:t>+ M[i-1, w-w</a:t>
            </a:r>
            <a:r>
              <a:rPr lang="en-US" altLang="en-US" b="1" baseline="-25000">
                <a:latin typeface="Courier New" panose="02070309020205020404" pitchFamily="49" charset="0"/>
              </a:rPr>
              <a:t>i </a:t>
            </a:r>
            <a:r>
              <a:rPr lang="en-US" altLang="en-US" b="1">
                <a:latin typeface="Courier New" panose="02070309020205020404" pitchFamily="49" charset="0"/>
              </a:rPr>
              <a:t>]}</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return</a:t>
            </a:r>
            <a:r>
              <a:rPr lang="en-US" altLang="en-US" b="1">
                <a:latin typeface="Courier New" panose="02070309020205020404" pitchFamily="49" charset="0"/>
              </a:rPr>
              <a:t> M[n, W]</a:t>
            </a:r>
          </a:p>
        </p:txBody>
      </p:sp>
      <p:sp>
        <p:nvSpPr>
          <p:cNvPr id="502792" name="Rectangle 8">
            <a:extLst>
              <a:ext uri="{FF2B5EF4-FFF2-40B4-BE49-F238E27FC236}">
                <a16:creationId xmlns:a16="http://schemas.microsoft.com/office/drawing/2014/main" id="{46BCA655-7D6F-033B-88C6-1BB38C7BC36A}"/>
              </a:ext>
            </a:extLst>
          </p:cNvPr>
          <p:cNvSpPr>
            <a:spLocks noGrp="1" noChangeArrowheads="1"/>
          </p:cNvSpPr>
          <p:nvPr>
            <p:ph type="title"/>
          </p:nvPr>
        </p:nvSpPr>
        <p:spPr/>
        <p:txBody>
          <a:bodyPr/>
          <a:lstStyle/>
          <a:p>
            <a:r>
              <a:rPr lang="en-US" altLang="en-US"/>
              <a:t>Knapsack Problem:  Bottom-Up</a:t>
            </a:r>
          </a:p>
        </p:txBody>
      </p:sp>
      <p:sp>
        <p:nvSpPr>
          <p:cNvPr id="502793" name="Rectangle 9">
            <a:extLst>
              <a:ext uri="{FF2B5EF4-FFF2-40B4-BE49-F238E27FC236}">
                <a16:creationId xmlns:a16="http://schemas.microsoft.com/office/drawing/2014/main" id="{2F9736F3-0B29-2CA3-0473-B4E3C28493F6}"/>
              </a:ext>
            </a:extLst>
          </p:cNvPr>
          <p:cNvSpPr>
            <a:spLocks noGrp="1" noChangeArrowheads="1"/>
          </p:cNvSpPr>
          <p:nvPr>
            <p:ph type="body" idx="1"/>
          </p:nvPr>
        </p:nvSpPr>
        <p:spPr/>
        <p:txBody>
          <a:bodyPr/>
          <a:lstStyle/>
          <a:p>
            <a:r>
              <a:rPr lang="en-US" altLang="en-US"/>
              <a:t>Knapsack.  </a:t>
            </a:r>
            <a:r>
              <a:rPr lang="en-US" altLang="en-US">
                <a:solidFill>
                  <a:schemeClr val="tx1"/>
                </a:solidFill>
              </a:rPr>
              <a:t>Fill up an n-by-W array.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EC6639B7-BCA2-346A-6F07-8A8EE6E463AA}"/>
              </a:ext>
            </a:extLst>
          </p:cNvPr>
          <p:cNvSpPr>
            <a:spLocks noGrp="1"/>
          </p:cNvSpPr>
          <p:nvPr>
            <p:ph type="sldNum" sz="quarter" idx="10"/>
          </p:nvPr>
        </p:nvSpPr>
        <p:spPr/>
        <p:txBody>
          <a:bodyPr/>
          <a:lstStyle/>
          <a:p>
            <a:fld id="{C383D3A5-D2D6-0842-BE3F-B051B4F6EC18}" type="slidenum">
              <a:rPr lang="en-US" altLang="en-US"/>
              <a:pPr/>
              <a:t>28</a:t>
            </a:fld>
            <a:endParaRPr lang="en-US" altLang="en-US" sz="1400"/>
          </a:p>
        </p:txBody>
      </p:sp>
      <p:sp>
        <p:nvSpPr>
          <p:cNvPr id="493570" name="Rectangle 2">
            <a:extLst>
              <a:ext uri="{FF2B5EF4-FFF2-40B4-BE49-F238E27FC236}">
                <a16:creationId xmlns:a16="http://schemas.microsoft.com/office/drawing/2014/main" id="{5199FF35-75CA-66D4-3788-990263FA67FD}"/>
              </a:ext>
            </a:extLst>
          </p:cNvPr>
          <p:cNvSpPr>
            <a:spLocks noGrp="1" noChangeArrowheads="1"/>
          </p:cNvSpPr>
          <p:nvPr>
            <p:ph type="title"/>
          </p:nvPr>
        </p:nvSpPr>
        <p:spPr/>
        <p:txBody>
          <a:bodyPr/>
          <a:lstStyle/>
          <a:p>
            <a:r>
              <a:rPr lang="en-US" altLang="en-US"/>
              <a:t>Knapsack Algorithm</a:t>
            </a:r>
          </a:p>
        </p:txBody>
      </p:sp>
      <p:sp>
        <p:nvSpPr>
          <p:cNvPr id="493766" name="Line 198">
            <a:extLst>
              <a:ext uri="{FF2B5EF4-FFF2-40B4-BE49-F238E27FC236}">
                <a16:creationId xmlns:a16="http://schemas.microsoft.com/office/drawing/2014/main" id="{E514ED12-3922-6C9C-2BCC-CB7AEE29C0E9}"/>
              </a:ext>
            </a:extLst>
          </p:cNvPr>
          <p:cNvSpPr>
            <a:spLocks noChangeShapeType="1"/>
          </p:cNvSpPr>
          <p:nvPr/>
        </p:nvSpPr>
        <p:spPr bwMode="auto">
          <a:xfrm flipH="1">
            <a:off x="544513" y="1970088"/>
            <a:ext cx="0" cy="22209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93767" name="Text Box 199">
            <a:extLst>
              <a:ext uri="{FF2B5EF4-FFF2-40B4-BE49-F238E27FC236}">
                <a16:creationId xmlns:a16="http://schemas.microsoft.com/office/drawing/2014/main" id="{6C25F4C5-E342-494E-A481-0E8EE3DE7997}"/>
              </a:ext>
            </a:extLst>
          </p:cNvPr>
          <p:cNvSpPr txBox="1">
            <a:spLocks noChangeArrowheads="1"/>
          </p:cNvSpPr>
          <p:nvPr/>
        </p:nvSpPr>
        <p:spPr bwMode="auto">
          <a:xfrm>
            <a:off x="125413" y="2819400"/>
            <a:ext cx="788987" cy="339725"/>
          </a:xfrm>
          <a:prstGeom prst="rect">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400"/>
              <a:t>n + 1</a:t>
            </a:r>
            <a:endParaRPr lang="en-US" altLang="en-US" sz="1400" baseline="-25000"/>
          </a:p>
        </p:txBody>
      </p:sp>
      <p:grpSp>
        <p:nvGrpSpPr>
          <p:cNvPr id="493881" name="Group 313">
            <a:extLst>
              <a:ext uri="{FF2B5EF4-FFF2-40B4-BE49-F238E27FC236}">
                <a16:creationId xmlns:a16="http://schemas.microsoft.com/office/drawing/2014/main" id="{C9D2F966-9732-4919-4886-A0E5DCD61BC2}"/>
              </a:ext>
            </a:extLst>
          </p:cNvPr>
          <p:cNvGrpSpPr>
            <a:grpSpLocks/>
          </p:cNvGrpSpPr>
          <p:nvPr/>
        </p:nvGrpSpPr>
        <p:grpSpPr bwMode="auto">
          <a:xfrm>
            <a:off x="6400800" y="4524375"/>
            <a:ext cx="2347913" cy="2022475"/>
            <a:chOff x="3927" y="2760"/>
            <a:chExt cx="1584" cy="1364"/>
          </a:xfrm>
        </p:grpSpPr>
        <p:sp>
          <p:nvSpPr>
            <p:cNvPr id="493770" name="Rectangle 202">
              <a:extLst>
                <a:ext uri="{FF2B5EF4-FFF2-40B4-BE49-F238E27FC236}">
                  <a16:creationId xmlns:a16="http://schemas.microsoft.com/office/drawing/2014/main" id="{AFDF5652-6201-6529-793D-E7A98BFB7999}"/>
                </a:ext>
              </a:extLst>
            </p:cNvPr>
            <p:cNvSpPr>
              <a:spLocks noChangeArrowheads="1"/>
            </p:cNvSpPr>
            <p:nvPr/>
          </p:nvSpPr>
          <p:spPr bwMode="auto">
            <a:xfrm>
              <a:off x="4407" y="3024"/>
              <a:ext cx="53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771" name="Rectangle 203">
              <a:extLst>
                <a:ext uri="{FF2B5EF4-FFF2-40B4-BE49-F238E27FC236}">
                  <a16:creationId xmlns:a16="http://schemas.microsoft.com/office/drawing/2014/main" id="{D71DC8BB-445C-B231-C65B-794441C57758}"/>
                </a:ext>
              </a:extLst>
            </p:cNvPr>
            <p:cNvSpPr>
              <a:spLocks noChangeArrowheads="1"/>
            </p:cNvSpPr>
            <p:nvPr/>
          </p:nvSpPr>
          <p:spPr bwMode="auto">
            <a:xfrm>
              <a:off x="4407" y="2760"/>
              <a:ext cx="532"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solidFill>
                    <a:schemeClr val="bg1"/>
                  </a:solidFill>
                </a:rPr>
                <a:t>Value</a:t>
              </a:r>
              <a:endParaRPr lang="en-US" altLang="en-US" baseline="-25000">
                <a:solidFill>
                  <a:schemeClr val="bg1"/>
                </a:solidFill>
              </a:endParaRPr>
            </a:p>
          </p:txBody>
        </p:sp>
        <p:sp>
          <p:nvSpPr>
            <p:cNvPr id="493772" name="Rectangle 204">
              <a:extLst>
                <a:ext uri="{FF2B5EF4-FFF2-40B4-BE49-F238E27FC236}">
                  <a16:creationId xmlns:a16="http://schemas.microsoft.com/office/drawing/2014/main" id="{EC600C68-DBD8-B024-5224-B3D12BF19223}"/>
                </a:ext>
              </a:extLst>
            </p:cNvPr>
            <p:cNvSpPr>
              <a:spLocks noChangeArrowheads="1"/>
            </p:cNvSpPr>
            <p:nvPr/>
          </p:nvSpPr>
          <p:spPr bwMode="auto">
            <a:xfrm>
              <a:off x="4407" y="3464"/>
              <a:ext cx="53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18</a:t>
              </a:r>
              <a:endParaRPr kumimoji="0" lang="en-US" altLang="en-US" baseline="30000"/>
            </a:p>
          </p:txBody>
        </p:sp>
        <p:sp>
          <p:nvSpPr>
            <p:cNvPr id="493773" name="Rectangle 205">
              <a:extLst>
                <a:ext uri="{FF2B5EF4-FFF2-40B4-BE49-F238E27FC236}">
                  <a16:creationId xmlns:a16="http://schemas.microsoft.com/office/drawing/2014/main" id="{6FF414FB-2B80-3C8D-FAFF-2D9966F6AE3D}"/>
                </a:ext>
              </a:extLst>
            </p:cNvPr>
            <p:cNvSpPr>
              <a:spLocks noChangeArrowheads="1"/>
            </p:cNvSpPr>
            <p:nvPr/>
          </p:nvSpPr>
          <p:spPr bwMode="auto">
            <a:xfrm>
              <a:off x="4407" y="3684"/>
              <a:ext cx="53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22</a:t>
              </a:r>
              <a:endParaRPr kumimoji="0" lang="en-US" altLang="en-US" baseline="30000"/>
            </a:p>
          </p:txBody>
        </p:sp>
        <p:sp>
          <p:nvSpPr>
            <p:cNvPr id="493774" name="Rectangle 206">
              <a:extLst>
                <a:ext uri="{FF2B5EF4-FFF2-40B4-BE49-F238E27FC236}">
                  <a16:creationId xmlns:a16="http://schemas.microsoft.com/office/drawing/2014/main" id="{93B7A963-9B7F-4B62-4D9E-CBED21EE6CB5}"/>
                </a:ext>
              </a:extLst>
            </p:cNvPr>
            <p:cNvSpPr>
              <a:spLocks noChangeArrowheads="1"/>
            </p:cNvSpPr>
            <p:nvPr/>
          </p:nvSpPr>
          <p:spPr bwMode="auto">
            <a:xfrm>
              <a:off x="4407" y="3904"/>
              <a:ext cx="53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28</a:t>
              </a:r>
              <a:endParaRPr kumimoji="0" lang="en-US" altLang="en-US" baseline="30000"/>
            </a:p>
          </p:txBody>
        </p:sp>
        <p:sp>
          <p:nvSpPr>
            <p:cNvPr id="493775" name="Rectangle 207">
              <a:extLst>
                <a:ext uri="{FF2B5EF4-FFF2-40B4-BE49-F238E27FC236}">
                  <a16:creationId xmlns:a16="http://schemas.microsoft.com/office/drawing/2014/main" id="{5C4EF899-9BA8-9ED9-AF59-760107249754}"/>
                </a:ext>
              </a:extLst>
            </p:cNvPr>
            <p:cNvSpPr>
              <a:spLocks noChangeArrowheads="1"/>
            </p:cNvSpPr>
            <p:nvPr/>
          </p:nvSpPr>
          <p:spPr bwMode="auto">
            <a:xfrm>
              <a:off x="4939" y="3024"/>
              <a:ext cx="57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1</a:t>
              </a:r>
              <a:endParaRPr kumimoji="0" lang="en-US" altLang="en-US"/>
            </a:p>
          </p:txBody>
        </p:sp>
        <p:sp>
          <p:nvSpPr>
            <p:cNvPr id="493776" name="Rectangle 208">
              <a:extLst>
                <a:ext uri="{FF2B5EF4-FFF2-40B4-BE49-F238E27FC236}">
                  <a16:creationId xmlns:a16="http://schemas.microsoft.com/office/drawing/2014/main" id="{30282C38-91C0-E2BF-A3B2-2B53AD0C0F31}"/>
                </a:ext>
              </a:extLst>
            </p:cNvPr>
            <p:cNvSpPr>
              <a:spLocks noChangeArrowheads="1"/>
            </p:cNvSpPr>
            <p:nvPr/>
          </p:nvSpPr>
          <p:spPr bwMode="auto">
            <a:xfrm>
              <a:off x="4939" y="2760"/>
              <a:ext cx="572"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Weight</a:t>
              </a:r>
            </a:p>
          </p:txBody>
        </p:sp>
        <p:sp>
          <p:nvSpPr>
            <p:cNvPr id="493777" name="Rectangle 209">
              <a:extLst>
                <a:ext uri="{FF2B5EF4-FFF2-40B4-BE49-F238E27FC236}">
                  <a16:creationId xmlns:a16="http://schemas.microsoft.com/office/drawing/2014/main" id="{957D09FE-623D-7E7E-594A-BCF05F3E1675}"/>
                </a:ext>
              </a:extLst>
            </p:cNvPr>
            <p:cNvSpPr>
              <a:spLocks noChangeArrowheads="1"/>
            </p:cNvSpPr>
            <p:nvPr/>
          </p:nvSpPr>
          <p:spPr bwMode="auto">
            <a:xfrm>
              <a:off x="4939" y="3464"/>
              <a:ext cx="57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5</a:t>
              </a:r>
              <a:endParaRPr kumimoji="0" lang="en-US" altLang="en-US" baseline="30000"/>
            </a:p>
          </p:txBody>
        </p:sp>
        <p:sp>
          <p:nvSpPr>
            <p:cNvPr id="493778" name="Rectangle 210">
              <a:extLst>
                <a:ext uri="{FF2B5EF4-FFF2-40B4-BE49-F238E27FC236}">
                  <a16:creationId xmlns:a16="http://schemas.microsoft.com/office/drawing/2014/main" id="{7F25BF2B-D6C0-8BCF-F96B-92D2505DF1B6}"/>
                </a:ext>
              </a:extLst>
            </p:cNvPr>
            <p:cNvSpPr>
              <a:spLocks noChangeArrowheads="1"/>
            </p:cNvSpPr>
            <p:nvPr/>
          </p:nvSpPr>
          <p:spPr bwMode="auto">
            <a:xfrm>
              <a:off x="4939" y="3684"/>
              <a:ext cx="57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6</a:t>
              </a:r>
              <a:endParaRPr kumimoji="0" lang="en-US" altLang="en-US"/>
            </a:p>
          </p:txBody>
        </p:sp>
        <p:sp>
          <p:nvSpPr>
            <p:cNvPr id="493779" name="Rectangle 211">
              <a:extLst>
                <a:ext uri="{FF2B5EF4-FFF2-40B4-BE49-F238E27FC236}">
                  <a16:creationId xmlns:a16="http://schemas.microsoft.com/office/drawing/2014/main" id="{2EB25E22-42DF-46DF-2F3D-AEA4F976156B}"/>
                </a:ext>
              </a:extLst>
            </p:cNvPr>
            <p:cNvSpPr>
              <a:spLocks noChangeArrowheads="1"/>
            </p:cNvSpPr>
            <p:nvPr/>
          </p:nvSpPr>
          <p:spPr bwMode="auto">
            <a:xfrm>
              <a:off x="4407" y="3244"/>
              <a:ext cx="53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6</a:t>
              </a:r>
              <a:endParaRPr kumimoji="0" lang="en-US" altLang="en-US" baseline="30000"/>
            </a:p>
          </p:txBody>
        </p:sp>
        <p:sp>
          <p:nvSpPr>
            <p:cNvPr id="493780" name="Rectangle 212">
              <a:extLst>
                <a:ext uri="{FF2B5EF4-FFF2-40B4-BE49-F238E27FC236}">
                  <a16:creationId xmlns:a16="http://schemas.microsoft.com/office/drawing/2014/main" id="{65BF9B04-53DF-CDA5-F4E2-89CC342E203A}"/>
                </a:ext>
              </a:extLst>
            </p:cNvPr>
            <p:cNvSpPr>
              <a:spLocks noChangeArrowheads="1"/>
            </p:cNvSpPr>
            <p:nvPr/>
          </p:nvSpPr>
          <p:spPr bwMode="auto">
            <a:xfrm>
              <a:off x="4939" y="3244"/>
              <a:ext cx="57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2</a:t>
              </a:r>
              <a:endParaRPr kumimoji="0" lang="en-US" altLang="en-US" baseline="30000"/>
            </a:p>
          </p:txBody>
        </p:sp>
        <p:sp>
          <p:nvSpPr>
            <p:cNvPr id="493781" name="Rectangle 213">
              <a:extLst>
                <a:ext uri="{FF2B5EF4-FFF2-40B4-BE49-F238E27FC236}">
                  <a16:creationId xmlns:a16="http://schemas.microsoft.com/office/drawing/2014/main" id="{03FDC25A-C8DB-468F-CDF2-5AB3340A66C3}"/>
                </a:ext>
              </a:extLst>
            </p:cNvPr>
            <p:cNvSpPr>
              <a:spLocks noChangeArrowheads="1"/>
            </p:cNvSpPr>
            <p:nvPr/>
          </p:nvSpPr>
          <p:spPr bwMode="auto">
            <a:xfrm>
              <a:off x="4939" y="3904"/>
              <a:ext cx="572"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782" name="Rectangle 214">
              <a:extLst>
                <a:ext uri="{FF2B5EF4-FFF2-40B4-BE49-F238E27FC236}">
                  <a16:creationId xmlns:a16="http://schemas.microsoft.com/office/drawing/2014/main" id="{067C4F77-91FD-2190-CDAE-EE9D599B761B}"/>
                </a:ext>
              </a:extLst>
            </p:cNvPr>
            <p:cNvSpPr>
              <a:spLocks noChangeArrowheads="1"/>
            </p:cNvSpPr>
            <p:nvPr/>
          </p:nvSpPr>
          <p:spPr bwMode="auto">
            <a:xfrm>
              <a:off x="3927" y="2760"/>
              <a:ext cx="480"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Item</a:t>
              </a:r>
            </a:p>
          </p:txBody>
        </p:sp>
        <p:sp>
          <p:nvSpPr>
            <p:cNvPr id="493783" name="Rectangle 215">
              <a:extLst>
                <a:ext uri="{FF2B5EF4-FFF2-40B4-BE49-F238E27FC236}">
                  <a16:creationId xmlns:a16="http://schemas.microsoft.com/office/drawing/2014/main" id="{DE3A6A1D-8C1A-6E94-C336-2ABE49417C9B}"/>
                </a:ext>
              </a:extLst>
            </p:cNvPr>
            <p:cNvSpPr>
              <a:spLocks noChangeArrowheads="1"/>
            </p:cNvSpPr>
            <p:nvPr/>
          </p:nvSpPr>
          <p:spPr bwMode="auto">
            <a:xfrm>
              <a:off x="3927" y="3024"/>
              <a:ext cx="480"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784" name="Rectangle 216">
              <a:extLst>
                <a:ext uri="{FF2B5EF4-FFF2-40B4-BE49-F238E27FC236}">
                  <a16:creationId xmlns:a16="http://schemas.microsoft.com/office/drawing/2014/main" id="{947E99D1-6D9F-81C3-51A5-6B7738EADB37}"/>
                </a:ext>
              </a:extLst>
            </p:cNvPr>
            <p:cNvSpPr>
              <a:spLocks noChangeArrowheads="1"/>
            </p:cNvSpPr>
            <p:nvPr/>
          </p:nvSpPr>
          <p:spPr bwMode="auto">
            <a:xfrm>
              <a:off x="3927" y="3464"/>
              <a:ext cx="480"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3</a:t>
              </a:r>
              <a:endParaRPr kumimoji="0" lang="en-US" altLang="en-US" baseline="30000"/>
            </a:p>
          </p:txBody>
        </p:sp>
        <p:sp>
          <p:nvSpPr>
            <p:cNvPr id="493785" name="Rectangle 217">
              <a:extLst>
                <a:ext uri="{FF2B5EF4-FFF2-40B4-BE49-F238E27FC236}">
                  <a16:creationId xmlns:a16="http://schemas.microsoft.com/office/drawing/2014/main" id="{95DE645A-F268-A54C-D1F6-3A925B22DC40}"/>
                </a:ext>
              </a:extLst>
            </p:cNvPr>
            <p:cNvSpPr>
              <a:spLocks noChangeArrowheads="1"/>
            </p:cNvSpPr>
            <p:nvPr/>
          </p:nvSpPr>
          <p:spPr bwMode="auto">
            <a:xfrm>
              <a:off x="3927" y="3684"/>
              <a:ext cx="480"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4</a:t>
              </a:r>
              <a:endParaRPr kumimoji="0" lang="en-US" altLang="en-US" baseline="30000"/>
            </a:p>
          </p:txBody>
        </p:sp>
        <p:sp>
          <p:nvSpPr>
            <p:cNvPr id="493786" name="Rectangle 218">
              <a:extLst>
                <a:ext uri="{FF2B5EF4-FFF2-40B4-BE49-F238E27FC236}">
                  <a16:creationId xmlns:a16="http://schemas.microsoft.com/office/drawing/2014/main" id="{B1929B4F-7ED6-64A6-B420-080CA5E49B5D}"/>
                </a:ext>
              </a:extLst>
            </p:cNvPr>
            <p:cNvSpPr>
              <a:spLocks noChangeArrowheads="1"/>
            </p:cNvSpPr>
            <p:nvPr/>
          </p:nvSpPr>
          <p:spPr bwMode="auto">
            <a:xfrm>
              <a:off x="3927" y="3904"/>
              <a:ext cx="480"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5</a:t>
              </a:r>
              <a:endParaRPr kumimoji="0" lang="en-US" altLang="en-US" baseline="30000"/>
            </a:p>
          </p:txBody>
        </p:sp>
        <p:sp>
          <p:nvSpPr>
            <p:cNvPr id="493787" name="Rectangle 219">
              <a:extLst>
                <a:ext uri="{FF2B5EF4-FFF2-40B4-BE49-F238E27FC236}">
                  <a16:creationId xmlns:a16="http://schemas.microsoft.com/office/drawing/2014/main" id="{69ECBB04-36B4-B38D-2AB1-ED4A0BBC2595}"/>
                </a:ext>
              </a:extLst>
            </p:cNvPr>
            <p:cNvSpPr>
              <a:spLocks noChangeArrowheads="1"/>
            </p:cNvSpPr>
            <p:nvPr/>
          </p:nvSpPr>
          <p:spPr bwMode="auto">
            <a:xfrm>
              <a:off x="3927" y="3244"/>
              <a:ext cx="480"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a:t>
              </a:r>
              <a:endParaRPr kumimoji="0" lang="en-US" altLang="en-US" baseline="30000"/>
            </a:p>
          </p:txBody>
        </p:sp>
      </p:grpSp>
      <p:grpSp>
        <p:nvGrpSpPr>
          <p:cNvPr id="493880" name="Group 312">
            <a:extLst>
              <a:ext uri="{FF2B5EF4-FFF2-40B4-BE49-F238E27FC236}">
                <a16:creationId xmlns:a16="http://schemas.microsoft.com/office/drawing/2014/main" id="{51883F2E-948E-01F8-C9CC-2EE3F5D5C171}"/>
              </a:ext>
            </a:extLst>
          </p:cNvPr>
          <p:cNvGrpSpPr>
            <a:grpSpLocks/>
          </p:cNvGrpSpPr>
          <p:nvPr/>
        </p:nvGrpSpPr>
        <p:grpSpPr bwMode="auto">
          <a:xfrm>
            <a:off x="979488" y="1525588"/>
            <a:ext cx="7707312" cy="2665412"/>
            <a:chOff x="471" y="673"/>
            <a:chExt cx="5088" cy="1584"/>
          </a:xfrm>
        </p:grpSpPr>
        <p:sp>
          <p:nvSpPr>
            <p:cNvPr id="493790" name="Rectangle 222">
              <a:extLst>
                <a:ext uri="{FF2B5EF4-FFF2-40B4-BE49-F238E27FC236}">
                  <a16:creationId xmlns:a16="http://schemas.microsoft.com/office/drawing/2014/main" id="{6B0BFFBF-A8DD-F84C-8AFC-402547285D32}"/>
                </a:ext>
              </a:extLst>
            </p:cNvPr>
            <p:cNvSpPr>
              <a:spLocks noChangeArrowheads="1"/>
            </p:cNvSpPr>
            <p:nvPr/>
          </p:nvSpPr>
          <p:spPr bwMode="auto">
            <a:xfrm>
              <a:off x="471" y="937"/>
              <a:ext cx="105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sym typeface="Symbol" pitchFamily="2" charset="2"/>
                </a:rPr>
                <a:t></a:t>
              </a:r>
            </a:p>
          </p:txBody>
        </p:sp>
        <p:sp>
          <p:nvSpPr>
            <p:cNvPr id="493791" name="Rectangle 223">
              <a:extLst>
                <a:ext uri="{FF2B5EF4-FFF2-40B4-BE49-F238E27FC236}">
                  <a16:creationId xmlns:a16="http://schemas.microsoft.com/office/drawing/2014/main" id="{84C230D8-54CC-C725-D6A4-33071262FCF4}"/>
                </a:ext>
              </a:extLst>
            </p:cNvPr>
            <p:cNvSpPr>
              <a:spLocks noChangeArrowheads="1"/>
            </p:cNvSpPr>
            <p:nvPr/>
          </p:nvSpPr>
          <p:spPr bwMode="auto">
            <a:xfrm>
              <a:off x="471" y="1377"/>
              <a:ext cx="105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spcBef>
                  <a:spcPct val="50000"/>
                </a:spcBef>
              </a:pPr>
              <a:r>
                <a:rPr lang="en-US" altLang="en-US"/>
                <a:t>{ 1, 2 }</a:t>
              </a:r>
            </a:p>
          </p:txBody>
        </p:sp>
        <p:sp>
          <p:nvSpPr>
            <p:cNvPr id="493792" name="Rectangle 224">
              <a:extLst>
                <a:ext uri="{FF2B5EF4-FFF2-40B4-BE49-F238E27FC236}">
                  <a16:creationId xmlns:a16="http://schemas.microsoft.com/office/drawing/2014/main" id="{5BEFEEBC-8635-99E3-AB2B-085498C4B4D8}"/>
                </a:ext>
              </a:extLst>
            </p:cNvPr>
            <p:cNvSpPr>
              <a:spLocks noChangeArrowheads="1"/>
            </p:cNvSpPr>
            <p:nvPr/>
          </p:nvSpPr>
          <p:spPr bwMode="auto">
            <a:xfrm>
              <a:off x="471" y="1597"/>
              <a:ext cx="105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spcBef>
                  <a:spcPct val="50000"/>
                </a:spcBef>
              </a:pPr>
              <a:r>
                <a:rPr lang="en-US" altLang="en-US"/>
                <a:t>{ 1, 2, 3 }</a:t>
              </a:r>
              <a:endParaRPr kumimoji="0" lang="en-US" altLang="en-US" baseline="30000"/>
            </a:p>
          </p:txBody>
        </p:sp>
        <p:sp>
          <p:nvSpPr>
            <p:cNvPr id="493793" name="Rectangle 225">
              <a:extLst>
                <a:ext uri="{FF2B5EF4-FFF2-40B4-BE49-F238E27FC236}">
                  <a16:creationId xmlns:a16="http://schemas.microsoft.com/office/drawing/2014/main" id="{EE057E2C-9BFB-985F-B336-9EA4CD7BF2A2}"/>
                </a:ext>
              </a:extLst>
            </p:cNvPr>
            <p:cNvSpPr>
              <a:spLocks noChangeArrowheads="1"/>
            </p:cNvSpPr>
            <p:nvPr/>
          </p:nvSpPr>
          <p:spPr bwMode="auto">
            <a:xfrm>
              <a:off x="471" y="1817"/>
              <a:ext cx="105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spcBef>
                  <a:spcPct val="50000"/>
                </a:spcBef>
              </a:pPr>
              <a:r>
                <a:rPr lang="en-US" altLang="en-US"/>
                <a:t>{ 1, 2, 3, 4 }</a:t>
              </a:r>
              <a:endParaRPr kumimoji="0" lang="en-US" altLang="en-US" baseline="30000"/>
            </a:p>
          </p:txBody>
        </p:sp>
        <p:sp>
          <p:nvSpPr>
            <p:cNvPr id="493794" name="Rectangle 226">
              <a:extLst>
                <a:ext uri="{FF2B5EF4-FFF2-40B4-BE49-F238E27FC236}">
                  <a16:creationId xmlns:a16="http://schemas.microsoft.com/office/drawing/2014/main" id="{8794B520-9028-EA0E-222A-0DA42FD26635}"/>
                </a:ext>
              </a:extLst>
            </p:cNvPr>
            <p:cNvSpPr>
              <a:spLocks noChangeArrowheads="1"/>
            </p:cNvSpPr>
            <p:nvPr/>
          </p:nvSpPr>
          <p:spPr bwMode="auto">
            <a:xfrm>
              <a:off x="471" y="1157"/>
              <a:ext cx="105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spcBef>
                  <a:spcPct val="50000"/>
                </a:spcBef>
              </a:pPr>
              <a:r>
                <a:rPr lang="en-US" altLang="en-US"/>
                <a:t>{ 1 }</a:t>
              </a:r>
              <a:endParaRPr kumimoji="0" lang="en-US" altLang="en-US" baseline="30000"/>
            </a:p>
          </p:txBody>
        </p:sp>
        <p:sp>
          <p:nvSpPr>
            <p:cNvPr id="493795" name="Rectangle 227">
              <a:extLst>
                <a:ext uri="{FF2B5EF4-FFF2-40B4-BE49-F238E27FC236}">
                  <a16:creationId xmlns:a16="http://schemas.microsoft.com/office/drawing/2014/main" id="{0C383239-4C77-8729-AFA5-9FBE123F07CE}"/>
                </a:ext>
              </a:extLst>
            </p:cNvPr>
            <p:cNvSpPr>
              <a:spLocks noChangeArrowheads="1"/>
            </p:cNvSpPr>
            <p:nvPr/>
          </p:nvSpPr>
          <p:spPr bwMode="auto">
            <a:xfrm>
              <a:off x="471" y="2037"/>
              <a:ext cx="105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spcBef>
                  <a:spcPct val="50000"/>
                </a:spcBef>
              </a:pPr>
              <a:r>
                <a:rPr lang="en-US" altLang="en-US"/>
                <a:t>{ 1, 2, 3, 4, 5 }</a:t>
              </a:r>
              <a:endParaRPr kumimoji="0" lang="en-US" altLang="en-US" baseline="30000"/>
            </a:p>
          </p:txBody>
        </p:sp>
        <p:sp>
          <p:nvSpPr>
            <p:cNvPr id="493796" name="Rectangle 228">
              <a:extLst>
                <a:ext uri="{FF2B5EF4-FFF2-40B4-BE49-F238E27FC236}">
                  <a16:creationId xmlns:a16="http://schemas.microsoft.com/office/drawing/2014/main" id="{7B27775B-80B4-294C-20FA-8CE8B7913BFB}"/>
                </a:ext>
              </a:extLst>
            </p:cNvPr>
            <p:cNvSpPr>
              <a:spLocks noChangeArrowheads="1"/>
            </p:cNvSpPr>
            <p:nvPr/>
          </p:nvSpPr>
          <p:spPr bwMode="auto">
            <a:xfrm>
              <a:off x="1527"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0</a:t>
              </a:r>
            </a:p>
          </p:txBody>
        </p:sp>
        <p:sp>
          <p:nvSpPr>
            <p:cNvPr id="493797" name="Rectangle 229">
              <a:extLst>
                <a:ext uri="{FF2B5EF4-FFF2-40B4-BE49-F238E27FC236}">
                  <a16:creationId xmlns:a16="http://schemas.microsoft.com/office/drawing/2014/main" id="{D13EEE05-10FA-ACA2-FF64-6F80DCBB9584}"/>
                </a:ext>
              </a:extLst>
            </p:cNvPr>
            <p:cNvSpPr>
              <a:spLocks noChangeArrowheads="1"/>
            </p:cNvSpPr>
            <p:nvPr/>
          </p:nvSpPr>
          <p:spPr bwMode="auto">
            <a:xfrm>
              <a:off x="1527" y="937"/>
              <a:ext cx="336" cy="220"/>
            </a:xfrm>
            <a:prstGeom prst="rect">
              <a:avLst/>
            </a:prstGeom>
            <a:solidFill>
              <a:schemeClr val="accent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798" name="Rectangle 230">
              <a:extLst>
                <a:ext uri="{FF2B5EF4-FFF2-40B4-BE49-F238E27FC236}">
                  <a16:creationId xmlns:a16="http://schemas.microsoft.com/office/drawing/2014/main" id="{FB734F84-1573-3B2C-282E-807EC0784F62}"/>
                </a:ext>
              </a:extLst>
            </p:cNvPr>
            <p:cNvSpPr>
              <a:spLocks noChangeArrowheads="1"/>
            </p:cNvSpPr>
            <p:nvPr/>
          </p:nvSpPr>
          <p:spPr bwMode="auto">
            <a:xfrm>
              <a:off x="1527" y="1377"/>
              <a:ext cx="336" cy="220"/>
            </a:xfrm>
            <a:prstGeom prst="rect">
              <a:avLst/>
            </a:prstGeom>
            <a:solidFill>
              <a:schemeClr val="accent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799" name="Rectangle 231">
              <a:extLst>
                <a:ext uri="{FF2B5EF4-FFF2-40B4-BE49-F238E27FC236}">
                  <a16:creationId xmlns:a16="http://schemas.microsoft.com/office/drawing/2014/main" id="{D24CC525-5B16-2F14-1AB5-711308B78EF7}"/>
                </a:ext>
              </a:extLst>
            </p:cNvPr>
            <p:cNvSpPr>
              <a:spLocks noChangeArrowheads="1"/>
            </p:cNvSpPr>
            <p:nvPr/>
          </p:nvSpPr>
          <p:spPr bwMode="auto">
            <a:xfrm>
              <a:off x="1527"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00" name="Rectangle 232">
              <a:extLst>
                <a:ext uri="{FF2B5EF4-FFF2-40B4-BE49-F238E27FC236}">
                  <a16:creationId xmlns:a16="http://schemas.microsoft.com/office/drawing/2014/main" id="{C2B32333-177F-7D69-C99E-CEE0C14B7EE8}"/>
                </a:ext>
              </a:extLst>
            </p:cNvPr>
            <p:cNvSpPr>
              <a:spLocks noChangeArrowheads="1"/>
            </p:cNvSpPr>
            <p:nvPr/>
          </p:nvSpPr>
          <p:spPr bwMode="auto">
            <a:xfrm>
              <a:off x="1527"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01" name="Rectangle 233">
              <a:extLst>
                <a:ext uri="{FF2B5EF4-FFF2-40B4-BE49-F238E27FC236}">
                  <a16:creationId xmlns:a16="http://schemas.microsoft.com/office/drawing/2014/main" id="{63F7FF3F-576F-68A6-0FC1-88C2A3D7058B}"/>
                </a:ext>
              </a:extLst>
            </p:cNvPr>
            <p:cNvSpPr>
              <a:spLocks noChangeArrowheads="1"/>
            </p:cNvSpPr>
            <p:nvPr/>
          </p:nvSpPr>
          <p:spPr bwMode="auto">
            <a:xfrm>
              <a:off x="1527" y="1157"/>
              <a:ext cx="336" cy="220"/>
            </a:xfrm>
            <a:prstGeom prst="rect">
              <a:avLst/>
            </a:prstGeom>
            <a:solidFill>
              <a:schemeClr val="accent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02" name="Rectangle 234">
              <a:extLst>
                <a:ext uri="{FF2B5EF4-FFF2-40B4-BE49-F238E27FC236}">
                  <a16:creationId xmlns:a16="http://schemas.microsoft.com/office/drawing/2014/main" id="{C3A09EB4-E523-C470-9A04-105CAF348DEA}"/>
                </a:ext>
              </a:extLst>
            </p:cNvPr>
            <p:cNvSpPr>
              <a:spLocks noChangeArrowheads="1"/>
            </p:cNvSpPr>
            <p:nvPr/>
          </p:nvSpPr>
          <p:spPr bwMode="auto">
            <a:xfrm>
              <a:off x="1527"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03" name="Rectangle 235">
              <a:extLst>
                <a:ext uri="{FF2B5EF4-FFF2-40B4-BE49-F238E27FC236}">
                  <a16:creationId xmlns:a16="http://schemas.microsoft.com/office/drawing/2014/main" id="{A1CBF632-DA9A-FB54-3F62-563AE4D11D92}"/>
                </a:ext>
              </a:extLst>
            </p:cNvPr>
            <p:cNvSpPr>
              <a:spLocks noChangeArrowheads="1"/>
            </p:cNvSpPr>
            <p:nvPr/>
          </p:nvSpPr>
          <p:spPr bwMode="auto">
            <a:xfrm>
              <a:off x="1863"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1</a:t>
              </a:r>
            </a:p>
          </p:txBody>
        </p:sp>
        <p:sp>
          <p:nvSpPr>
            <p:cNvPr id="493804" name="Rectangle 236">
              <a:extLst>
                <a:ext uri="{FF2B5EF4-FFF2-40B4-BE49-F238E27FC236}">
                  <a16:creationId xmlns:a16="http://schemas.microsoft.com/office/drawing/2014/main" id="{65702DA1-B4E1-7E0B-484E-D01D1CCA4D49}"/>
                </a:ext>
              </a:extLst>
            </p:cNvPr>
            <p:cNvSpPr>
              <a:spLocks noChangeArrowheads="1"/>
            </p:cNvSpPr>
            <p:nvPr/>
          </p:nvSpPr>
          <p:spPr bwMode="auto">
            <a:xfrm>
              <a:off x="1863"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05" name="Rectangle 237">
              <a:extLst>
                <a:ext uri="{FF2B5EF4-FFF2-40B4-BE49-F238E27FC236}">
                  <a16:creationId xmlns:a16="http://schemas.microsoft.com/office/drawing/2014/main" id="{CA364F98-F658-2A9F-C55C-0E608B5543EA}"/>
                </a:ext>
              </a:extLst>
            </p:cNvPr>
            <p:cNvSpPr>
              <a:spLocks noChangeArrowheads="1"/>
            </p:cNvSpPr>
            <p:nvPr/>
          </p:nvSpPr>
          <p:spPr bwMode="auto">
            <a:xfrm>
              <a:off x="1863"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06" name="Rectangle 238">
              <a:extLst>
                <a:ext uri="{FF2B5EF4-FFF2-40B4-BE49-F238E27FC236}">
                  <a16:creationId xmlns:a16="http://schemas.microsoft.com/office/drawing/2014/main" id="{B806E713-6680-E852-CD85-9453A3D974DA}"/>
                </a:ext>
              </a:extLst>
            </p:cNvPr>
            <p:cNvSpPr>
              <a:spLocks noChangeArrowheads="1"/>
            </p:cNvSpPr>
            <p:nvPr/>
          </p:nvSpPr>
          <p:spPr bwMode="auto">
            <a:xfrm>
              <a:off x="1863"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07" name="Rectangle 239">
              <a:extLst>
                <a:ext uri="{FF2B5EF4-FFF2-40B4-BE49-F238E27FC236}">
                  <a16:creationId xmlns:a16="http://schemas.microsoft.com/office/drawing/2014/main" id="{EE7F3ADC-5A6D-AA42-2A8F-DF3ABB4CF801}"/>
                </a:ext>
              </a:extLst>
            </p:cNvPr>
            <p:cNvSpPr>
              <a:spLocks noChangeArrowheads="1"/>
            </p:cNvSpPr>
            <p:nvPr/>
          </p:nvSpPr>
          <p:spPr bwMode="auto">
            <a:xfrm>
              <a:off x="1863"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08" name="Rectangle 240">
              <a:extLst>
                <a:ext uri="{FF2B5EF4-FFF2-40B4-BE49-F238E27FC236}">
                  <a16:creationId xmlns:a16="http://schemas.microsoft.com/office/drawing/2014/main" id="{24D442EE-03E5-653D-CA0D-B65905B624AB}"/>
                </a:ext>
              </a:extLst>
            </p:cNvPr>
            <p:cNvSpPr>
              <a:spLocks noChangeArrowheads="1"/>
            </p:cNvSpPr>
            <p:nvPr/>
          </p:nvSpPr>
          <p:spPr bwMode="auto">
            <a:xfrm>
              <a:off x="1863"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09" name="Rectangle 241">
              <a:extLst>
                <a:ext uri="{FF2B5EF4-FFF2-40B4-BE49-F238E27FC236}">
                  <a16:creationId xmlns:a16="http://schemas.microsoft.com/office/drawing/2014/main" id="{C5171506-0A89-1653-9D2C-C16BAB1E24FF}"/>
                </a:ext>
              </a:extLst>
            </p:cNvPr>
            <p:cNvSpPr>
              <a:spLocks noChangeArrowheads="1"/>
            </p:cNvSpPr>
            <p:nvPr/>
          </p:nvSpPr>
          <p:spPr bwMode="auto">
            <a:xfrm>
              <a:off x="1863"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10" name="Rectangle 242">
              <a:extLst>
                <a:ext uri="{FF2B5EF4-FFF2-40B4-BE49-F238E27FC236}">
                  <a16:creationId xmlns:a16="http://schemas.microsoft.com/office/drawing/2014/main" id="{FE97117A-05A0-D96B-BEB9-1F6D4633E94A}"/>
                </a:ext>
              </a:extLst>
            </p:cNvPr>
            <p:cNvSpPr>
              <a:spLocks noChangeArrowheads="1"/>
            </p:cNvSpPr>
            <p:nvPr/>
          </p:nvSpPr>
          <p:spPr bwMode="auto">
            <a:xfrm>
              <a:off x="2199"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2</a:t>
              </a:r>
            </a:p>
          </p:txBody>
        </p:sp>
        <p:sp>
          <p:nvSpPr>
            <p:cNvPr id="493811" name="Rectangle 243">
              <a:extLst>
                <a:ext uri="{FF2B5EF4-FFF2-40B4-BE49-F238E27FC236}">
                  <a16:creationId xmlns:a16="http://schemas.microsoft.com/office/drawing/2014/main" id="{7ECF1455-44FB-0D59-C235-1BDCE653EE61}"/>
                </a:ext>
              </a:extLst>
            </p:cNvPr>
            <p:cNvSpPr>
              <a:spLocks noChangeArrowheads="1"/>
            </p:cNvSpPr>
            <p:nvPr/>
          </p:nvSpPr>
          <p:spPr bwMode="auto">
            <a:xfrm>
              <a:off x="2199"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12" name="Rectangle 244">
              <a:extLst>
                <a:ext uri="{FF2B5EF4-FFF2-40B4-BE49-F238E27FC236}">
                  <a16:creationId xmlns:a16="http://schemas.microsoft.com/office/drawing/2014/main" id="{DC8C9C32-E701-99FA-3C07-B836728B6BBB}"/>
                </a:ext>
              </a:extLst>
            </p:cNvPr>
            <p:cNvSpPr>
              <a:spLocks noChangeArrowheads="1"/>
            </p:cNvSpPr>
            <p:nvPr/>
          </p:nvSpPr>
          <p:spPr bwMode="auto">
            <a:xfrm>
              <a:off x="2199"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6</a:t>
              </a:r>
              <a:endParaRPr kumimoji="0" lang="en-US" altLang="en-US" baseline="30000"/>
            </a:p>
          </p:txBody>
        </p:sp>
        <p:sp>
          <p:nvSpPr>
            <p:cNvPr id="493813" name="Rectangle 245">
              <a:extLst>
                <a:ext uri="{FF2B5EF4-FFF2-40B4-BE49-F238E27FC236}">
                  <a16:creationId xmlns:a16="http://schemas.microsoft.com/office/drawing/2014/main" id="{0E6C79A2-6B1B-5EB2-014D-89B966351B22}"/>
                </a:ext>
              </a:extLst>
            </p:cNvPr>
            <p:cNvSpPr>
              <a:spLocks noChangeArrowheads="1"/>
            </p:cNvSpPr>
            <p:nvPr/>
          </p:nvSpPr>
          <p:spPr bwMode="auto">
            <a:xfrm>
              <a:off x="2199"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6</a:t>
              </a:r>
              <a:endParaRPr kumimoji="0" lang="en-US" altLang="en-US" baseline="30000"/>
            </a:p>
          </p:txBody>
        </p:sp>
        <p:sp>
          <p:nvSpPr>
            <p:cNvPr id="493814" name="Rectangle 246">
              <a:extLst>
                <a:ext uri="{FF2B5EF4-FFF2-40B4-BE49-F238E27FC236}">
                  <a16:creationId xmlns:a16="http://schemas.microsoft.com/office/drawing/2014/main" id="{36EEA5DD-0E81-4C8A-B577-4363D6DBDF41}"/>
                </a:ext>
              </a:extLst>
            </p:cNvPr>
            <p:cNvSpPr>
              <a:spLocks noChangeArrowheads="1"/>
            </p:cNvSpPr>
            <p:nvPr/>
          </p:nvSpPr>
          <p:spPr bwMode="auto">
            <a:xfrm>
              <a:off x="2199"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6</a:t>
              </a:r>
              <a:endParaRPr kumimoji="0" lang="en-US" altLang="en-US" baseline="30000"/>
            </a:p>
          </p:txBody>
        </p:sp>
        <p:sp>
          <p:nvSpPr>
            <p:cNvPr id="493815" name="Rectangle 247">
              <a:extLst>
                <a:ext uri="{FF2B5EF4-FFF2-40B4-BE49-F238E27FC236}">
                  <a16:creationId xmlns:a16="http://schemas.microsoft.com/office/drawing/2014/main" id="{0A885071-AA86-5653-7CBD-2BD81A319BE4}"/>
                </a:ext>
              </a:extLst>
            </p:cNvPr>
            <p:cNvSpPr>
              <a:spLocks noChangeArrowheads="1"/>
            </p:cNvSpPr>
            <p:nvPr/>
          </p:nvSpPr>
          <p:spPr bwMode="auto">
            <a:xfrm>
              <a:off x="2199"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16" name="Rectangle 248">
              <a:extLst>
                <a:ext uri="{FF2B5EF4-FFF2-40B4-BE49-F238E27FC236}">
                  <a16:creationId xmlns:a16="http://schemas.microsoft.com/office/drawing/2014/main" id="{4CA0ECA6-EA66-6230-DB36-6596B62786D4}"/>
                </a:ext>
              </a:extLst>
            </p:cNvPr>
            <p:cNvSpPr>
              <a:spLocks noChangeArrowheads="1"/>
            </p:cNvSpPr>
            <p:nvPr/>
          </p:nvSpPr>
          <p:spPr bwMode="auto">
            <a:xfrm>
              <a:off x="2199"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6</a:t>
              </a:r>
              <a:endParaRPr kumimoji="0" lang="en-US" altLang="en-US" baseline="30000"/>
            </a:p>
          </p:txBody>
        </p:sp>
        <p:sp>
          <p:nvSpPr>
            <p:cNvPr id="493817" name="Rectangle 249">
              <a:extLst>
                <a:ext uri="{FF2B5EF4-FFF2-40B4-BE49-F238E27FC236}">
                  <a16:creationId xmlns:a16="http://schemas.microsoft.com/office/drawing/2014/main" id="{7008B17A-EEBE-C785-DE8D-DA05C672C1B3}"/>
                </a:ext>
              </a:extLst>
            </p:cNvPr>
            <p:cNvSpPr>
              <a:spLocks noChangeArrowheads="1"/>
            </p:cNvSpPr>
            <p:nvPr/>
          </p:nvSpPr>
          <p:spPr bwMode="auto">
            <a:xfrm>
              <a:off x="2535"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3</a:t>
              </a:r>
            </a:p>
          </p:txBody>
        </p:sp>
        <p:sp>
          <p:nvSpPr>
            <p:cNvPr id="493818" name="Rectangle 250">
              <a:extLst>
                <a:ext uri="{FF2B5EF4-FFF2-40B4-BE49-F238E27FC236}">
                  <a16:creationId xmlns:a16="http://schemas.microsoft.com/office/drawing/2014/main" id="{329A84D9-7847-6F15-DB28-E35A160761D5}"/>
                </a:ext>
              </a:extLst>
            </p:cNvPr>
            <p:cNvSpPr>
              <a:spLocks noChangeArrowheads="1"/>
            </p:cNvSpPr>
            <p:nvPr/>
          </p:nvSpPr>
          <p:spPr bwMode="auto">
            <a:xfrm>
              <a:off x="2535"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19" name="Rectangle 251">
              <a:extLst>
                <a:ext uri="{FF2B5EF4-FFF2-40B4-BE49-F238E27FC236}">
                  <a16:creationId xmlns:a16="http://schemas.microsoft.com/office/drawing/2014/main" id="{6C487FF5-AD2C-7948-7A97-CA8FA30A26D9}"/>
                </a:ext>
              </a:extLst>
            </p:cNvPr>
            <p:cNvSpPr>
              <a:spLocks noChangeArrowheads="1"/>
            </p:cNvSpPr>
            <p:nvPr/>
          </p:nvSpPr>
          <p:spPr bwMode="auto">
            <a:xfrm>
              <a:off x="2535"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0" name="Rectangle 252">
              <a:extLst>
                <a:ext uri="{FF2B5EF4-FFF2-40B4-BE49-F238E27FC236}">
                  <a16:creationId xmlns:a16="http://schemas.microsoft.com/office/drawing/2014/main" id="{0AFA1F5F-AF87-5948-66C6-B8744FF4719B}"/>
                </a:ext>
              </a:extLst>
            </p:cNvPr>
            <p:cNvSpPr>
              <a:spLocks noChangeArrowheads="1"/>
            </p:cNvSpPr>
            <p:nvPr/>
          </p:nvSpPr>
          <p:spPr bwMode="auto">
            <a:xfrm>
              <a:off x="2535"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1" name="Rectangle 253">
              <a:extLst>
                <a:ext uri="{FF2B5EF4-FFF2-40B4-BE49-F238E27FC236}">
                  <a16:creationId xmlns:a16="http://schemas.microsoft.com/office/drawing/2014/main" id="{211A7ABB-E73D-F187-5DBC-445CF6BED6FD}"/>
                </a:ext>
              </a:extLst>
            </p:cNvPr>
            <p:cNvSpPr>
              <a:spLocks noChangeArrowheads="1"/>
            </p:cNvSpPr>
            <p:nvPr/>
          </p:nvSpPr>
          <p:spPr bwMode="auto">
            <a:xfrm>
              <a:off x="2535"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2" name="Rectangle 254">
              <a:extLst>
                <a:ext uri="{FF2B5EF4-FFF2-40B4-BE49-F238E27FC236}">
                  <a16:creationId xmlns:a16="http://schemas.microsoft.com/office/drawing/2014/main" id="{10FE87A3-1932-B3AD-AF97-B838265C3B14}"/>
                </a:ext>
              </a:extLst>
            </p:cNvPr>
            <p:cNvSpPr>
              <a:spLocks noChangeArrowheads="1"/>
            </p:cNvSpPr>
            <p:nvPr/>
          </p:nvSpPr>
          <p:spPr bwMode="auto">
            <a:xfrm>
              <a:off x="2535"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23" name="Rectangle 255">
              <a:extLst>
                <a:ext uri="{FF2B5EF4-FFF2-40B4-BE49-F238E27FC236}">
                  <a16:creationId xmlns:a16="http://schemas.microsoft.com/office/drawing/2014/main" id="{BD7AC193-D3C9-9256-A15C-B3A4E720B376}"/>
                </a:ext>
              </a:extLst>
            </p:cNvPr>
            <p:cNvSpPr>
              <a:spLocks noChangeArrowheads="1"/>
            </p:cNvSpPr>
            <p:nvPr/>
          </p:nvSpPr>
          <p:spPr bwMode="auto">
            <a:xfrm>
              <a:off x="2535"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4" name="Rectangle 256">
              <a:extLst>
                <a:ext uri="{FF2B5EF4-FFF2-40B4-BE49-F238E27FC236}">
                  <a16:creationId xmlns:a16="http://schemas.microsoft.com/office/drawing/2014/main" id="{73C15F36-68DB-7B45-0E5C-FB0A69A73808}"/>
                </a:ext>
              </a:extLst>
            </p:cNvPr>
            <p:cNvSpPr>
              <a:spLocks noChangeArrowheads="1"/>
            </p:cNvSpPr>
            <p:nvPr/>
          </p:nvSpPr>
          <p:spPr bwMode="auto">
            <a:xfrm>
              <a:off x="2871"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4</a:t>
              </a:r>
            </a:p>
          </p:txBody>
        </p:sp>
        <p:sp>
          <p:nvSpPr>
            <p:cNvPr id="493825" name="Rectangle 257">
              <a:extLst>
                <a:ext uri="{FF2B5EF4-FFF2-40B4-BE49-F238E27FC236}">
                  <a16:creationId xmlns:a16="http://schemas.microsoft.com/office/drawing/2014/main" id="{CAA41E60-7468-8D70-347B-1B45145A11B0}"/>
                </a:ext>
              </a:extLst>
            </p:cNvPr>
            <p:cNvSpPr>
              <a:spLocks noChangeArrowheads="1"/>
            </p:cNvSpPr>
            <p:nvPr/>
          </p:nvSpPr>
          <p:spPr bwMode="auto">
            <a:xfrm>
              <a:off x="2871"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26" name="Rectangle 258">
              <a:extLst>
                <a:ext uri="{FF2B5EF4-FFF2-40B4-BE49-F238E27FC236}">
                  <a16:creationId xmlns:a16="http://schemas.microsoft.com/office/drawing/2014/main" id="{4A58D478-D966-EAB0-8948-BACA8A7CD752}"/>
                </a:ext>
              </a:extLst>
            </p:cNvPr>
            <p:cNvSpPr>
              <a:spLocks noChangeArrowheads="1"/>
            </p:cNvSpPr>
            <p:nvPr/>
          </p:nvSpPr>
          <p:spPr bwMode="auto">
            <a:xfrm>
              <a:off x="2871"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7" name="Rectangle 259">
              <a:extLst>
                <a:ext uri="{FF2B5EF4-FFF2-40B4-BE49-F238E27FC236}">
                  <a16:creationId xmlns:a16="http://schemas.microsoft.com/office/drawing/2014/main" id="{026B4286-3FA8-9EC8-E774-BD219E877F7F}"/>
                </a:ext>
              </a:extLst>
            </p:cNvPr>
            <p:cNvSpPr>
              <a:spLocks noChangeArrowheads="1"/>
            </p:cNvSpPr>
            <p:nvPr/>
          </p:nvSpPr>
          <p:spPr bwMode="auto">
            <a:xfrm>
              <a:off x="2871"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8" name="Rectangle 260">
              <a:extLst>
                <a:ext uri="{FF2B5EF4-FFF2-40B4-BE49-F238E27FC236}">
                  <a16:creationId xmlns:a16="http://schemas.microsoft.com/office/drawing/2014/main" id="{303D5F9A-26C5-C93F-A10F-08094A962923}"/>
                </a:ext>
              </a:extLst>
            </p:cNvPr>
            <p:cNvSpPr>
              <a:spLocks noChangeArrowheads="1"/>
            </p:cNvSpPr>
            <p:nvPr/>
          </p:nvSpPr>
          <p:spPr bwMode="auto">
            <a:xfrm>
              <a:off x="2871"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29" name="Rectangle 261">
              <a:extLst>
                <a:ext uri="{FF2B5EF4-FFF2-40B4-BE49-F238E27FC236}">
                  <a16:creationId xmlns:a16="http://schemas.microsoft.com/office/drawing/2014/main" id="{073DC080-5872-1C2B-3E58-E0B66D00024B}"/>
                </a:ext>
              </a:extLst>
            </p:cNvPr>
            <p:cNvSpPr>
              <a:spLocks noChangeArrowheads="1"/>
            </p:cNvSpPr>
            <p:nvPr/>
          </p:nvSpPr>
          <p:spPr bwMode="auto">
            <a:xfrm>
              <a:off x="2871"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30" name="Rectangle 262">
              <a:extLst>
                <a:ext uri="{FF2B5EF4-FFF2-40B4-BE49-F238E27FC236}">
                  <a16:creationId xmlns:a16="http://schemas.microsoft.com/office/drawing/2014/main" id="{26B57B99-703A-4021-126F-269412E7FDED}"/>
                </a:ext>
              </a:extLst>
            </p:cNvPr>
            <p:cNvSpPr>
              <a:spLocks noChangeArrowheads="1"/>
            </p:cNvSpPr>
            <p:nvPr/>
          </p:nvSpPr>
          <p:spPr bwMode="auto">
            <a:xfrm>
              <a:off x="2871"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31" name="Rectangle 263">
              <a:extLst>
                <a:ext uri="{FF2B5EF4-FFF2-40B4-BE49-F238E27FC236}">
                  <a16:creationId xmlns:a16="http://schemas.microsoft.com/office/drawing/2014/main" id="{F27011DD-CEFA-2739-A79B-099472986816}"/>
                </a:ext>
              </a:extLst>
            </p:cNvPr>
            <p:cNvSpPr>
              <a:spLocks noChangeArrowheads="1"/>
            </p:cNvSpPr>
            <p:nvPr/>
          </p:nvSpPr>
          <p:spPr bwMode="auto">
            <a:xfrm>
              <a:off x="3207"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5</a:t>
              </a:r>
            </a:p>
          </p:txBody>
        </p:sp>
        <p:sp>
          <p:nvSpPr>
            <p:cNvPr id="493832" name="Rectangle 264">
              <a:extLst>
                <a:ext uri="{FF2B5EF4-FFF2-40B4-BE49-F238E27FC236}">
                  <a16:creationId xmlns:a16="http://schemas.microsoft.com/office/drawing/2014/main" id="{FBB374BB-4B53-2BED-9750-3BABF8A4618D}"/>
                </a:ext>
              </a:extLst>
            </p:cNvPr>
            <p:cNvSpPr>
              <a:spLocks noChangeArrowheads="1"/>
            </p:cNvSpPr>
            <p:nvPr/>
          </p:nvSpPr>
          <p:spPr bwMode="auto">
            <a:xfrm>
              <a:off x="3207"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33" name="Rectangle 265">
              <a:extLst>
                <a:ext uri="{FF2B5EF4-FFF2-40B4-BE49-F238E27FC236}">
                  <a16:creationId xmlns:a16="http://schemas.microsoft.com/office/drawing/2014/main" id="{D25652A3-CB7B-5522-DBE9-E02BE3E14EA3}"/>
                </a:ext>
              </a:extLst>
            </p:cNvPr>
            <p:cNvSpPr>
              <a:spLocks noChangeArrowheads="1"/>
            </p:cNvSpPr>
            <p:nvPr/>
          </p:nvSpPr>
          <p:spPr bwMode="auto">
            <a:xfrm>
              <a:off x="3207"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34" name="Rectangle 266">
              <a:extLst>
                <a:ext uri="{FF2B5EF4-FFF2-40B4-BE49-F238E27FC236}">
                  <a16:creationId xmlns:a16="http://schemas.microsoft.com/office/drawing/2014/main" id="{BF83C401-9171-0FEC-65B6-176FBCA1D232}"/>
                </a:ext>
              </a:extLst>
            </p:cNvPr>
            <p:cNvSpPr>
              <a:spLocks noChangeArrowheads="1"/>
            </p:cNvSpPr>
            <p:nvPr/>
          </p:nvSpPr>
          <p:spPr bwMode="auto">
            <a:xfrm>
              <a:off x="3207" y="1597"/>
              <a:ext cx="336" cy="220"/>
            </a:xfrm>
            <a:prstGeom prst="rect">
              <a:avLst/>
            </a:prstGeom>
            <a:solidFill>
              <a:schemeClr val="accent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18</a:t>
              </a:r>
              <a:endParaRPr kumimoji="0" lang="en-US" altLang="en-US" baseline="30000"/>
            </a:p>
          </p:txBody>
        </p:sp>
        <p:sp>
          <p:nvSpPr>
            <p:cNvPr id="493835" name="Rectangle 267">
              <a:extLst>
                <a:ext uri="{FF2B5EF4-FFF2-40B4-BE49-F238E27FC236}">
                  <a16:creationId xmlns:a16="http://schemas.microsoft.com/office/drawing/2014/main" id="{1A9F9227-6087-0E19-E155-10A726FD57EB}"/>
                </a:ext>
              </a:extLst>
            </p:cNvPr>
            <p:cNvSpPr>
              <a:spLocks noChangeArrowheads="1"/>
            </p:cNvSpPr>
            <p:nvPr/>
          </p:nvSpPr>
          <p:spPr bwMode="auto">
            <a:xfrm>
              <a:off x="3207"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18</a:t>
              </a:r>
              <a:endParaRPr kumimoji="0" lang="en-US" altLang="en-US" baseline="30000"/>
            </a:p>
          </p:txBody>
        </p:sp>
        <p:sp>
          <p:nvSpPr>
            <p:cNvPr id="493836" name="Rectangle 268">
              <a:extLst>
                <a:ext uri="{FF2B5EF4-FFF2-40B4-BE49-F238E27FC236}">
                  <a16:creationId xmlns:a16="http://schemas.microsoft.com/office/drawing/2014/main" id="{B5EBF057-45BC-1C5A-749E-1DC51D5098EB}"/>
                </a:ext>
              </a:extLst>
            </p:cNvPr>
            <p:cNvSpPr>
              <a:spLocks noChangeArrowheads="1"/>
            </p:cNvSpPr>
            <p:nvPr/>
          </p:nvSpPr>
          <p:spPr bwMode="auto">
            <a:xfrm>
              <a:off x="3207"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37" name="Rectangle 269">
              <a:extLst>
                <a:ext uri="{FF2B5EF4-FFF2-40B4-BE49-F238E27FC236}">
                  <a16:creationId xmlns:a16="http://schemas.microsoft.com/office/drawing/2014/main" id="{3A824BE9-B0D0-E9D8-93B2-80F65BFF9B74}"/>
                </a:ext>
              </a:extLst>
            </p:cNvPr>
            <p:cNvSpPr>
              <a:spLocks noChangeArrowheads="1"/>
            </p:cNvSpPr>
            <p:nvPr/>
          </p:nvSpPr>
          <p:spPr bwMode="auto">
            <a:xfrm>
              <a:off x="3207"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18</a:t>
              </a:r>
              <a:endParaRPr kumimoji="0" lang="en-US" altLang="en-US" baseline="30000"/>
            </a:p>
          </p:txBody>
        </p:sp>
        <p:sp>
          <p:nvSpPr>
            <p:cNvPr id="493838" name="Rectangle 270">
              <a:extLst>
                <a:ext uri="{FF2B5EF4-FFF2-40B4-BE49-F238E27FC236}">
                  <a16:creationId xmlns:a16="http://schemas.microsoft.com/office/drawing/2014/main" id="{5CA8F3F0-F9C2-3C26-3DDD-D35E23E35B43}"/>
                </a:ext>
              </a:extLst>
            </p:cNvPr>
            <p:cNvSpPr>
              <a:spLocks noChangeArrowheads="1"/>
            </p:cNvSpPr>
            <p:nvPr/>
          </p:nvSpPr>
          <p:spPr bwMode="auto">
            <a:xfrm>
              <a:off x="3543"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6</a:t>
              </a:r>
            </a:p>
          </p:txBody>
        </p:sp>
        <p:sp>
          <p:nvSpPr>
            <p:cNvPr id="493839" name="Rectangle 271">
              <a:extLst>
                <a:ext uri="{FF2B5EF4-FFF2-40B4-BE49-F238E27FC236}">
                  <a16:creationId xmlns:a16="http://schemas.microsoft.com/office/drawing/2014/main" id="{0F2DD8FB-8FD9-F703-A996-63382F542BF0}"/>
                </a:ext>
              </a:extLst>
            </p:cNvPr>
            <p:cNvSpPr>
              <a:spLocks noChangeArrowheads="1"/>
            </p:cNvSpPr>
            <p:nvPr/>
          </p:nvSpPr>
          <p:spPr bwMode="auto">
            <a:xfrm>
              <a:off x="3543"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40" name="Rectangle 272">
              <a:extLst>
                <a:ext uri="{FF2B5EF4-FFF2-40B4-BE49-F238E27FC236}">
                  <a16:creationId xmlns:a16="http://schemas.microsoft.com/office/drawing/2014/main" id="{7C98BB4D-C67C-A4A7-11F8-444134F72EB4}"/>
                </a:ext>
              </a:extLst>
            </p:cNvPr>
            <p:cNvSpPr>
              <a:spLocks noChangeArrowheads="1"/>
            </p:cNvSpPr>
            <p:nvPr/>
          </p:nvSpPr>
          <p:spPr bwMode="auto">
            <a:xfrm>
              <a:off x="3543"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41" name="Rectangle 273">
              <a:extLst>
                <a:ext uri="{FF2B5EF4-FFF2-40B4-BE49-F238E27FC236}">
                  <a16:creationId xmlns:a16="http://schemas.microsoft.com/office/drawing/2014/main" id="{C59CC51E-7C8D-9911-40C3-9AB7C15E96D0}"/>
                </a:ext>
              </a:extLst>
            </p:cNvPr>
            <p:cNvSpPr>
              <a:spLocks noChangeArrowheads="1"/>
            </p:cNvSpPr>
            <p:nvPr/>
          </p:nvSpPr>
          <p:spPr bwMode="auto">
            <a:xfrm>
              <a:off x="3543"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19</a:t>
              </a:r>
              <a:endParaRPr kumimoji="0" lang="en-US" altLang="en-US" baseline="30000"/>
            </a:p>
          </p:txBody>
        </p:sp>
        <p:sp>
          <p:nvSpPr>
            <p:cNvPr id="493842" name="Rectangle 274">
              <a:extLst>
                <a:ext uri="{FF2B5EF4-FFF2-40B4-BE49-F238E27FC236}">
                  <a16:creationId xmlns:a16="http://schemas.microsoft.com/office/drawing/2014/main" id="{812C96B1-FD20-4C7C-B908-EECF385A4AD7}"/>
                </a:ext>
              </a:extLst>
            </p:cNvPr>
            <p:cNvSpPr>
              <a:spLocks noChangeArrowheads="1"/>
            </p:cNvSpPr>
            <p:nvPr/>
          </p:nvSpPr>
          <p:spPr bwMode="auto">
            <a:xfrm>
              <a:off x="3543"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22</a:t>
              </a:r>
              <a:endParaRPr kumimoji="0" lang="en-US" altLang="en-US" baseline="30000"/>
            </a:p>
          </p:txBody>
        </p:sp>
        <p:sp>
          <p:nvSpPr>
            <p:cNvPr id="493843" name="Rectangle 275">
              <a:extLst>
                <a:ext uri="{FF2B5EF4-FFF2-40B4-BE49-F238E27FC236}">
                  <a16:creationId xmlns:a16="http://schemas.microsoft.com/office/drawing/2014/main" id="{C1560A4D-A2CF-896F-CEA5-B7D57D3A2AAA}"/>
                </a:ext>
              </a:extLst>
            </p:cNvPr>
            <p:cNvSpPr>
              <a:spLocks noChangeArrowheads="1"/>
            </p:cNvSpPr>
            <p:nvPr/>
          </p:nvSpPr>
          <p:spPr bwMode="auto">
            <a:xfrm>
              <a:off x="3543"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44" name="Rectangle 276">
              <a:extLst>
                <a:ext uri="{FF2B5EF4-FFF2-40B4-BE49-F238E27FC236}">
                  <a16:creationId xmlns:a16="http://schemas.microsoft.com/office/drawing/2014/main" id="{9373B3D1-07F0-2BB8-0077-DE36267C07D2}"/>
                </a:ext>
              </a:extLst>
            </p:cNvPr>
            <p:cNvSpPr>
              <a:spLocks noChangeArrowheads="1"/>
            </p:cNvSpPr>
            <p:nvPr/>
          </p:nvSpPr>
          <p:spPr bwMode="auto">
            <a:xfrm>
              <a:off x="3543"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22</a:t>
              </a:r>
              <a:endParaRPr kumimoji="0" lang="en-US" altLang="en-US" baseline="30000"/>
            </a:p>
          </p:txBody>
        </p:sp>
        <p:sp>
          <p:nvSpPr>
            <p:cNvPr id="493845" name="Rectangle 277">
              <a:extLst>
                <a:ext uri="{FF2B5EF4-FFF2-40B4-BE49-F238E27FC236}">
                  <a16:creationId xmlns:a16="http://schemas.microsoft.com/office/drawing/2014/main" id="{4F7E0D83-825E-C9DB-8740-5DEC3E039D06}"/>
                </a:ext>
              </a:extLst>
            </p:cNvPr>
            <p:cNvSpPr>
              <a:spLocks noChangeArrowheads="1"/>
            </p:cNvSpPr>
            <p:nvPr/>
          </p:nvSpPr>
          <p:spPr bwMode="auto">
            <a:xfrm>
              <a:off x="3879"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7</a:t>
              </a:r>
            </a:p>
          </p:txBody>
        </p:sp>
        <p:sp>
          <p:nvSpPr>
            <p:cNvPr id="493846" name="Rectangle 278">
              <a:extLst>
                <a:ext uri="{FF2B5EF4-FFF2-40B4-BE49-F238E27FC236}">
                  <a16:creationId xmlns:a16="http://schemas.microsoft.com/office/drawing/2014/main" id="{8EBC7F24-82E1-0199-CEDC-32C61F2D5C00}"/>
                </a:ext>
              </a:extLst>
            </p:cNvPr>
            <p:cNvSpPr>
              <a:spLocks noChangeArrowheads="1"/>
            </p:cNvSpPr>
            <p:nvPr/>
          </p:nvSpPr>
          <p:spPr bwMode="auto">
            <a:xfrm>
              <a:off x="3879"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47" name="Rectangle 279">
              <a:extLst>
                <a:ext uri="{FF2B5EF4-FFF2-40B4-BE49-F238E27FC236}">
                  <a16:creationId xmlns:a16="http://schemas.microsoft.com/office/drawing/2014/main" id="{B52277DA-0B57-AD3A-0DA1-5E1A6E645D9F}"/>
                </a:ext>
              </a:extLst>
            </p:cNvPr>
            <p:cNvSpPr>
              <a:spLocks noChangeArrowheads="1"/>
            </p:cNvSpPr>
            <p:nvPr/>
          </p:nvSpPr>
          <p:spPr bwMode="auto">
            <a:xfrm>
              <a:off x="3879"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48" name="Rectangle 280">
              <a:extLst>
                <a:ext uri="{FF2B5EF4-FFF2-40B4-BE49-F238E27FC236}">
                  <a16:creationId xmlns:a16="http://schemas.microsoft.com/office/drawing/2014/main" id="{2486DF35-E037-0240-1C41-1908F9A0DFEE}"/>
                </a:ext>
              </a:extLst>
            </p:cNvPr>
            <p:cNvSpPr>
              <a:spLocks noChangeArrowheads="1"/>
            </p:cNvSpPr>
            <p:nvPr/>
          </p:nvSpPr>
          <p:spPr bwMode="auto">
            <a:xfrm>
              <a:off x="3879"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24</a:t>
              </a:r>
              <a:endParaRPr kumimoji="0" lang="en-US" altLang="en-US" baseline="30000"/>
            </a:p>
          </p:txBody>
        </p:sp>
        <p:sp>
          <p:nvSpPr>
            <p:cNvPr id="493849" name="Rectangle 281">
              <a:extLst>
                <a:ext uri="{FF2B5EF4-FFF2-40B4-BE49-F238E27FC236}">
                  <a16:creationId xmlns:a16="http://schemas.microsoft.com/office/drawing/2014/main" id="{EDC2F115-8C69-E661-6758-777A1BD8D1DA}"/>
                </a:ext>
              </a:extLst>
            </p:cNvPr>
            <p:cNvSpPr>
              <a:spLocks noChangeArrowheads="1"/>
            </p:cNvSpPr>
            <p:nvPr/>
          </p:nvSpPr>
          <p:spPr bwMode="auto">
            <a:xfrm>
              <a:off x="3879"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24</a:t>
              </a:r>
              <a:endParaRPr kumimoji="0" lang="en-US" altLang="en-US" baseline="30000"/>
            </a:p>
          </p:txBody>
        </p:sp>
        <p:sp>
          <p:nvSpPr>
            <p:cNvPr id="493850" name="Rectangle 282">
              <a:extLst>
                <a:ext uri="{FF2B5EF4-FFF2-40B4-BE49-F238E27FC236}">
                  <a16:creationId xmlns:a16="http://schemas.microsoft.com/office/drawing/2014/main" id="{227F6943-F1F4-E924-E509-1B93F965D323}"/>
                </a:ext>
              </a:extLst>
            </p:cNvPr>
            <p:cNvSpPr>
              <a:spLocks noChangeArrowheads="1"/>
            </p:cNvSpPr>
            <p:nvPr/>
          </p:nvSpPr>
          <p:spPr bwMode="auto">
            <a:xfrm>
              <a:off x="3879"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51" name="Rectangle 283">
              <a:extLst>
                <a:ext uri="{FF2B5EF4-FFF2-40B4-BE49-F238E27FC236}">
                  <a16:creationId xmlns:a16="http://schemas.microsoft.com/office/drawing/2014/main" id="{73D9C697-C38E-D843-305E-A8AA485C19E8}"/>
                </a:ext>
              </a:extLst>
            </p:cNvPr>
            <p:cNvSpPr>
              <a:spLocks noChangeArrowheads="1"/>
            </p:cNvSpPr>
            <p:nvPr/>
          </p:nvSpPr>
          <p:spPr bwMode="auto">
            <a:xfrm>
              <a:off x="3879"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28</a:t>
              </a:r>
              <a:endParaRPr kumimoji="0" lang="en-US" altLang="en-US" baseline="30000"/>
            </a:p>
          </p:txBody>
        </p:sp>
        <p:sp>
          <p:nvSpPr>
            <p:cNvPr id="493852" name="Rectangle 284">
              <a:extLst>
                <a:ext uri="{FF2B5EF4-FFF2-40B4-BE49-F238E27FC236}">
                  <a16:creationId xmlns:a16="http://schemas.microsoft.com/office/drawing/2014/main" id="{26A88F15-D877-693D-222E-7CC478F9C6CB}"/>
                </a:ext>
              </a:extLst>
            </p:cNvPr>
            <p:cNvSpPr>
              <a:spLocks noChangeArrowheads="1"/>
            </p:cNvSpPr>
            <p:nvPr/>
          </p:nvSpPr>
          <p:spPr bwMode="auto">
            <a:xfrm>
              <a:off x="4215"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8</a:t>
              </a:r>
            </a:p>
          </p:txBody>
        </p:sp>
        <p:sp>
          <p:nvSpPr>
            <p:cNvPr id="493853" name="Rectangle 285">
              <a:extLst>
                <a:ext uri="{FF2B5EF4-FFF2-40B4-BE49-F238E27FC236}">
                  <a16:creationId xmlns:a16="http://schemas.microsoft.com/office/drawing/2014/main" id="{5888C373-9946-2D93-A618-3C6BC191E6CB}"/>
                </a:ext>
              </a:extLst>
            </p:cNvPr>
            <p:cNvSpPr>
              <a:spLocks noChangeArrowheads="1"/>
            </p:cNvSpPr>
            <p:nvPr/>
          </p:nvSpPr>
          <p:spPr bwMode="auto">
            <a:xfrm>
              <a:off x="4215"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54" name="Rectangle 286">
              <a:extLst>
                <a:ext uri="{FF2B5EF4-FFF2-40B4-BE49-F238E27FC236}">
                  <a16:creationId xmlns:a16="http://schemas.microsoft.com/office/drawing/2014/main" id="{D6698B59-5861-9689-ED95-E294BCC827B2}"/>
                </a:ext>
              </a:extLst>
            </p:cNvPr>
            <p:cNvSpPr>
              <a:spLocks noChangeArrowheads="1"/>
            </p:cNvSpPr>
            <p:nvPr/>
          </p:nvSpPr>
          <p:spPr bwMode="auto">
            <a:xfrm>
              <a:off x="4215"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55" name="Rectangle 287">
              <a:extLst>
                <a:ext uri="{FF2B5EF4-FFF2-40B4-BE49-F238E27FC236}">
                  <a16:creationId xmlns:a16="http://schemas.microsoft.com/office/drawing/2014/main" id="{CE78C697-9051-59D7-B524-8861BF853807}"/>
                </a:ext>
              </a:extLst>
            </p:cNvPr>
            <p:cNvSpPr>
              <a:spLocks noChangeArrowheads="1"/>
            </p:cNvSpPr>
            <p:nvPr/>
          </p:nvSpPr>
          <p:spPr bwMode="auto">
            <a:xfrm>
              <a:off x="4215"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25</a:t>
              </a:r>
              <a:endParaRPr kumimoji="0" lang="en-US" altLang="en-US" baseline="30000"/>
            </a:p>
          </p:txBody>
        </p:sp>
        <p:sp>
          <p:nvSpPr>
            <p:cNvPr id="493856" name="Rectangle 288">
              <a:extLst>
                <a:ext uri="{FF2B5EF4-FFF2-40B4-BE49-F238E27FC236}">
                  <a16:creationId xmlns:a16="http://schemas.microsoft.com/office/drawing/2014/main" id="{7421CF21-E24C-76D1-EB7F-B35C0E86F03C}"/>
                </a:ext>
              </a:extLst>
            </p:cNvPr>
            <p:cNvSpPr>
              <a:spLocks noChangeArrowheads="1"/>
            </p:cNvSpPr>
            <p:nvPr/>
          </p:nvSpPr>
          <p:spPr bwMode="auto">
            <a:xfrm>
              <a:off x="4215"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28</a:t>
              </a:r>
              <a:endParaRPr kumimoji="0" lang="en-US" altLang="en-US" baseline="30000"/>
            </a:p>
          </p:txBody>
        </p:sp>
        <p:sp>
          <p:nvSpPr>
            <p:cNvPr id="493857" name="Rectangle 289">
              <a:extLst>
                <a:ext uri="{FF2B5EF4-FFF2-40B4-BE49-F238E27FC236}">
                  <a16:creationId xmlns:a16="http://schemas.microsoft.com/office/drawing/2014/main" id="{F4FD2AE5-49E6-F266-31B2-0FAD9BF8CE93}"/>
                </a:ext>
              </a:extLst>
            </p:cNvPr>
            <p:cNvSpPr>
              <a:spLocks noChangeArrowheads="1"/>
            </p:cNvSpPr>
            <p:nvPr/>
          </p:nvSpPr>
          <p:spPr bwMode="auto">
            <a:xfrm>
              <a:off x="4215"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58" name="Rectangle 290">
              <a:extLst>
                <a:ext uri="{FF2B5EF4-FFF2-40B4-BE49-F238E27FC236}">
                  <a16:creationId xmlns:a16="http://schemas.microsoft.com/office/drawing/2014/main" id="{3628F584-D8C7-D272-F9B8-16777B7C6C07}"/>
                </a:ext>
              </a:extLst>
            </p:cNvPr>
            <p:cNvSpPr>
              <a:spLocks noChangeArrowheads="1"/>
            </p:cNvSpPr>
            <p:nvPr/>
          </p:nvSpPr>
          <p:spPr bwMode="auto">
            <a:xfrm>
              <a:off x="4215"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29</a:t>
              </a:r>
              <a:endParaRPr kumimoji="0" lang="en-US" altLang="en-US" baseline="30000"/>
            </a:p>
          </p:txBody>
        </p:sp>
        <p:sp>
          <p:nvSpPr>
            <p:cNvPr id="493859" name="Rectangle 291">
              <a:extLst>
                <a:ext uri="{FF2B5EF4-FFF2-40B4-BE49-F238E27FC236}">
                  <a16:creationId xmlns:a16="http://schemas.microsoft.com/office/drawing/2014/main" id="{E2A388A0-604B-041C-1DAB-61657A6E18B1}"/>
                </a:ext>
              </a:extLst>
            </p:cNvPr>
            <p:cNvSpPr>
              <a:spLocks noChangeArrowheads="1"/>
            </p:cNvSpPr>
            <p:nvPr/>
          </p:nvSpPr>
          <p:spPr bwMode="auto">
            <a:xfrm>
              <a:off x="4551"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9</a:t>
              </a:r>
            </a:p>
          </p:txBody>
        </p:sp>
        <p:sp>
          <p:nvSpPr>
            <p:cNvPr id="493860" name="Rectangle 292">
              <a:extLst>
                <a:ext uri="{FF2B5EF4-FFF2-40B4-BE49-F238E27FC236}">
                  <a16:creationId xmlns:a16="http://schemas.microsoft.com/office/drawing/2014/main" id="{709AAB6E-C2CE-11A5-BDAB-A80FD5E4F0FB}"/>
                </a:ext>
              </a:extLst>
            </p:cNvPr>
            <p:cNvSpPr>
              <a:spLocks noChangeArrowheads="1"/>
            </p:cNvSpPr>
            <p:nvPr/>
          </p:nvSpPr>
          <p:spPr bwMode="auto">
            <a:xfrm>
              <a:off x="4551"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61" name="Rectangle 293">
              <a:extLst>
                <a:ext uri="{FF2B5EF4-FFF2-40B4-BE49-F238E27FC236}">
                  <a16:creationId xmlns:a16="http://schemas.microsoft.com/office/drawing/2014/main" id="{A7840E05-9614-CD28-AF85-1534BCB15104}"/>
                </a:ext>
              </a:extLst>
            </p:cNvPr>
            <p:cNvSpPr>
              <a:spLocks noChangeArrowheads="1"/>
            </p:cNvSpPr>
            <p:nvPr/>
          </p:nvSpPr>
          <p:spPr bwMode="auto">
            <a:xfrm>
              <a:off x="4551"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62" name="Rectangle 294">
              <a:extLst>
                <a:ext uri="{FF2B5EF4-FFF2-40B4-BE49-F238E27FC236}">
                  <a16:creationId xmlns:a16="http://schemas.microsoft.com/office/drawing/2014/main" id="{41B5DF4C-793F-153C-DEC3-F818EEA7CE03}"/>
                </a:ext>
              </a:extLst>
            </p:cNvPr>
            <p:cNvSpPr>
              <a:spLocks noChangeArrowheads="1"/>
            </p:cNvSpPr>
            <p:nvPr/>
          </p:nvSpPr>
          <p:spPr bwMode="auto">
            <a:xfrm>
              <a:off x="4551"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25</a:t>
              </a:r>
              <a:endParaRPr kumimoji="0" lang="en-US" altLang="en-US" baseline="30000"/>
            </a:p>
          </p:txBody>
        </p:sp>
        <p:sp>
          <p:nvSpPr>
            <p:cNvPr id="493863" name="Rectangle 295">
              <a:extLst>
                <a:ext uri="{FF2B5EF4-FFF2-40B4-BE49-F238E27FC236}">
                  <a16:creationId xmlns:a16="http://schemas.microsoft.com/office/drawing/2014/main" id="{1E90902C-B50D-1A66-3037-DD116A1C9E74}"/>
                </a:ext>
              </a:extLst>
            </p:cNvPr>
            <p:cNvSpPr>
              <a:spLocks noChangeArrowheads="1"/>
            </p:cNvSpPr>
            <p:nvPr/>
          </p:nvSpPr>
          <p:spPr bwMode="auto">
            <a:xfrm>
              <a:off x="4551"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29</a:t>
              </a:r>
              <a:endParaRPr kumimoji="0" lang="en-US" altLang="en-US" baseline="30000"/>
            </a:p>
          </p:txBody>
        </p:sp>
        <p:sp>
          <p:nvSpPr>
            <p:cNvPr id="493864" name="Rectangle 296">
              <a:extLst>
                <a:ext uri="{FF2B5EF4-FFF2-40B4-BE49-F238E27FC236}">
                  <a16:creationId xmlns:a16="http://schemas.microsoft.com/office/drawing/2014/main" id="{CDCEC91B-6068-D23F-BD58-3742EFD922B4}"/>
                </a:ext>
              </a:extLst>
            </p:cNvPr>
            <p:cNvSpPr>
              <a:spLocks noChangeArrowheads="1"/>
            </p:cNvSpPr>
            <p:nvPr/>
          </p:nvSpPr>
          <p:spPr bwMode="auto">
            <a:xfrm>
              <a:off x="4551"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65" name="Rectangle 297">
              <a:extLst>
                <a:ext uri="{FF2B5EF4-FFF2-40B4-BE49-F238E27FC236}">
                  <a16:creationId xmlns:a16="http://schemas.microsoft.com/office/drawing/2014/main" id="{F49DA6FA-E4C6-4007-F30F-26EBE66393B6}"/>
                </a:ext>
              </a:extLst>
            </p:cNvPr>
            <p:cNvSpPr>
              <a:spLocks noChangeArrowheads="1"/>
            </p:cNvSpPr>
            <p:nvPr/>
          </p:nvSpPr>
          <p:spPr bwMode="auto">
            <a:xfrm>
              <a:off x="4551"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34</a:t>
              </a:r>
              <a:endParaRPr kumimoji="0" lang="en-US" altLang="en-US" baseline="30000"/>
            </a:p>
          </p:txBody>
        </p:sp>
        <p:sp>
          <p:nvSpPr>
            <p:cNvPr id="493866" name="Rectangle 298">
              <a:extLst>
                <a:ext uri="{FF2B5EF4-FFF2-40B4-BE49-F238E27FC236}">
                  <a16:creationId xmlns:a16="http://schemas.microsoft.com/office/drawing/2014/main" id="{EFA71C65-BFA5-651E-41AE-872826C511FB}"/>
                </a:ext>
              </a:extLst>
            </p:cNvPr>
            <p:cNvSpPr>
              <a:spLocks noChangeArrowheads="1"/>
            </p:cNvSpPr>
            <p:nvPr/>
          </p:nvSpPr>
          <p:spPr bwMode="auto">
            <a:xfrm>
              <a:off x="4887"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10</a:t>
              </a:r>
            </a:p>
          </p:txBody>
        </p:sp>
        <p:sp>
          <p:nvSpPr>
            <p:cNvPr id="493867" name="Rectangle 299">
              <a:extLst>
                <a:ext uri="{FF2B5EF4-FFF2-40B4-BE49-F238E27FC236}">
                  <a16:creationId xmlns:a16="http://schemas.microsoft.com/office/drawing/2014/main" id="{3DEF2F83-1F7A-4D9E-11A0-9109D714DB29}"/>
                </a:ext>
              </a:extLst>
            </p:cNvPr>
            <p:cNvSpPr>
              <a:spLocks noChangeArrowheads="1"/>
            </p:cNvSpPr>
            <p:nvPr/>
          </p:nvSpPr>
          <p:spPr bwMode="auto">
            <a:xfrm>
              <a:off x="4887"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68" name="Rectangle 300">
              <a:extLst>
                <a:ext uri="{FF2B5EF4-FFF2-40B4-BE49-F238E27FC236}">
                  <a16:creationId xmlns:a16="http://schemas.microsoft.com/office/drawing/2014/main" id="{31890040-22DC-E56E-7FD7-1A0EABD0A618}"/>
                </a:ext>
              </a:extLst>
            </p:cNvPr>
            <p:cNvSpPr>
              <a:spLocks noChangeArrowheads="1"/>
            </p:cNvSpPr>
            <p:nvPr/>
          </p:nvSpPr>
          <p:spPr bwMode="auto">
            <a:xfrm>
              <a:off x="4887"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69" name="Rectangle 301">
              <a:extLst>
                <a:ext uri="{FF2B5EF4-FFF2-40B4-BE49-F238E27FC236}">
                  <a16:creationId xmlns:a16="http://schemas.microsoft.com/office/drawing/2014/main" id="{C27AC818-88BE-1567-3542-5CA1E8FB86F9}"/>
                </a:ext>
              </a:extLst>
            </p:cNvPr>
            <p:cNvSpPr>
              <a:spLocks noChangeArrowheads="1"/>
            </p:cNvSpPr>
            <p:nvPr/>
          </p:nvSpPr>
          <p:spPr bwMode="auto">
            <a:xfrm>
              <a:off x="4887"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25</a:t>
              </a:r>
              <a:endParaRPr kumimoji="0" lang="en-US" altLang="en-US" baseline="30000"/>
            </a:p>
          </p:txBody>
        </p:sp>
        <p:sp>
          <p:nvSpPr>
            <p:cNvPr id="493870" name="Rectangle 302">
              <a:extLst>
                <a:ext uri="{FF2B5EF4-FFF2-40B4-BE49-F238E27FC236}">
                  <a16:creationId xmlns:a16="http://schemas.microsoft.com/office/drawing/2014/main" id="{C27F35AB-0F99-9EE1-EAF1-C7D0049B80B4}"/>
                </a:ext>
              </a:extLst>
            </p:cNvPr>
            <p:cNvSpPr>
              <a:spLocks noChangeArrowheads="1"/>
            </p:cNvSpPr>
            <p:nvPr/>
          </p:nvSpPr>
          <p:spPr bwMode="auto">
            <a:xfrm>
              <a:off x="4887" y="181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29</a:t>
              </a:r>
              <a:endParaRPr kumimoji="0" lang="en-US" altLang="en-US" baseline="30000"/>
            </a:p>
          </p:txBody>
        </p:sp>
        <p:sp>
          <p:nvSpPr>
            <p:cNvPr id="493871" name="Rectangle 303">
              <a:extLst>
                <a:ext uri="{FF2B5EF4-FFF2-40B4-BE49-F238E27FC236}">
                  <a16:creationId xmlns:a16="http://schemas.microsoft.com/office/drawing/2014/main" id="{E741B463-E922-7E5E-02DD-D6575B718ED9}"/>
                </a:ext>
              </a:extLst>
            </p:cNvPr>
            <p:cNvSpPr>
              <a:spLocks noChangeArrowheads="1"/>
            </p:cNvSpPr>
            <p:nvPr/>
          </p:nvSpPr>
          <p:spPr bwMode="auto">
            <a:xfrm>
              <a:off x="4887"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72" name="Rectangle 304">
              <a:extLst>
                <a:ext uri="{FF2B5EF4-FFF2-40B4-BE49-F238E27FC236}">
                  <a16:creationId xmlns:a16="http://schemas.microsoft.com/office/drawing/2014/main" id="{D825419C-0360-233B-932A-3B9B3E2CAAA8}"/>
                </a:ext>
              </a:extLst>
            </p:cNvPr>
            <p:cNvSpPr>
              <a:spLocks noChangeArrowheads="1"/>
            </p:cNvSpPr>
            <p:nvPr/>
          </p:nvSpPr>
          <p:spPr bwMode="auto">
            <a:xfrm>
              <a:off x="4887" y="20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34</a:t>
              </a:r>
              <a:endParaRPr kumimoji="0" lang="en-US" altLang="en-US" baseline="30000"/>
            </a:p>
          </p:txBody>
        </p:sp>
        <p:sp>
          <p:nvSpPr>
            <p:cNvPr id="493873" name="Rectangle 305">
              <a:extLst>
                <a:ext uri="{FF2B5EF4-FFF2-40B4-BE49-F238E27FC236}">
                  <a16:creationId xmlns:a16="http://schemas.microsoft.com/office/drawing/2014/main" id="{73DDE3D6-0167-5877-4B50-617163DE63FB}"/>
                </a:ext>
              </a:extLst>
            </p:cNvPr>
            <p:cNvSpPr>
              <a:spLocks noChangeArrowheads="1"/>
            </p:cNvSpPr>
            <p:nvPr/>
          </p:nvSpPr>
          <p:spPr bwMode="auto">
            <a:xfrm>
              <a:off x="5223" y="673"/>
              <a:ext cx="336" cy="264"/>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11</a:t>
              </a:r>
            </a:p>
          </p:txBody>
        </p:sp>
        <p:sp>
          <p:nvSpPr>
            <p:cNvPr id="493874" name="Rectangle 306">
              <a:extLst>
                <a:ext uri="{FF2B5EF4-FFF2-40B4-BE49-F238E27FC236}">
                  <a16:creationId xmlns:a16="http://schemas.microsoft.com/office/drawing/2014/main" id="{BBC59942-8188-448A-B451-2AD2D65F5E57}"/>
                </a:ext>
              </a:extLst>
            </p:cNvPr>
            <p:cNvSpPr>
              <a:spLocks noChangeArrowheads="1"/>
            </p:cNvSpPr>
            <p:nvPr/>
          </p:nvSpPr>
          <p:spPr bwMode="auto">
            <a:xfrm>
              <a:off x="5223" y="93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0</a:t>
              </a:r>
              <a:endParaRPr kumimoji="0" lang="en-US" altLang="en-US" baseline="30000"/>
            </a:p>
          </p:txBody>
        </p:sp>
        <p:sp>
          <p:nvSpPr>
            <p:cNvPr id="493875" name="Rectangle 307">
              <a:extLst>
                <a:ext uri="{FF2B5EF4-FFF2-40B4-BE49-F238E27FC236}">
                  <a16:creationId xmlns:a16="http://schemas.microsoft.com/office/drawing/2014/main" id="{A5D1958D-9B5C-D57F-997C-96C8020C7C47}"/>
                </a:ext>
              </a:extLst>
            </p:cNvPr>
            <p:cNvSpPr>
              <a:spLocks noChangeArrowheads="1"/>
            </p:cNvSpPr>
            <p:nvPr/>
          </p:nvSpPr>
          <p:spPr bwMode="auto">
            <a:xfrm>
              <a:off x="5223" y="137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7</a:t>
              </a:r>
              <a:endParaRPr kumimoji="0" lang="en-US" altLang="en-US" baseline="30000"/>
            </a:p>
          </p:txBody>
        </p:sp>
        <p:sp>
          <p:nvSpPr>
            <p:cNvPr id="493876" name="Rectangle 308">
              <a:extLst>
                <a:ext uri="{FF2B5EF4-FFF2-40B4-BE49-F238E27FC236}">
                  <a16:creationId xmlns:a16="http://schemas.microsoft.com/office/drawing/2014/main" id="{8BB9B9CC-6908-ED02-DD7F-8F7DB42B0C3A}"/>
                </a:ext>
              </a:extLst>
            </p:cNvPr>
            <p:cNvSpPr>
              <a:spLocks noChangeArrowheads="1"/>
            </p:cNvSpPr>
            <p:nvPr/>
          </p:nvSpPr>
          <p:spPr bwMode="auto">
            <a:xfrm>
              <a:off x="5223" y="159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25</a:t>
              </a:r>
              <a:endParaRPr kumimoji="0" lang="en-US" altLang="en-US" baseline="30000"/>
            </a:p>
          </p:txBody>
        </p:sp>
        <p:sp>
          <p:nvSpPr>
            <p:cNvPr id="493877" name="Rectangle 309">
              <a:extLst>
                <a:ext uri="{FF2B5EF4-FFF2-40B4-BE49-F238E27FC236}">
                  <a16:creationId xmlns:a16="http://schemas.microsoft.com/office/drawing/2014/main" id="{162E278D-16F7-688D-55FD-64EC708F74D7}"/>
                </a:ext>
              </a:extLst>
            </p:cNvPr>
            <p:cNvSpPr>
              <a:spLocks noChangeArrowheads="1"/>
            </p:cNvSpPr>
            <p:nvPr/>
          </p:nvSpPr>
          <p:spPr bwMode="auto">
            <a:xfrm>
              <a:off x="5223" y="1817"/>
              <a:ext cx="336" cy="220"/>
            </a:xfrm>
            <a:prstGeom prst="rect">
              <a:avLst/>
            </a:prstGeom>
            <a:solidFill>
              <a:schemeClr val="accent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40</a:t>
              </a:r>
              <a:endParaRPr kumimoji="0" lang="en-US" altLang="en-US" baseline="30000"/>
            </a:p>
          </p:txBody>
        </p:sp>
        <p:sp>
          <p:nvSpPr>
            <p:cNvPr id="493878" name="Rectangle 310">
              <a:extLst>
                <a:ext uri="{FF2B5EF4-FFF2-40B4-BE49-F238E27FC236}">
                  <a16:creationId xmlns:a16="http://schemas.microsoft.com/office/drawing/2014/main" id="{1BA82741-B520-D5D0-7373-71C352A7207F}"/>
                </a:ext>
              </a:extLst>
            </p:cNvPr>
            <p:cNvSpPr>
              <a:spLocks noChangeArrowheads="1"/>
            </p:cNvSpPr>
            <p:nvPr/>
          </p:nvSpPr>
          <p:spPr bwMode="auto">
            <a:xfrm>
              <a:off x="5223" y="1157"/>
              <a:ext cx="336" cy="220"/>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1</a:t>
              </a:r>
              <a:endParaRPr kumimoji="0" lang="en-US" altLang="en-US" baseline="30000"/>
            </a:p>
          </p:txBody>
        </p:sp>
        <p:sp>
          <p:nvSpPr>
            <p:cNvPr id="493879" name="Rectangle 311">
              <a:extLst>
                <a:ext uri="{FF2B5EF4-FFF2-40B4-BE49-F238E27FC236}">
                  <a16:creationId xmlns:a16="http://schemas.microsoft.com/office/drawing/2014/main" id="{12958B34-DD44-B670-3442-59A6260B9805}"/>
                </a:ext>
              </a:extLst>
            </p:cNvPr>
            <p:cNvSpPr>
              <a:spLocks noChangeArrowheads="1"/>
            </p:cNvSpPr>
            <p:nvPr/>
          </p:nvSpPr>
          <p:spPr bwMode="auto">
            <a:xfrm>
              <a:off x="5223" y="2037"/>
              <a:ext cx="336" cy="220"/>
            </a:xfrm>
            <a:prstGeom prst="rect">
              <a:avLst/>
            </a:prstGeom>
            <a:solidFill>
              <a:schemeClr val="accent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40</a:t>
              </a:r>
              <a:endParaRPr kumimoji="0" lang="en-US" altLang="en-US" baseline="30000"/>
            </a:p>
          </p:txBody>
        </p:sp>
      </p:grpSp>
      <p:sp>
        <p:nvSpPr>
          <p:cNvPr id="493882" name="Line 314">
            <a:extLst>
              <a:ext uri="{FF2B5EF4-FFF2-40B4-BE49-F238E27FC236}">
                <a16:creationId xmlns:a16="http://schemas.microsoft.com/office/drawing/2014/main" id="{BCBB431E-611A-CA87-CA8C-DB600C073774}"/>
              </a:ext>
            </a:extLst>
          </p:cNvPr>
          <p:cNvSpPr>
            <a:spLocks noChangeShapeType="1"/>
          </p:cNvSpPr>
          <p:nvPr/>
        </p:nvSpPr>
        <p:spPr bwMode="auto">
          <a:xfrm rot="-5400000">
            <a:off x="5644357" y="-1986757"/>
            <a:ext cx="0" cy="610711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93769" name="Text Box 201">
            <a:extLst>
              <a:ext uri="{FF2B5EF4-FFF2-40B4-BE49-F238E27FC236}">
                <a16:creationId xmlns:a16="http://schemas.microsoft.com/office/drawing/2014/main" id="{BF610CAC-B04E-5C2F-F54D-9B6A67AC61CE}"/>
              </a:ext>
            </a:extLst>
          </p:cNvPr>
          <p:cNvSpPr txBox="1">
            <a:spLocks noChangeArrowheads="1"/>
          </p:cNvSpPr>
          <p:nvPr/>
        </p:nvSpPr>
        <p:spPr bwMode="auto">
          <a:xfrm>
            <a:off x="5029200" y="914400"/>
            <a:ext cx="990600" cy="339725"/>
          </a:xfrm>
          <a:prstGeom prst="rect">
            <a:avLst/>
          </a:prstGeom>
          <a:solidFill>
            <a:schemeClr val="bg1"/>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400"/>
              <a:t>W + 1</a:t>
            </a:r>
            <a:endParaRPr lang="en-US" altLang="en-US" sz="1400" baseline="-25000"/>
          </a:p>
        </p:txBody>
      </p:sp>
      <p:sp>
        <p:nvSpPr>
          <p:cNvPr id="493883" name="Rectangle 315">
            <a:extLst>
              <a:ext uri="{FF2B5EF4-FFF2-40B4-BE49-F238E27FC236}">
                <a16:creationId xmlns:a16="http://schemas.microsoft.com/office/drawing/2014/main" id="{454E0346-4BFA-40BA-A84B-D688A42D6021}"/>
              </a:ext>
            </a:extLst>
          </p:cNvPr>
          <p:cNvSpPr>
            <a:spLocks noChangeArrowheads="1"/>
          </p:cNvSpPr>
          <p:nvPr/>
        </p:nvSpPr>
        <p:spPr bwMode="auto">
          <a:xfrm>
            <a:off x="5299075" y="5537200"/>
            <a:ext cx="873125"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nchor="ctr">
            <a:spAutoFit/>
          </a:bodyPr>
          <a:lstStyle/>
          <a:p>
            <a:pPr algn="ctr"/>
            <a:r>
              <a:rPr kumimoji="0" lang="en-US" altLang="en-US"/>
              <a:t>W = 11</a:t>
            </a:r>
            <a:endParaRPr kumimoji="0" lang="en-US" altLang="en-US" baseline="30000"/>
          </a:p>
        </p:txBody>
      </p:sp>
      <p:sp>
        <p:nvSpPr>
          <p:cNvPr id="493884" name="Rectangle 316">
            <a:extLst>
              <a:ext uri="{FF2B5EF4-FFF2-40B4-BE49-F238E27FC236}">
                <a16:creationId xmlns:a16="http://schemas.microsoft.com/office/drawing/2014/main" id="{E47A75A3-926F-08F1-1B1E-CAE2BE7666A3}"/>
              </a:ext>
            </a:extLst>
          </p:cNvPr>
          <p:cNvSpPr>
            <a:spLocks noChangeArrowheads="1"/>
          </p:cNvSpPr>
          <p:nvPr/>
        </p:nvSpPr>
        <p:spPr bwMode="auto">
          <a:xfrm>
            <a:off x="2413000" y="5146675"/>
            <a:ext cx="2039938" cy="657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OPT:  { 4, 3 }</a:t>
            </a:r>
          </a:p>
          <a:p>
            <a:r>
              <a:rPr lang="en-US" altLang="en-US"/>
              <a:t>value = 22 + 18 = 40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8CB6CE81-6D5C-04A3-14A5-C454104C5C7C}"/>
              </a:ext>
            </a:extLst>
          </p:cNvPr>
          <p:cNvSpPr>
            <a:spLocks noGrp="1"/>
          </p:cNvSpPr>
          <p:nvPr>
            <p:ph type="sldNum" sz="quarter" idx="10"/>
          </p:nvPr>
        </p:nvSpPr>
        <p:spPr/>
        <p:txBody>
          <a:bodyPr/>
          <a:lstStyle/>
          <a:p>
            <a:fld id="{0A388FD8-9DA8-8C4A-BC93-7876DB779E12}" type="slidenum">
              <a:rPr lang="en-US" altLang="en-US"/>
              <a:pPr/>
              <a:t>29</a:t>
            </a:fld>
            <a:endParaRPr lang="en-US" altLang="en-US" sz="1400"/>
          </a:p>
        </p:txBody>
      </p:sp>
      <p:sp>
        <p:nvSpPr>
          <p:cNvPr id="461826" name="Rectangle 2">
            <a:extLst>
              <a:ext uri="{FF2B5EF4-FFF2-40B4-BE49-F238E27FC236}">
                <a16:creationId xmlns:a16="http://schemas.microsoft.com/office/drawing/2014/main" id="{727AB60F-EE3E-9180-9D79-F6111E735C09}"/>
              </a:ext>
            </a:extLst>
          </p:cNvPr>
          <p:cNvSpPr>
            <a:spLocks noGrp="1" noChangeArrowheads="1"/>
          </p:cNvSpPr>
          <p:nvPr>
            <p:ph type="title"/>
          </p:nvPr>
        </p:nvSpPr>
        <p:spPr/>
        <p:txBody>
          <a:bodyPr/>
          <a:lstStyle/>
          <a:p>
            <a:r>
              <a:rPr lang="en-US" altLang="en-US"/>
              <a:t>Knapsack Problem:  Running Time</a:t>
            </a:r>
          </a:p>
        </p:txBody>
      </p:sp>
      <p:sp>
        <p:nvSpPr>
          <p:cNvPr id="461827" name="Rectangle 3">
            <a:extLst>
              <a:ext uri="{FF2B5EF4-FFF2-40B4-BE49-F238E27FC236}">
                <a16:creationId xmlns:a16="http://schemas.microsoft.com/office/drawing/2014/main" id="{0B3C6AB5-2C2B-3BC0-7AE5-30859E67E816}"/>
              </a:ext>
            </a:extLst>
          </p:cNvPr>
          <p:cNvSpPr>
            <a:spLocks noGrp="1" noChangeArrowheads="1"/>
          </p:cNvSpPr>
          <p:nvPr>
            <p:ph type="body" idx="1"/>
          </p:nvPr>
        </p:nvSpPr>
        <p:spPr/>
        <p:txBody>
          <a:bodyPr/>
          <a:lstStyle/>
          <a:p>
            <a:r>
              <a:rPr lang="en-US" altLang="en-US"/>
              <a:t>Running time.  </a:t>
            </a:r>
            <a:r>
              <a:rPr lang="en-US" altLang="en-US">
                <a:solidFill>
                  <a:schemeClr val="tx1"/>
                </a:solidFill>
                <a:sym typeface="Symbol" pitchFamily="2" charset="2"/>
              </a:rPr>
              <a:t></a:t>
            </a:r>
            <a:r>
              <a:rPr lang="en-US" altLang="en-US">
                <a:solidFill>
                  <a:schemeClr val="tx1"/>
                </a:solidFill>
              </a:rPr>
              <a:t>(n W).</a:t>
            </a:r>
          </a:p>
          <a:p>
            <a:pPr lvl="1"/>
            <a:r>
              <a:rPr lang="en-US" altLang="en-US"/>
              <a:t>Not polynomial in input size!</a:t>
            </a:r>
          </a:p>
          <a:p>
            <a:pPr lvl="1"/>
            <a:r>
              <a:rPr lang="en-US" altLang="en-US"/>
              <a:t>"Pseudo-polynomial."</a:t>
            </a:r>
          </a:p>
          <a:p>
            <a:pPr lvl="1"/>
            <a:r>
              <a:rPr lang="en-US" altLang="en-US"/>
              <a:t>Decision version of Knapsack is NP-complete.  </a:t>
            </a:r>
            <a:r>
              <a:rPr lang="en-US" altLang="en-US">
                <a:solidFill>
                  <a:schemeClr val="hlink"/>
                </a:solidFill>
              </a:rPr>
              <a:t>[Chapter 8]</a:t>
            </a:r>
            <a:endParaRPr lang="en-US" altLang="en-US"/>
          </a:p>
          <a:p>
            <a:pPr lvl="1"/>
            <a:endParaRPr lang="en-US" altLang="en-US"/>
          </a:p>
          <a:p>
            <a:r>
              <a:rPr lang="en-US" altLang="en-US"/>
              <a:t>Knapsack approximation algorithm.  </a:t>
            </a:r>
            <a:r>
              <a:rPr lang="en-US" altLang="en-US">
                <a:solidFill>
                  <a:schemeClr val="tx1"/>
                </a:solidFill>
              </a:rPr>
              <a:t>There exists a polynomial algorithm that produces a feasible solution that has value within 0.01% of optimum.  </a:t>
            </a:r>
            <a:r>
              <a:rPr lang="en-US" altLang="en-US">
                <a:solidFill>
                  <a:schemeClr val="hlink"/>
                </a:solidFill>
              </a:rPr>
              <a:t>[Section 11.8]</a:t>
            </a:r>
            <a:endParaRPr lang="en-US" altLang="en-US">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3CEFF1A5-86AB-098C-A3E0-DA1324BC9D0D}"/>
              </a:ext>
            </a:extLst>
          </p:cNvPr>
          <p:cNvSpPr>
            <a:spLocks noGrp="1"/>
          </p:cNvSpPr>
          <p:nvPr>
            <p:ph type="sldNum" sz="quarter" idx="10"/>
          </p:nvPr>
        </p:nvSpPr>
        <p:spPr/>
        <p:txBody>
          <a:bodyPr/>
          <a:lstStyle/>
          <a:p>
            <a:fld id="{02743712-5885-1947-BD06-ED3C9B490325}" type="slidenum">
              <a:rPr lang="en-US" altLang="en-US"/>
              <a:pPr/>
              <a:t>3</a:t>
            </a:fld>
            <a:endParaRPr lang="en-US" altLang="en-US" sz="1400"/>
          </a:p>
        </p:txBody>
      </p:sp>
      <p:sp>
        <p:nvSpPr>
          <p:cNvPr id="643074" name="Rectangle 2">
            <a:extLst>
              <a:ext uri="{FF2B5EF4-FFF2-40B4-BE49-F238E27FC236}">
                <a16:creationId xmlns:a16="http://schemas.microsoft.com/office/drawing/2014/main" id="{2249EE97-C577-2CF2-587D-A060712DDA61}"/>
              </a:ext>
            </a:extLst>
          </p:cNvPr>
          <p:cNvSpPr>
            <a:spLocks noGrp="1" noChangeArrowheads="1"/>
          </p:cNvSpPr>
          <p:nvPr>
            <p:ph type="title"/>
          </p:nvPr>
        </p:nvSpPr>
        <p:spPr/>
        <p:txBody>
          <a:bodyPr/>
          <a:lstStyle/>
          <a:p>
            <a:r>
              <a:rPr lang="en-US" altLang="en-US"/>
              <a:t>Dynamic Programming History</a:t>
            </a:r>
          </a:p>
        </p:txBody>
      </p:sp>
      <p:sp>
        <p:nvSpPr>
          <p:cNvPr id="643075" name="Rectangle 3">
            <a:extLst>
              <a:ext uri="{FF2B5EF4-FFF2-40B4-BE49-F238E27FC236}">
                <a16:creationId xmlns:a16="http://schemas.microsoft.com/office/drawing/2014/main" id="{1FB9BB01-CF66-5F88-2295-E0373AB887B0}"/>
              </a:ext>
            </a:extLst>
          </p:cNvPr>
          <p:cNvSpPr>
            <a:spLocks noGrp="1" noChangeArrowheads="1"/>
          </p:cNvSpPr>
          <p:nvPr>
            <p:ph type="body" idx="1"/>
          </p:nvPr>
        </p:nvSpPr>
        <p:spPr/>
        <p:txBody>
          <a:bodyPr/>
          <a:lstStyle/>
          <a:p>
            <a:r>
              <a:rPr lang="en-US" altLang="en-US"/>
              <a:t>Bellman.  </a:t>
            </a:r>
            <a:r>
              <a:rPr lang="en-US" altLang="en-US">
                <a:solidFill>
                  <a:schemeClr val="tx1"/>
                </a:solidFill>
              </a:rPr>
              <a:t>Pioneered the systematic study of dynamic programming in the 1950s.</a:t>
            </a:r>
          </a:p>
          <a:p>
            <a:endParaRPr lang="en-US" altLang="en-US"/>
          </a:p>
          <a:p>
            <a:r>
              <a:rPr lang="en-US" altLang="en-US"/>
              <a:t>Etymology.</a:t>
            </a:r>
          </a:p>
          <a:p>
            <a:pPr lvl="1"/>
            <a:r>
              <a:rPr lang="en-US" altLang="en-US"/>
              <a:t>Dynamic programming = planning over time.</a:t>
            </a:r>
          </a:p>
          <a:p>
            <a:pPr lvl="1"/>
            <a:r>
              <a:rPr lang="en-US" altLang="en-US"/>
              <a:t>Secretary of Defense was hostile to mathematical research.</a:t>
            </a:r>
          </a:p>
          <a:p>
            <a:pPr lvl="1"/>
            <a:r>
              <a:rPr lang="en-US" altLang="en-US"/>
              <a:t>Bellman sought an impressive name to avoid confrontation.</a:t>
            </a:r>
          </a:p>
          <a:p>
            <a:pPr lvl="2"/>
            <a:r>
              <a:rPr lang="en-US" altLang="en-US"/>
              <a:t>"it's impossible to use dynamic in a pejorative sense"</a:t>
            </a:r>
          </a:p>
          <a:p>
            <a:pPr lvl="2"/>
            <a:r>
              <a:rPr lang="en-US" altLang="en-US"/>
              <a:t>"something not even a Congressman could object to"</a:t>
            </a:r>
          </a:p>
        </p:txBody>
      </p:sp>
      <p:sp>
        <p:nvSpPr>
          <p:cNvPr id="643076" name="Rectangle 4">
            <a:extLst>
              <a:ext uri="{FF2B5EF4-FFF2-40B4-BE49-F238E27FC236}">
                <a16:creationId xmlns:a16="http://schemas.microsoft.com/office/drawing/2014/main" id="{46DCF648-F547-BF70-25F6-6340330329B7}"/>
              </a:ext>
            </a:extLst>
          </p:cNvPr>
          <p:cNvSpPr>
            <a:spLocks noChangeArrowheads="1"/>
          </p:cNvSpPr>
          <p:nvPr/>
        </p:nvSpPr>
        <p:spPr bwMode="auto">
          <a:xfrm>
            <a:off x="646113" y="4572000"/>
            <a:ext cx="48577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Reference:  Bellman, R. E. </a:t>
            </a:r>
            <a:r>
              <a:rPr lang="en-US" altLang="en-US" sz="1200" i="1"/>
              <a:t>Eye of the Hurricane, An Autobiography.</a:t>
            </a:r>
            <a:endParaRPr lang="en-US" altLang="en-US" sz="120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9282" name="Rectangle 2">
            <a:extLst>
              <a:ext uri="{FF2B5EF4-FFF2-40B4-BE49-F238E27FC236}">
                <a16:creationId xmlns:a16="http://schemas.microsoft.com/office/drawing/2014/main" id="{FF98EBAB-39E6-E7D2-39D4-01F52C78647F}"/>
              </a:ext>
            </a:extLst>
          </p:cNvPr>
          <p:cNvSpPr>
            <a:spLocks noGrp="1" noChangeArrowheads="1"/>
          </p:cNvSpPr>
          <p:nvPr>
            <p:ph type="ctrTitle"/>
          </p:nvPr>
        </p:nvSpPr>
        <p:spPr>
          <a:noFill/>
          <a:ln/>
        </p:spPr>
        <p:txBody>
          <a:bodyPr/>
          <a:lstStyle/>
          <a:p>
            <a:r>
              <a:rPr lang="en-US" altLang="en-US"/>
              <a:t>6.5  RNA Secondary Structure</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D28A87C-9B04-8C3E-4BF8-C9EB5175DDB8}"/>
              </a:ext>
            </a:extLst>
          </p:cNvPr>
          <p:cNvSpPr>
            <a:spLocks noGrp="1"/>
          </p:cNvSpPr>
          <p:nvPr>
            <p:ph type="sldNum" sz="quarter" idx="10"/>
          </p:nvPr>
        </p:nvSpPr>
        <p:spPr/>
        <p:txBody>
          <a:bodyPr/>
          <a:lstStyle/>
          <a:p>
            <a:fld id="{F0DA66EB-3A68-1346-B491-B1936D0BCB00}" type="slidenum">
              <a:rPr lang="en-US" altLang="en-US"/>
              <a:pPr/>
              <a:t>31</a:t>
            </a:fld>
            <a:endParaRPr lang="en-US" altLang="en-US" sz="1400"/>
          </a:p>
        </p:txBody>
      </p:sp>
      <p:sp>
        <p:nvSpPr>
          <p:cNvPr id="611330" name="Rectangle 2">
            <a:extLst>
              <a:ext uri="{FF2B5EF4-FFF2-40B4-BE49-F238E27FC236}">
                <a16:creationId xmlns:a16="http://schemas.microsoft.com/office/drawing/2014/main" id="{012BC750-A7D8-4887-D959-ED04C2866561}"/>
              </a:ext>
            </a:extLst>
          </p:cNvPr>
          <p:cNvSpPr>
            <a:spLocks noGrp="1" noChangeArrowheads="1"/>
          </p:cNvSpPr>
          <p:nvPr>
            <p:ph type="title"/>
          </p:nvPr>
        </p:nvSpPr>
        <p:spPr/>
        <p:txBody>
          <a:bodyPr/>
          <a:lstStyle/>
          <a:p>
            <a:r>
              <a:rPr lang="en-US" altLang="en-US"/>
              <a:t>RNA Secondary Structure</a:t>
            </a:r>
          </a:p>
        </p:txBody>
      </p:sp>
      <p:sp>
        <p:nvSpPr>
          <p:cNvPr id="611331" name="Rectangle 3">
            <a:extLst>
              <a:ext uri="{FF2B5EF4-FFF2-40B4-BE49-F238E27FC236}">
                <a16:creationId xmlns:a16="http://schemas.microsoft.com/office/drawing/2014/main" id="{C7A6C71A-7402-715D-7D5A-E8933B3CB5A8}"/>
              </a:ext>
            </a:extLst>
          </p:cNvPr>
          <p:cNvSpPr>
            <a:spLocks noGrp="1" noChangeArrowheads="1"/>
          </p:cNvSpPr>
          <p:nvPr>
            <p:ph type="body" idx="1"/>
          </p:nvPr>
        </p:nvSpPr>
        <p:spPr/>
        <p:txBody>
          <a:bodyPr/>
          <a:lstStyle/>
          <a:p>
            <a:r>
              <a:rPr lang="en-US" altLang="en-US"/>
              <a:t>RNA.  </a:t>
            </a:r>
            <a:r>
              <a:rPr lang="en-US" altLang="en-US">
                <a:solidFill>
                  <a:schemeClr val="tx1"/>
                </a:solidFill>
              </a:rPr>
              <a:t>String B = b</a:t>
            </a:r>
            <a:r>
              <a:rPr lang="en-US" altLang="en-US" baseline="-25000">
                <a:solidFill>
                  <a:schemeClr val="tx1"/>
                </a:solidFill>
              </a:rPr>
              <a:t>1</a:t>
            </a:r>
            <a:r>
              <a:rPr lang="en-US" altLang="en-US">
                <a:solidFill>
                  <a:schemeClr val="tx1"/>
                </a:solidFill>
              </a:rPr>
              <a:t>b</a:t>
            </a:r>
            <a:r>
              <a:rPr lang="en-US" altLang="en-US" baseline="-25000">
                <a:solidFill>
                  <a:schemeClr val="tx1"/>
                </a:solidFill>
              </a:rPr>
              <a:t>2</a:t>
            </a:r>
            <a:r>
              <a:rPr lang="en-US" altLang="en-US">
                <a:solidFill>
                  <a:schemeClr val="tx1"/>
                </a:solidFill>
                <a:sym typeface="Symbol" pitchFamily="2" charset="2"/>
              </a:rPr>
              <a:t></a:t>
            </a:r>
            <a:r>
              <a:rPr lang="en-US" altLang="en-US">
                <a:solidFill>
                  <a:schemeClr val="tx1"/>
                </a:solidFill>
              </a:rPr>
              <a:t>b</a:t>
            </a:r>
            <a:r>
              <a:rPr lang="en-US" altLang="en-US" baseline="-25000">
                <a:solidFill>
                  <a:schemeClr val="tx1"/>
                </a:solidFill>
              </a:rPr>
              <a:t>n</a:t>
            </a:r>
            <a:r>
              <a:rPr lang="en-US" altLang="en-US">
                <a:solidFill>
                  <a:schemeClr val="tx1"/>
                </a:solidFill>
              </a:rPr>
              <a:t> over alphabet { A, C, G, U }.</a:t>
            </a:r>
          </a:p>
          <a:p>
            <a:endParaRPr lang="en-US" altLang="en-US">
              <a:solidFill>
                <a:schemeClr val="tx1"/>
              </a:solidFill>
            </a:endParaRPr>
          </a:p>
          <a:p>
            <a:r>
              <a:rPr lang="en-US" altLang="en-US"/>
              <a:t>Secondary structure.  </a:t>
            </a:r>
            <a:r>
              <a:rPr lang="en-US" altLang="en-US">
                <a:solidFill>
                  <a:schemeClr val="tx1"/>
                </a:solidFill>
              </a:rPr>
              <a:t>RNA is single-stranded so it tends to loop back and form base pairs with itself. This structure is essential for understanding behavior of molecule.</a:t>
            </a:r>
          </a:p>
          <a:p>
            <a:endParaRPr lang="en-US" altLang="en-US"/>
          </a:p>
        </p:txBody>
      </p:sp>
      <p:sp>
        <p:nvSpPr>
          <p:cNvPr id="611353" name="Oval 25">
            <a:extLst>
              <a:ext uri="{FF2B5EF4-FFF2-40B4-BE49-F238E27FC236}">
                <a16:creationId xmlns:a16="http://schemas.microsoft.com/office/drawing/2014/main" id="{827CE95A-A49C-3769-9EDA-B614141A3B4D}"/>
              </a:ext>
            </a:extLst>
          </p:cNvPr>
          <p:cNvSpPr>
            <a:spLocks noChangeArrowheads="1"/>
          </p:cNvSpPr>
          <p:nvPr/>
        </p:nvSpPr>
        <p:spPr bwMode="auto">
          <a:xfrm>
            <a:off x="6286500" y="6070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1354" name="Oval 26">
            <a:extLst>
              <a:ext uri="{FF2B5EF4-FFF2-40B4-BE49-F238E27FC236}">
                <a16:creationId xmlns:a16="http://schemas.microsoft.com/office/drawing/2014/main" id="{7489F49E-3944-4F79-ACA3-553AAC1A46EE}"/>
              </a:ext>
            </a:extLst>
          </p:cNvPr>
          <p:cNvSpPr>
            <a:spLocks noChangeArrowheads="1"/>
          </p:cNvSpPr>
          <p:nvPr/>
        </p:nvSpPr>
        <p:spPr bwMode="auto">
          <a:xfrm>
            <a:off x="6286500" y="5626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1355" name="AutoShape 27">
            <a:extLst>
              <a:ext uri="{FF2B5EF4-FFF2-40B4-BE49-F238E27FC236}">
                <a16:creationId xmlns:a16="http://schemas.microsoft.com/office/drawing/2014/main" id="{95509279-2740-EBB4-3591-C425C984311A}"/>
              </a:ext>
            </a:extLst>
          </p:cNvPr>
          <p:cNvCxnSpPr>
            <a:cxnSpLocks noChangeShapeType="1"/>
            <a:stCxn id="611353" idx="0"/>
            <a:endCxn id="611354" idx="4"/>
          </p:cNvCxnSpPr>
          <p:nvPr/>
        </p:nvCxnSpPr>
        <p:spPr bwMode="auto">
          <a:xfrm flipV="1">
            <a:off x="6413500" y="58801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56" name="Oval 28">
            <a:extLst>
              <a:ext uri="{FF2B5EF4-FFF2-40B4-BE49-F238E27FC236}">
                <a16:creationId xmlns:a16="http://schemas.microsoft.com/office/drawing/2014/main" id="{451190C7-F18F-F005-5124-6363A67F305A}"/>
              </a:ext>
            </a:extLst>
          </p:cNvPr>
          <p:cNvSpPr>
            <a:spLocks noChangeArrowheads="1"/>
          </p:cNvSpPr>
          <p:nvPr/>
        </p:nvSpPr>
        <p:spPr bwMode="auto">
          <a:xfrm>
            <a:off x="628650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1357" name="AutoShape 29">
            <a:extLst>
              <a:ext uri="{FF2B5EF4-FFF2-40B4-BE49-F238E27FC236}">
                <a16:creationId xmlns:a16="http://schemas.microsoft.com/office/drawing/2014/main" id="{7C030F21-CA70-DB2C-F7C2-C56B2DAAA3A2}"/>
              </a:ext>
            </a:extLst>
          </p:cNvPr>
          <p:cNvCxnSpPr>
            <a:cxnSpLocks noChangeShapeType="1"/>
            <a:stCxn id="611354" idx="0"/>
            <a:endCxn id="611356" idx="4"/>
          </p:cNvCxnSpPr>
          <p:nvPr/>
        </p:nvCxnSpPr>
        <p:spPr bwMode="auto">
          <a:xfrm flipV="1">
            <a:off x="6413500" y="54356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58" name="Oval 30">
            <a:extLst>
              <a:ext uri="{FF2B5EF4-FFF2-40B4-BE49-F238E27FC236}">
                <a16:creationId xmlns:a16="http://schemas.microsoft.com/office/drawing/2014/main" id="{CA5182FE-E17E-531B-F2E4-134E29BB245A}"/>
              </a:ext>
            </a:extLst>
          </p:cNvPr>
          <p:cNvSpPr>
            <a:spLocks noChangeArrowheads="1"/>
          </p:cNvSpPr>
          <p:nvPr/>
        </p:nvSpPr>
        <p:spPr bwMode="auto">
          <a:xfrm>
            <a:off x="5842000" y="5626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1359" name="Oval 31">
            <a:extLst>
              <a:ext uri="{FF2B5EF4-FFF2-40B4-BE49-F238E27FC236}">
                <a16:creationId xmlns:a16="http://schemas.microsoft.com/office/drawing/2014/main" id="{698D3E0A-F18B-9C84-85B2-481C39FE29B9}"/>
              </a:ext>
            </a:extLst>
          </p:cNvPr>
          <p:cNvSpPr>
            <a:spLocks noChangeArrowheads="1"/>
          </p:cNvSpPr>
          <p:nvPr/>
        </p:nvSpPr>
        <p:spPr bwMode="auto">
          <a:xfrm>
            <a:off x="584200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360" name="AutoShape 32">
            <a:extLst>
              <a:ext uri="{FF2B5EF4-FFF2-40B4-BE49-F238E27FC236}">
                <a16:creationId xmlns:a16="http://schemas.microsoft.com/office/drawing/2014/main" id="{DD7BF199-31F3-1D4D-77E1-863BFD1A11BF}"/>
              </a:ext>
            </a:extLst>
          </p:cNvPr>
          <p:cNvCxnSpPr>
            <a:cxnSpLocks noChangeShapeType="1"/>
            <a:stCxn id="611358" idx="0"/>
            <a:endCxn id="611359" idx="4"/>
          </p:cNvCxnSpPr>
          <p:nvPr/>
        </p:nvCxnSpPr>
        <p:spPr bwMode="auto">
          <a:xfrm flipV="1">
            <a:off x="5969000" y="54356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61" name="Oval 33">
            <a:extLst>
              <a:ext uri="{FF2B5EF4-FFF2-40B4-BE49-F238E27FC236}">
                <a16:creationId xmlns:a16="http://schemas.microsoft.com/office/drawing/2014/main" id="{8965AF11-EB85-4153-C4AB-0E522BC225FA}"/>
              </a:ext>
            </a:extLst>
          </p:cNvPr>
          <p:cNvSpPr>
            <a:spLocks noChangeArrowheads="1"/>
          </p:cNvSpPr>
          <p:nvPr/>
        </p:nvSpPr>
        <p:spPr bwMode="auto">
          <a:xfrm>
            <a:off x="533400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62" name="AutoShape 34">
            <a:extLst>
              <a:ext uri="{FF2B5EF4-FFF2-40B4-BE49-F238E27FC236}">
                <a16:creationId xmlns:a16="http://schemas.microsoft.com/office/drawing/2014/main" id="{D639EDC3-BA07-27CD-D804-5727A061D8E6}"/>
              </a:ext>
            </a:extLst>
          </p:cNvPr>
          <p:cNvCxnSpPr>
            <a:cxnSpLocks noChangeShapeType="1"/>
            <a:stCxn id="611359" idx="2"/>
            <a:endCxn id="611361" idx="6"/>
          </p:cNvCxnSpPr>
          <p:nvPr/>
        </p:nvCxnSpPr>
        <p:spPr bwMode="auto">
          <a:xfrm flipH="1">
            <a:off x="5588000" y="53086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63" name="AutoShape 35">
            <a:extLst>
              <a:ext uri="{FF2B5EF4-FFF2-40B4-BE49-F238E27FC236}">
                <a16:creationId xmlns:a16="http://schemas.microsoft.com/office/drawing/2014/main" id="{F8CCEB08-DF05-3F0E-F57C-C8C8B9612AEF}"/>
              </a:ext>
            </a:extLst>
          </p:cNvPr>
          <p:cNvCxnSpPr>
            <a:cxnSpLocks noChangeShapeType="1"/>
            <a:stCxn id="611358" idx="6"/>
            <a:endCxn id="611354" idx="2"/>
          </p:cNvCxnSpPr>
          <p:nvPr/>
        </p:nvCxnSpPr>
        <p:spPr bwMode="auto">
          <a:xfrm>
            <a:off x="6096000" y="5753100"/>
            <a:ext cx="1905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64" name="AutoShape 36">
            <a:extLst>
              <a:ext uri="{FF2B5EF4-FFF2-40B4-BE49-F238E27FC236}">
                <a16:creationId xmlns:a16="http://schemas.microsoft.com/office/drawing/2014/main" id="{499D88C6-C3E2-EDDE-E62A-C455CADADB27}"/>
              </a:ext>
            </a:extLst>
          </p:cNvPr>
          <p:cNvCxnSpPr>
            <a:cxnSpLocks noChangeShapeType="1"/>
            <a:stCxn id="611359" idx="6"/>
            <a:endCxn id="611356" idx="2"/>
          </p:cNvCxnSpPr>
          <p:nvPr/>
        </p:nvCxnSpPr>
        <p:spPr bwMode="auto">
          <a:xfrm>
            <a:off x="6096000" y="5308600"/>
            <a:ext cx="1905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65" name="Oval 37">
            <a:extLst>
              <a:ext uri="{FF2B5EF4-FFF2-40B4-BE49-F238E27FC236}">
                <a16:creationId xmlns:a16="http://schemas.microsoft.com/office/drawing/2014/main" id="{D669C7BB-01BC-3B9E-59E2-82082FCE6FDF}"/>
              </a:ext>
            </a:extLst>
          </p:cNvPr>
          <p:cNvSpPr>
            <a:spLocks noChangeArrowheads="1"/>
          </p:cNvSpPr>
          <p:nvPr/>
        </p:nvSpPr>
        <p:spPr bwMode="auto">
          <a:xfrm flipH="1">
            <a:off x="8509000" y="4419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66" name="AutoShape 38">
            <a:extLst>
              <a:ext uri="{FF2B5EF4-FFF2-40B4-BE49-F238E27FC236}">
                <a16:creationId xmlns:a16="http://schemas.microsoft.com/office/drawing/2014/main" id="{B49C5792-7B9E-2EAC-7088-C7EF4ED1930A}"/>
              </a:ext>
            </a:extLst>
          </p:cNvPr>
          <p:cNvCxnSpPr>
            <a:cxnSpLocks noChangeShapeType="1"/>
            <a:stCxn id="611377" idx="2"/>
            <a:endCxn id="611365" idx="5"/>
          </p:cNvCxnSpPr>
          <p:nvPr/>
        </p:nvCxnSpPr>
        <p:spPr bwMode="auto">
          <a:xfrm flipV="1">
            <a:off x="8318500" y="4635500"/>
            <a:ext cx="227013" cy="100013"/>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67" name="Oval 39">
            <a:extLst>
              <a:ext uri="{FF2B5EF4-FFF2-40B4-BE49-F238E27FC236}">
                <a16:creationId xmlns:a16="http://schemas.microsoft.com/office/drawing/2014/main" id="{F7E8AE25-04A0-2FD6-3774-AB90E615806E}"/>
              </a:ext>
            </a:extLst>
          </p:cNvPr>
          <p:cNvSpPr>
            <a:spLocks noChangeArrowheads="1"/>
          </p:cNvSpPr>
          <p:nvPr/>
        </p:nvSpPr>
        <p:spPr bwMode="auto">
          <a:xfrm flipH="1">
            <a:off x="8509000" y="3975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368" name="AutoShape 40">
            <a:extLst>
              <a:ext uri="{FF2B5EF4-FFF2-40B4-BE49-F238E27FC236}">
                <a16:creationId xmlns:a16="http://schemas.microsoft.com/office/drawing/2014/main" id="{26822DF2-2424-D910-D120-50D35D013AD5}"/>
              </a:ext>
            </a:extLst>
          </p:cNvPr>
          <p:cNvCxnSpPr>
            <a:cxnSpLocks noChangeShapeType="1"/>
            <a:stCxn id="611365" idx="0"/>
            <a:endCxn id="611367" idx="4"/>
          </p:cNvCxnSpPr>
          <p:nvPr/>
        </p:nvCxnSpPr>
        <p:spPr bwMode="auto">
          <a:xfrm flipV="1">
            <a:off x="8636000" y="4227513"/>
            <a:ext cx="0" cy="192087"/>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69" name="Oval 41">
            <a:extLst>
              <a:ext uri="{FF2B5EF4-FFF2-40B4-BE49-F238E27FC236}">
                <a16:creationId xmlns:a16="http://schemas.microsoft.com/office/drawing/2014/main" id="{1E921F72-AA57-B53F-F4DF-618B7A8CE8D9}"/>
              </a:ext>
            </a:extLst>
          </p:cNvPr>
          <p:cNvSpPr>
            <a:spLocks noChangeArrowheads="1"/>
          </p:cNvSpPr>
          <p:nvPr/>
        </p:nvSpPr>
        <p:spPr bwMode="auto">
          <a:xfrm flipH="1">
            <a:off x="8318500" y="3594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1370" name="AutoShape 42">
            <a:extLst>
              <a:ext uri="{FF2B5EF4-FFF2-40B4-BE49-F238E27FC236}">
                <a16:creationId xmlns:a16="http://schemas.microsoft.com/office/drawing/2014/main" id="{9E3DB2A1-6589-6167-F55D-8210C40D13D1}"/>
              </a:ext>
            </a:extLst>
          </p:cNvPr>
          <p:cNvCxnSpPr>
            <a:cxnSpLocks noChangeShapeType="1"/>
            <a:stCxn id="611367" idx="0"/>
            <a:endCxn id="611369" idx="3"/>
          </p:cNvCxnSpPr>
          <p:nvPr/>
        </p:nvCxnSpPr>
        <p:spPr bwMode="auto">
          <a:xfrm flipH="1" flipV="1">
            <a:off x="8534400" y="3810000"/>
            <a:ext cx="101600"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71" name="Oval 43">
            <a:extLst>
              <a:ext uri="{FF2B5EF4-FFF2-40B4-BE49-F238E27FC236}">
                <a16:creationId xmlns:a16="http://schemas.microsoft.com/office/drawing/2014/main" id="{A279EEB6-9260-F891-F546-24DADEB6805A}"/>
              </a:ext>
            </a:extLst>
          </p:cNvPr>
          <p:cNvSpPr>
            <a:spLocks noChangeArrowheads="1"/>
          </p:cNvSpPr>
          <p:nvPr/>
        </p:nvSpPr>
        <p:spPr bwMode="auto">
          <a:xfrm flipH="1">
            <a:off x="7874000" y="3594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372" name="AutoShape 44">
            <a:extLst>
              <a:ext uri="{FF2B5EF4-FFF2-40B4-BE49-F238E27FC236}">
                <a16:creationId xmlns:a16="http://schemas.microsoft.com/office/drawing/2014/main" id="{50FF2612-F843-A7B1-8DB9-74A2E8D0012C}"/>
              </a:ext>
            </a:extLst>
          </p:cNvPr>
          <p:cNvCxnSpPr>
            <a:cxnSpLocks noChangeShapeType="1"/>
            <a:stCxn id="611369" idx="6"/>
            <a:endCxn id="611371" idx="2"/>
          </p:cNvCxnSpPr>
          <p:nvPr/>
        </p:nvCxnSpPr>
        <p:spPr bwMode="auto">
          <a:xfrm flipH="1">
            <a:off x="8128000" y="3719513"/>
            <a:ext cx="1905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73" name="Oval 45">
            <a:extLst>
              <a:ext uri="{FF2B5EF4-FFF2-40B4-BE49-F238E27FC236}">
                <a16:creationId xmlns:a16="http://schemas.microsoft.com/office/drawing/2014/main" id="{9B9F0B54-CEA5-AE82-CA9C-A6B9AD20BE8E}"/>
              </a:ext>
            </a:extLst>
          </p:cNvPr>
          <p:cNvSpPr>
            <a:spLocks noChangeArrowheads="1"/>
          </p:cNvSpPr>
          <p:nvPr/>
        </p:nvSpPr>
        <p:spPr bwMode="auto">
          <a:xfrm flipH="1">
            <a:off x="7646988" y="3975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74" name="AutoShape 46">
            <a:extLst>
              <a:ext uri="{FF2B5EF4-FFF2-40B4-BE49-F238E27FC236}">
                <a16:creationId xmlns:a16="http://schemas.microsoft.com/office/drawing/2014/main" id="{2D1ECCC2-59F4-8A8D-9E5E-38EF9E736BFC}"/>
              </a:ext>
            </a:extLst>
          </p:cNvPr>
          <p:cNvCxnSpPr>
            <a:cxnSpLocks noChangeShapeType="1"/>
            <a:stCxn id="611371" idx="5"/>
            <a:endCxn id="611373" idx="0"/>
          </p:cNvCxnSpPr>
          <p:nvPr/>
        </p:nvCxnSpPr>
        <p:spPr bwMode="auto">
          <a:xfrm flipH="1">
            <a:off x="7773988" y="3810000"/>
            <a:ext cx="136525"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75" name="Oval 47">
            <a:extLst>
              <a:ext uri="{FF2B5EF4-FFF2-40B4-BE49-F238E27FC236}">
                <a16:creationId xmlns:a16="http://schemas.microsoft.com/office/drawing/2014/main" id="{BBA9772D-AC99-F1D5-AAD2-9D77E02C7159}"/>
              </a:ext>
            </a:extLst>
          </p:cNvPr>
          <p:cNvSpPr>
            <a:spLocks noChangeArrowheads="1"/>
          </p:cNvSpPr>
          <p:nvPr/>
        </p:nvSpPr>
        <p:spPr bwMode="auto">
          <a:xfrm flipH="1">
            <a:off x="7646988" y="4419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1376" name="AutoShape 48">
            <a:extLst>
              <a:ext uri="{FF2B5EF4-FFF2-40B4-BE49-F238E27FC236}">
                <a16:creationId xmlns:a16="http://schemas.microsoft.com/office/drawing/2014/main" id="{3F5A24FF-1AE3-CBCA-CC80-704D0257C464}"/>
              </a:ext>
            </a:extLst>
          </p:cNvPr>
          <p:cNvCxnSpPr>
            <a:cxnSpLocks noChangeShapeType="1"/>
            <a:stCxn id="611375" idx="0"/>
            <a:endCxn id="611373" idx="4"/>
          </p:cNvCxnSpPr>
          <p:nvPr/>
        </p:nvCxnSpPr>
        <p:spPr bwMode="auto">
          <a:xfrm flipV="1">
            <a:off x="7773988" y="4227513"/>
            <a:ext cx="0" cy="192087"/>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77" name="Oval 49">
            <a:extLst>
              <a:ext uri="{FF2B5EF4-FFF2-40B4-BE49-F238E27FC236}">
                <a16:creationId xmlns:a16="http://schemas.microsoft.com/office/drawing/2014/main" id="{6DD20A3B-7CCC-5BE1-BC3B-58FA8086BC93}"/>
              </a:ext>
            </a:extLst>
          </p:cNvPr>
          <p:cNvSpPr>
            <a:spLocks noChangeArrowheads="1"/>
          </p:cNvSpPr>
          <p:nvPr/>
        </p:nvSpPr>
        <p:spPr bwMode="auto">
          <a:xfrm flipH="1">
            <a:off x="8064500" y="4610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378" name="AutoShape 50">
            <a:extLst>
              <a:ext uri="{FF2B5EF4-FFF2-40B4-BE49-F238E27FC236}">
                <a16:creationId xmlns:a16="http://schemas.microsoft.com/office/drawing/2014/main" id="{DACEDF74-C5A0-176F-1057-044C0721D94B}"/>
              </a:ext>
            </a:extLst>
          </p:cNvPr>
          <p:cNvCxnSpPr>
            <a:cxnSpLocks noChangeShapeType="1"/>
            <a:stCxn id="611375" idx="3"/>
            <a:endCxn id="611377" idx="6"/>
          </p:cNvCxnSpPr>
          <p:nvPr/>
        </p:nvCxnSpPr>
        <p:spPr bwMode="auto">
          <a:xfrm>
            <a:off x="7862888" y="4635500"/>
            <a:ext cx="201612" cy="100013"/>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79" name="Oval 51">
            <a:extLst>
              <a:ext uri="{FF2B5EF4-FFF2-40B4-BE49-F238E27FC236}">
                <a16:creationId xmlns:a16="http://schemas.microsoft.com/office/drawing/2014/main" id="{4E9FC72D-7FA4-B8A3-CDE3-98A41F934F00}"/>
              </a:ext>
            </a:extLst>
          </p:cNvPr>
          <p:cNvSpPr>
            <a:spLocks noChangeArrowheads="1"/>
          </p:cNvSpPr>
          <p:nvPr/>
        </p:nvSpPr>
        <p:spPr bwMode="auto">
          <a:xfrm flipH="1">
            <a:off x="7138988" y="3975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1380" name="Oval 52">
            <a:extLst>
              <a:ext uri="{FF2B5EF4-FFF2-40B4-BE49-F238E27FC236}">
                <a16:creationId xmlns:a16="http://schemas.microsoft.com/office/drawing/2014/main" id="{ED84203A-FE0B-8ECE-0113-3E993B02E4AC}"/>
              </a:ext>
            </a:extLst>
          </p:cNvPr>
          <p:cNvSpPr>
            <a:spLocks noChangeArrowheads="1"/>
          </p:cNvSpPr>
          <p:nvPr/>
        </p:nvSpPr>
        <p:spPr bwMode="auto">
          <a:xfrm flipH="1">
            <a:off x="7138988" y="4419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1381" name="AutoShape 53">
            <a:extLst>
              <a:ext uri="{FF2B5EF4-FFF2-40B4-BE49-F238E27FC236}">
                <a16:creationId xmlns:a16="http://schemas.microsoft.com/office/drawing/2014/main" id="{1625BF2E-0BB9-8F5C-E31D-F7F3C4B7E762}"/>
              </a:ext>
            </a:extLst>
          </p:cNvPr>
          <p:cNvCxnSpPr>
            <a:cxnSpLocks noChangeShapeType="1"/>
            <a:stCxn id="611380" idx="0"/>
            <a:endCxn id="611379" idx="4"/>
          </p:cNvCxnSpPr>
          <p:nvPr/>
        </p:nvCxnSpPr>
        <p:spPr bwMode="auto">
          <a:xfrm flipV="1">
            <a:off x="7265988" y="4227513"/>
            <a:ext cx="0" cy="192087"/>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82" name="AutoShape 54">
            <a:extLst>
              <a:ext uri="{FF2B5EF4-FFF2-40B4-BE49-F238E27FC236}">
                <a16:creationId xmlns:a16="http://schemas.microsoft.com/office/drawing/2014/main" id="{4D2FF3F4-F4E3-F52C-51E9-609EB386DA7A}"/>
              </a:ext>
            </a:extLst>
          </p:cNvPr>
          <p:cNvCxnSpPr>
            <a:cxnSpLocks noChangeShapeType="1"/>
            <a:stCxn id="611373" idx="6"/>
            <a:endCxn id="611379" idx="2"/>
          </p:cNvCxnSpPr>
          <p:nvPr/>
        </p:nvCxnSpPr>
        <p:spPr bwMode="auto">
          <a:xfrm flipH="1">
            <a:off x="7392988" y="4100513"/>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83" name="AutoShape 55">
            <a:extLst>
              <a:ext uri="{FF2B5EF4-FFF2-40B4-BE49-F238E27FC236}">
                <a16:creationId xmlns:a16="http://schemas.microsoft.com/office/drawing/2014/main" id="{07EA5AD2-5613-F1FD-DE6A-A65B8B5D26AC}"/>
              </a:ext>
            </a:extLst>
          </p:cNvPr>
          <p:cNvCxnSpPr>
            <a:cxnSpLocks noChangeShapeType="1"/>
            <a:stCxn id="611375" idx="6"/>
            <a:endCxn id="611380" idx="2"/>
          </p:cNvCxnSpPr>
          <p:nvPr/>
        </p:nvCxnSpPr>
        <p:spPr bwMode="auto">
          <a:xfrm flipH="1">
            <a:off x="7392988" y="4545013"/>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84" name="Oval 56">
            <a:extLst>
              <a:ext uri="{FF2B5EF4-FFF2-40B4-BE49-F238E27FC236}">
                <a16:creationId xmlns:a16="http://schemas.microsoft.com/office/drawing/2014/main" id="{772825D1-1302-8E87-595B-FB3FDAFD8B71}"/>
              </a:ext>
            </a:extLst>
          </p:cNvPr>
          <p:cNvSpPr>
            <a:spLocks noChangeArrowheads="1"/>
          </p:cNvSpPr>
          <p:nvPr/>
        </p:nvSpPr>
        <p:spPr bwMode="auto">
          <a:xfrm flipH="1">
            <a:off x="6667500" y="3975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1385" name="Oval 57">
            <a:extLst>
              <a:ext uri="{FF2B5EF4-FFF2-40B4-BE49-F238E27FC236}">
                <a16:creationId xmlns:a16="http://schemas.microsoft.com/office/drawing/2014/main" id="{6ADCB5EE-F122-9D68-069F-9CF711D1BACE}"/>
              </a:ext>
            </a:extLst>
          </p:cNvPr>
          <p:cNvSpPr>
            <a:spLocks noChangeArrowheads="1"/>
          </p:cNvSpPr>
          <p:nvPr/>
        </p:nvSpPr>
        <p:spPr bwMode="auto">
          <a:xfrm flipH="1">
            <a:off x="6667500" y="4419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86" name="AutoShape 58">
            <a:extLst>
              <a:ext uri="{FF2B5EF4-FFF2-40B4-BE49-F238E27FC236}">
                <a16:creationId xmlns:a16="http://schemas.microsoft.com/office/drawing/2014/main" id="{D01E31CC-4A24-C197-4B31-BFE56011CFFB}"/>
              </a:ext>
            </a:extLst>
          </p:cNvPr>
          <p:cNvCxnSpPr>
            <a:cxnSpLocks noChangeShapeType="1"/>
            <a:stCxn id="611385" idx="0"/>
            <a:endCxn id="611384" idx="4"/>
          </p:cNvCxnSpPr>
          <p:nvPr/>
        </p:nvCxnSpPr>
        <p:spPr bwMode="auto">
          <a:xfrm flipV="1">
            <a:off x="6794500" y="4227513"/>
            <a:ext cx="0" cy="192087"/>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87" name="AutoShape 59">
            <a:extLst>
              <a:ext uri="{FF2B5EF4-FFF2-40B4-BE49-F238E27FC236}">
                <a16:creationId xmlns:a16="http://schemas.microsoft.com/office/drawing/2014/main" id="{94ECED14-0422-A581-30E2-9B3DA55E80A5}"/>
              </a:ext>
            </a:extLst>
          </p:cNvPr>
          <p:cNvCxnSpPr>
            <a:cxnSpLocks noChangeShapeType="1"/>
            <a:stCxn id="611379" idx="6"/>
            <a:endCxn id="611384" idx="2"/>
          </p:cNvCxnSpPr>
          <p:nvPr/>
        </p:nvCxnSpPr>
        <p:spPr bwMode="auto">
          <a:xfrm flipH="1">
            <a:off x="6921500" y="4100513"/>
            <a:ext cx="217488"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88" name="AutoShape 60">
            <a:extLst>
              <a:ext uri="{FF2B5EF4-FFF2-40B4-BE49-F238E27FC236}">
                <a16:creationId xmlns:a16="http://schemas.microsoft.com/office/drawing/2014/main" id="{38E4ADB7-9F1F-B5B8-4FCF-D8C86FAAA5ED}"/>
              </a:ext>
            </a:extLst>
          </p:cNvPr>
          <p:cNvCxnSpPr>
            <a:cxnSpLocks noChangeShapeType="1"/>
            <a:stCxn id="611380" idx="6"/>
            <a:endCxn id="611385" idx="2"/>
          </p:cNvCxnSpPr>
          <p:nvPr/>
        </p:nvCxnSpPr>
        <p:spPr bwMode="auto">
          <a:xfrm flipH="1">
            <a:off x="6921500" y="4545013"/>
            <a:ext cx="217488"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89" name="Oval 61">
            <a:extLst>
              <a:ext uri="{FF2B5EF4-FFF2-40B4-BE49-F238E27FC236}">
                <a16:creationId xmlns:a16="http://schemas.microsoft.com/office/drawing/2014/main" id="{12CD4B49-1EBE-2FC7-5894-F6D57D0A8EC2}"/>
              </a:ext>
            </a:extLst>
          </p:cNvPr>
          <p:cNvSpPr>
            <a:spLocks noChangeArrowheads="1"/>
          </p:cNvSpPr>
          <p:nvPr/>
        </p:nvSpPr>
        <p:spPr bwMode="auto">
          <a:xfrm>
            <a:off x="6667500" y="4864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390" name="AutoShape 62">
            <a:extLst>
              <a:ext uri="{FF2B5EF4-FFF2-40B4-BE49-F238E27FC236}">
                <a16:creationId xmlns:a16="http://schemas.microsoft.com/office/drawing/2014/main" id="{62A39881-6024-5A6E-47E6-6D653253A96E}"/>
              </a:ext>
            </a:extLst>
          </p:cNvPr>
          <p:cNvCxnSpPr>
            <a:cxnSpLocks noChangeShapeType="1"/>
            <a:stCxn id="611356" idx="7"/>
            <a:endCxn id="611389" idx="3"/>
          </p:cNvCxnSpPr>
          <p:nvPr/>
        </p:nvCxnSpPr>
        <p:spPr bwMode="auto">
          <a:xfrm flipV="1">
            <a:off x="6503988" y="5081588"/>
            <a:ext cx="2000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391" name="AutoShape 63">
            <a:extLst>
              <a:ext uri="{FF2B5EF4-FFF2-40B4-BE49-F238E27FC236}">
                <a16:creationId xmlns:a16="http://schemas.microsoft.com/office/drawing/2014/main" id="{56568D86-D8D4-A74C-4510-7DB55721683E}"/>
              </a:ext>
            </a:extLst>
          </p:cNvPr>
          <p:cNvCxnSpPr>
            <a:cxnSpLocks noChangeShapeType="1"/>
            <a:stCxn id="611389" idx="0"/>
            <a:endCxn id="611385" idx="4"/>
          </p:cNvCxnSpPr>
          <p:nvPr/>
        </p:nvCxnSpPr>
        <p:spPr bwMode="auto">
          <a:xfrm flipV="1">
            <a:off x="6794500" y="4672013"/>
            <a:ext cx="0" cy="192087"/>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92" name="Oval 64">
            <a:extLst>
              <a:ext uri="{FF2B5EF4-FFF2-40B4-BE49-F238E27FC236}">
                <a16:creationId xmlns:a16="http://schemas.microsoft.com/office/drawing/2014/main" id="{6732B956-FDC8-C963-844E-D0D89857983B}"/>
              </a:ext>
            </a:extLst>
          </p:cNvPr>
          <p:cNvSpPr>
            <a:spLocks noChangeArrowheads="1"/>
          </p:cNvSpPr>
          <p:nvPr/>
        </p:nvSpPr>
        <p:spPr bwMode="auto">
          <a:xfrm>
            <a:off x="5334000" y="3213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93" name="AutoShape 65">
            <a:extLst>
              <a:ext uri="{FF2B5EF4-FFF2-40B4-BE49-F238E27FC236}">
                <a16:creationId xmlns:a16="http://schemas.microsoft.com/office/drawing/2014/main" id="{36A978DF-C3EF-8FCD-A5A9-934205B4BD57}"/>
              </a:ext>
            </a:extLst>
          </p:cNvPr>
          <p:cNvCxnSpPr>
            <a:cxnSpLocks noChangeShapeType="1"/>
            <a:stCxn id="611398" idx="1"/>
            <a:endCxn id="611392" idx="5"/>
          </p:cNvCxnSpPr>
          <p:nvPr/>
        </p:nvCxnSpPr>
        <p:spPr bwMode="auto">
          <a:xfrm flipH="1" flipV="1">
            <a:off x="5551488" y="34305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94" name="Oval 66">
            <a:extLst>
              <a:ext uri="{FF2B5EF4-FFF2-40B4-BE49-F238E27FC236}">
                <a16:creationId xmlns:a16="http://schemas.microsoft.com/office/drawing/2014/main" id="{5FACEF31-81B1-A889-95D9-42BF72B55AA2}"/>
              </a:ext>
            </a:extLst>
          </p:cNvPr>
          <p:cNvSpPr>
            <a:spLocks noChangeArrowheads="1"/>
          </p:cNvSpPr>
          <p:nvPr/>
        </p:nvSpPr>
        <p:spPr bwMode="auto">
          <a:xfrm>
            <a:off x="5651500" y="2895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1395" name="AutoShape 67">
            <a:extLst>
              <a:ext uri="{FF2B5EF4-FFF2-40B4-BE49-F238E27FC236}">
                <a16:creationId xmlns:a16="http://schemas.microsoft.com/office/drawing/2014/main" id="{2C26D3D6-BAFE-C58D-C746-BA2F341275FD}"/>
              </a:ext>
            </a:extLst>
          </p:cNvPr>
          <p:cNvCxnSpPr>
            <a:cxnSpLocks noChangeShapeType="1"/>
            <a:stCxn id="611392" idx="7"/>
            <a:endCxn id="611394" idx="3"/>
          </p:cNvCxnSpPr>
          <p:nvPr/>
        </p:nvCxnSpPr>
        <p:spPr bwMode="auto">
          <a:xfrm flipV="1">
            <a:off x="5551488" y="31130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96" name="Oval 68">
            <a:extLst>
              <a:ext uri="{FF2B5EF4-FFF2-40B4-BE49-F238E27FC236}">
                <a16:creationId xmlns:a16="http://schemas.microsoft.com/office/drawing/2014/main" id="{150A977D-9A8B-790B-ECE4-A95718D38F27}"/>
              </a:ext>
            </a:extLst>
          </p:cNvPr>
          <p:cNvSpPr>
            <a:spLocks noChangeArrowheads="1"/>
          </p:cNvSpPr>
          <p:nvPr/>
        </p:nvSpPr>
        <p:spPr bwMode="auto">
          <a:xfrm>
            <a:off x="6159500" y="2895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97" name="AutoShape 69">
            <a:extLst>
              <a:ext uri="{FF2B5EF4-FFF2-40B4-BE49-F238E27FC236}">
                <a16:creationId xmlns:a16="http://schemas.microsoft.com/office/drawing/2014/main" id="{855CCCC6-2B7E-6505-8354-7D1DF65E424A}"/>
              </a:ext>
            </a:extLst>
          </p:cNvPr>
          <p:cNvCxnSpPr>
            <a:cxnSpLocks noChangeShapeType="1"/>
            <a:stCxn id="611394" idx="6"/>
            <a:endCxn id="611396" idx="2"/>
          </p:cNvCxnSpPr>
          <p:nvPr/>
        </p:nvCxnSpPr>
        <p:spPr bwMode="auto">
          <a:xfrm>
            <a:off x="5905500" y="30226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398" name="Oval 70">
            <a:extLst>
              <a:ext uri="{FF2B5EF4-FFF2-40B4-BE49-F238E27FC236}">
                <a16:creationId xmlns:a16="http://schemas.microsoft.com/office/drawing/2014/main" id="{72195ECA-9DE4-2E77-E609-95CF125791BF}"/>
              </a:ext>
            </a:extLst>
          </p:cNvPr>
          <p:cNvSpPr>
            <a:spLocks noChangeArrowheads="1"/>
          </p:cNvSpPr>
          <p:nvPr/>
        </p:nvSpPr>
        <p:spPr bwMode="auto">
          <a:xfrm>
            <a:off x="5651500" y="3530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399" name="AutoShape 71">
            <a:extLst>
              <a:ext uri="{FF2B5EF4-FFF2-40B4-BE49-F238E27FC236}">
                <a16:creationId xmlns:a16="http://schemas.microsoft.com/office/drawing/2014/main" id="{A74C69EA-265E-E19B-D3FF-8665CD84C66F}"/>
              </a:ext>
            </a:extLst>
          </p:cNvPr>
          <p:cNvCxnSpPr>
            <a:cxnSpLocks noChangeShapeType="1"/>
            <a:stCxn id="611409" idx="3"/>
            <a:endCxn id="611401" idx="7"/>
          </p:cNvCxnSpPr>
          <p:nvPr/>
        </p:nvCxnSpPr>
        <p:spPr bwMode="auto">
          <a:xfrm flipH="1">
            <a:off x="6376988" y="34305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00" name="Oval 72">
            <a:extLst>
              <a:ext uri="{FF2B5EF4-FFF2-40B4-BE49-F238E27FC236}">
                <a16:creationId xmlns:a16="http://schemas.microsoft.com/office/drawing/2014/main" id="{D11483C5-4025-9919-8DF1-119AA70CA7E0}"/>
              </a:ext>
            </a:extLst>
          </p:cNvPr>
          <p:cNvSpPr>
            <a:spLocks noChangeArrowheads="1"/>
          </p:cNvSpPr>
          <p:nvPr/>
        </p:nvSpPr>
        <p:spPr bwMode="auto">
          <a:xfrm>
            <a:off x="5651500" y="3975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1401" name="Oval 73">
            <a:extLst>
              <a:ext uri="{FF2B5EF4-FFF2-40B4-BE49-F238E27FC236}">
                <a16:creationId xmlns:a16="http://schemas.microsoft.com/office/drawing/2014/main" id="{32630FF8-E7D5-5311-E948-4D332BE362EA}"/>
              </a:ext>
            </a:extLst>
          </p:cNvPr>
          <p:cNvSpPr>
            <a:spLocks noChangeArrowheads="1"/>
          </p:cNvSpPr>
          <p:nvPr/>
        </p:nvSpPr>
        <p:spPr bwMode="auto">
          <a:xfrm>
            <a:off x="6159500" y="3530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1402" name="Oval 74">
            <a:extLst>
              <a:ext uri="{FF2B5EF4-FFF2-40B4-BE49-F238E27FC236}">
                <a16:creationId xmlns:a16="http://schemas.microsoft.com/office/drawing/2014/main" id="{7ADFD95E-802D-EFE0-44AE-59A6B603F65C}"/>
              </a:ext>
            </a:extLst>
          </p:cNvPr>
          <p:cNvSpPr>
            <a:spLocks noChangeArrowheads="1"/>
          </p:cNvSpPr>
          <p:nvPr/>
        </p:nvSpPr>
        <p:spPr bwMode="auto">
          <a:xfrm>
            <a:off x="6159500" y="3975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403" name="AutoShape 75">
            <a:extLst>
              <a:ext uri="{FF2B5EF4-FFF2-40B4-BE49-F238E27FC236}">
                <a16:creationId xmlns:a16="http://schemas.microsoft.com/office/drawing/2014/main" id="{3F996403-4450-C568-943B-98BA6BB7DF15}"/>
              </a:ext>
            </a:extLst>
          </p:cNvPr>
          <p:cNvCxnSpPr>
            <a:cxnSpLocks noChangeShapeType="1"/>
            <a:stCxn id="611398" idx="6"/>
            <a:endCxn id="611401" idx="2"/>
          </p:cNvCxnSpPr>
          <p:nvPr/>
        </p:nvCxnSpPr>
        <p:spPr bwMode="auto">
          <a:xfrm>
            <a:off x="5905500" y="3657600"/>
            <a:ext cx="2540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04" name="AutoShape 76">
            <a:extLst>
              <a:ext uri="{FF2B5EF4-FFF2-40B4-BE49-F238E27FC236}">
                <a16:creationId xmlns:a16="http://schemas.microsoft.com/office/drawing/2014/main" id="{7206622B-99F2-B752-BD0B-CF1F69AEB313}"/>
              </a:ext>
            </a:extLst>
          </p:cNvPr>
          <p:cNvCxnSpPr>
            <a:cxnSpLocks noChangeShapeType="1"/>
            <a:stCxn id="611402" idx="0"/>
            <a:endCxn id="611401" idx="4"/>
          </p:cNvCxnSpPr>
          <p:nvPr/>
        </p:nvCxnSpPr>
        <p:spPr bwMode="auto">
          <a:xfrm flipV="1">
            <a:off x="6286500" y="37846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05" name="AutoShape 77">
            <a:extLst>
              <a:ext uri="{FF2B5EF4-FFF2-40B4-BE49-F238E27FC236}">
                <a16:creationId xmlns:a16="http://schemas.microsoft.com/office/drawing/2014/main" id="{B205FB8E-8616-3D4D-C93E-5E1FD14B5C53}"/>
              </a:ext>
            </a:extLst>
          </p:cNvPr>
          <p:cNvCxnSpPr>
            <a:cxnSpLocks noChangeShapeType="1"/>
            <a:stCxn id="611400" idx="0"/>
            <a:endCxn id="611398" idx="4"/>
          </p:cNvCxnSpPr>
          <p:nvPr/>
        </p:nvCxnSpPr>
        <p:spPr bwMode="auto">
          <a:xfrm flipV="1">
            <a:off x="5778500" y="37846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06" name="AutoShape 78">
            <a:extLst>
              <a:ext uri="{FF2B5EF4-FFF2-40B4-BE49-F238E27FC236}">
                <a16:creationId xmlns:a16="http://schemas.microsoft.com/office/drawing/2014/main" id="{1124F803-128A-58E3-3105-F7BADCF1CD4A}"/>
              </a:ext>
            </a:extLst>
          </p:cNvPr>
          <p:cNvCxnSpPr>
            <a:cxnSpLocks noChangeShapeType="1"/>
            <a:stCxn id="611400" idx="6"/>
            <a:endCxn id="611402" idx="2"/>
          </p:cNvCxnSpPr>
          <p:nvPr/>
        </p:nvCxnSpPr>
        <p:spPr bwMode="auto">
          <a:xfrm>
            <a:off x="5905500" y="4102100"/>
            <a:ext cx="2540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07" name="AutoShape 79">
            <a:extLst>
              <a:ext uri="{FF2B5EF4-FFF2-40B4-BE49-F238E27FC236}">
                <a16:creationId xmlns:a16="http://schemas.microsoft.com/office/drawing/2014/main" id="{6AAF0F96-7582-9FA6-9AAF-3DECA636D22D}"/>
              </a:ext>
            </a:extLst>
          </p:cNvPr>
          <p:cNvCxnSpPr>
            <a:cxnSpLocks noChangeShapeType="1"/>
            <a:stCxn id="611361" idx="2"/>
          </p:cNvCxnSpPr>
          <p:nvPr/>
        </p:nvCxnSpPr>
        <p:spPr bwMode="auto">
          <a:xfrm flipH="1">
            <a:off x="5080000" y="53086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08" name="AutoShape 80">
            <a:extLst>
              <a:ext uri="{FF2B5EF4-FFF2-40B4-BE49-F238E27FC236}">
                <a16:creationId xmlns:a16="http://schemas.microsoft.com/office/drawing/2014/main" id="{FBFAE9B3-B9D0-E124-63E0-1B17733DD75F}"/>
              </a:ext>
            </a:extLst>
          </p:cNvPr>
          <p:cNvCxnSpPr>
            <a:cxnSpLocks noChangeShapeType="1"/>
            <a:stCxn id="611402" idx="6"/>
            <a:endCxn id="611384" idx="6"/>
          </p:cNvCxnSpPr>
          <p:nvPr/>
        </p:nvCxnSpPr>
        <p:spPr bwMode="auto">
          <a:xfrm flipV="1">
            <a:off x="6413500" y="4100513"/>
            <a:ext cx="254000" cy="1587"/>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09" name="Oval 81">
            <a:extLst>
              <a:ext uri="{FF2B5EF4-FFF2-40B4-BE49-F238E27FC236}">
                <a16:creationId xmlns:a16="http://schemas.microsoft.com/office/drawing/2014/main" id="{2C26E9C2-B8F5-FDCA-8610-A949DDD4CA1D}"/>
              </a:ext>
            </a:extLst>
          </p:cNvPr>
          <p:cNvSpPr>
            <a:spLocks noChangeArrowheads="1"/>
          </p:cNvSpPr>
          <p:nvPr/>
        </p:nvSpPr>
        <p:spPr bwMode="auto">
          <a:xfrm>
            <a:off x="6477000" y="3213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410" name="AutoShape 82">
            <a:extLst>
              <a:ext uri="{FF2B5EF4-FFF2-40B4-BE49-F238E27FC236}">
                <a16:creationId xmlns:a16="http://schemas.microsoft.com/office/drawing/2014/main" id="{925D2ED6-A681-7C6C-E7D0-3FC899610BA8}"/>
              </a:ext>
            </a:extLst>
          </p:cNvPr>
          <p:cNvCxnSpPr>
            <a:cxnSpLocks noChangeShapeType="1"/>
            <a:stCxn id="611396" idx="5"/>
            <a:endCxn id="611409" idx="1"/>
          </p:cNvCxnSpPr>
          <p:nvPr/>
        </p:nvCxnSpPr>
        <p:spPr bwMode="auto">
          <a:xfrm>
            <a:off x="6376988" y="31130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11" name="Oval 83">
            <a:extLst>
              <a:ext uri="{FF2B5EF4-FFF2-40B4-BE49-F238E27FC236}">
                <a16:creationId xmlns:a16="http://schemas.microsoft.com/office/drawing/2014/main" id="{0BE23059-B8A8-E231-CF14-95B95F54CA20}"/>
              </a:ext>
            </a:extLst>
          </p:cNvPr>
          <p:cNvSpPr>
            <a:spLocks noChangeArrowheads="1"/>
          </p:cNvSpPr>
          <p:nvPr/>
        </p:nvSpPr>
        <p:spPr bwMode="auto">
          <a:xfrm>
            <a:off x="5334000" y="4292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412" name="AutoShape 84">
            <a:extLst>
              <a:ext uri="{FF2B5EF4-FFF2-40B4-BE49-F238E27FC236}">
                <a16:creationId xmlns:a16="http://schemas.microsoft.com/office/drawing/2014/main" id="{84C5AC8B-14C9-A99C-CCA7-681C81C3245A}"/>
              </a:ext>
            </a:extLst>
          </p:cNvPr>
          <p:cNvCxnSpPr>
            <a:cxnSpLocks noChangeShapeType="1"/>
            <a:stCxn id="611400" idx="3"/>
            <a:endCxn id="611411" idx="7"/>
          </p:cNvCxnSpPr>
          <p:nvPr/>
        </p:nvCxnSpPr>
        <p:spPr bwMode="auto">
          <a:xfrm flipH="1">
            <a:off x="5551488" y="41925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13" name="Oval 85">
            <a:extLst>
              <a:ext uri="{FF2B5EF4-FFF2-40B4-BE49-F238E27FC236}">
                <a16:creationId xmlns:a16="http://schemas.microsoft.com/office/drawing/2014/main" id="{E72B1783-969C-0F07-C479-AB620D9B0345}"/>
              </a:ext>
            </a:extLst>
          </p:cNvPr>
          <p:cNvSpPr>
            <a:spLocks noChangeArrowheads="1"/>
          </p:cNvSpPr>
          <p:nvPr/>
        </p:nvSpPr>
        <p:spPr bwMode="auto">
          <a:xfrm>
            <a:off x="5334000" y="4737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1414" name="AutoShape 86">
            <a:extLst>
              <a:ext uri="{FF2B5EF4-FFF2-40B4-BE49-F238E27FC236}">
                <a16:creationId xmlns:a16="http://schemas.microsoft.com/office/drawing/2014/main" id="{24B2EAE9-7735-9D75-7BA6-6B94B77294A0}"/>
              </a:ext>
            </a:extLst>
          </p:cNvPr>
          <p:cNvCxnSpPr>
            <a:cxnSpLocks noChangeShapeType="1"/>
            <a:stCxn id="611413" idx="0"/>
            <a:endCxn id="611411" idx="4"/>
          </p:cNvCxnSpPr>
          <p:nvPr/>
        </p:nvCxnSpPr>
        <p:spPr bwMode="auto">
          <a:xfrm flipV="1">
            <a:off x="5461000" y="45466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15" name="AutoShape 87">
            <a:extLst>
              <a:ext uri="{FF2B5EF4-FFF2-40B4-BE49-F238E27FC236}">
                <a16:creationId xmlns:a16="http://schemas.microsoft.com/office/drawing/2014/main" id="{C8360786-8D43-8230-D6AD-3C2F5AF1004E}"/>
              </a:ext>
            </a:extLst>
          </p:cNvPr>
          <p:cNvCxnSpPr>
            <a:cxnSpLocks noChangeShapeType="1"/>
            <a:stCxn id="611413" idx="2"/>
          </p:cNvCxnSpPr>
          <p:nvPr/>
        </p:nvCxnSpPr>
        <p:spPr bwMode="auto">
          <a:xfrm flipH="1">
            <a:off x="5080000" y="48641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16" name="AutoShape 88">
            <a:extLst>
              <a:ext uri="{FF2B5EF4-FFF2-40B4-BE49-F238E27FC236}">
                <a16:creationId xmlns:a16="http://schemas.microsoft.com/office/drawing/2014/main" id="{E67EC9DE-C4AD-A5AF-CC02-5B9F33FC9639}"/>
              </a:ext>
            </a:extLst>
          </p:cNvPr>
          <p:cNvCxnSpPr>
            <a:cxnSpLocks noChangeShapeType="1"/>
            <a:stCxn id="611361" idx="0"/>
            <a:endCxn id="611413" idx="4"/>
          </p:cNvCxnSpPr>
          <p:nvPr/>
        </p:nvCxnSpPr>
        <p:spPr bwMode="auto">
          <a:xfrm flipV="1">
            <a:off x="5461000" y="4991100"/>
            <a:ext cx="0" cy="19050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17" name="Oval 89">
            <a:extLst>
              <a:ext uri="{FF2B5EF4-FFF2-40B4-BE49-F238E27FC236}">
                <a16:creationId xmlns:a16="http://schemas.microsoft.com/office/drawing/2014/main" id="{CAAAAD9A-F40E-EB60-450D-7C620501A91D}"/>
              </a:ext>
            </a:extLst>
          </p:cNvPr>
          <p:cNvSpPr>
            <a:spLocks noChangeArrowheads="1"/>
          </p:cNvSpPr>
          <p:nvPr/>
        </p:nvSpPr>
        <p:spPr bwMode="auto">
          <a:xfrm>
            <a:off x="304800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1418" name="AutoShape 90">
            <a:extLst>
              <a:ext uri="{FF2B5EF4-FFF2-40B4-BE49-F238E27FC236}">
                <a16:creationId xmlns:a16="http://schemas.microsoft.com/office/drawing/2014/main" id="{7605092B-04FD-2705-B207-5126432AE3CC}"/>
              </a:ext>
            </a:extLst>
          </p:cNvPr>
          <p:cNvCxnSpPr>
            <a:cxnSpLocks noChangeShapeType="1"/>
            <a:stCxn id="611427" idx="1"/>
            <a:endCxn id="611417" idx="5"/>
          </p:cNvCxnSpPr>
          <p:nvPr/>
        </p:nvCxnSpPr>
        <p:spPr bwMode="auto">
          <a:xfrm flipH="1" flipV="1">
            <a:off x="3265488" y="5399088"/>
            <a:ext cx="207962"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19" name="Oval 91">
            <a:extLst>
              <a:ext uri="{FF2B5EF4-FFF2-40B4-BE49-F238E27FC236}">
                <a16:creationId xmlns:a16="http://schemas.microsoft.com/office/drawing/2014/main" id="{D89EA842-49F8-96DD-8BE7-0D62935387B8}"/>
              </a:ext>
            </a:extLst>
          </p:cNvPr>
          <p:cNvSpPr>
            <a:spLocks noChangeArrowheads="1"/>
          </p:cNvSpPr>
          <p:nvPr/>
        </p:nvSpPr>
        <p:spPr bwMode="auto">
          <a:xfrm>
            <a:off x="3054350" y="4737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1420" name="AutoShape 92">
            <a:extLst>
              <a:ext uri="{FF2B5EF4-FFF2-40B4-BE49-F238E27FC236}">
                <a16:creationId xmlns:a16="http://schemas.microsoft.com/office/drawing/2014/main" id="{DFCBAB57-FE43-D012-DF80-674F01C5683C}"/>
              </a:ext>
            </a:extLst>
          </p:cNvPr>
          <p:cNvCxnSpPr>
            <a:cxnSpLocks noChangeShapeType="1"/>
            <a:stCxn id="611417" idx="0"/>
            <a:endCxn id="611419" idx="4"/>
          </p:cNvCxnSpPr>
          <p:nvPr/>
        </p:nvCxnSpPr>
        <p:spPr bwMode="auto">
          <a:xfrm flipV="1">
            <a:off x="3175000" y="4991100"/>
            <a:ext cx="635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21" name="Oval 93">
            <a:extLst>
              <a:ext uri="{FF2B5EF4-FFF2-40B4-BE49-F238E27FC236}">
                <a16:creationId xmlns:a16="http://schemas.microsoft.com/office/drawing/2014/main" id="{62477EE0-023D-91E4-ED44-5B0A9F4793CE}"/>
              </a:ext>
            </a:extLst>
          </p:cNvPr>
          <p:cNvSpPr>
            <a:spLocks noChangeArrowheads="1"/>
          </p:cNvSpPr>
          <p:nvPr/>
        </p:nvSpPr>
        <p:spPr bwMode="auto">
          <a:xfrm>
            <a:off x="3435350" y="4419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1422" name="AutoShape 94">
            <a:extLst>
              <a:ext uri="{FF2B5EF4-FFF2-40B4-BE49-F238E27FC236}">
                <a16:creationId xmlns:a16="http://schemas.microsoft.com/office/drawing/2014/main" id="{C757434A-2BA2-F8D4-32FE-F65BF43D7AC0}"/>
              </a:ext>
            </a:extLst>
          </p:cNvPr>
          <p:cNvCxnSpPr>
            <a:cxnSpLocks noChangeShapeType="1"/>
            <a:stCxn id="611419" idx="7"/>
            <a:endCxn id="611421" idx="3"/>
          </p:cNvCxnSpPr>
          <p:nvPr/>
        </p:nvCxnSpPr>
        <p:spPr bwMode="auto">
          <a:xfrm flipV="1">
            <a:off x="3271838" y="4637088"/>
            <a:ext cx="201612"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23" name="Oval 95">
            <a:extLst>
              <a:ext uri="{FF2B5EF4-FFF2-40B4-BE49-F238E27FC236}">
                <a16:creationId xmlns:a16="http://schemas.microsoft.com/office/drawing/2014/main" id="{7CDDB0F5-FB2E-3EF1-9703-A677746CF4E9}"/>
              </a:ext>
            </a:extLst>
          </p:cNvPr>
          <p:cNvSpPr>
            <a:spLocks noChangeArrowheads="1"/>
          </p:cNvSpPr>
          <p:nvPr/>
        </p:nvSpPr>
        <p:spPr bwMode="auto">
          <a:xfrm>
            <a:off x="3816350" y="4737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1424" name="AutoShape 96">
            <a:extLst>
              <a:ext uri="{FF2B5EF4-FFF2-40B4-BE49-F238E27FC236}">
                <a16:creationId xmlns:a16="http://schemas.microsoft.com/office/drawing/2014/main" id="{86D24557-3E8C-C9F4-8248-8E4CA4CD4115}"/>
              </a:ext>
            </a:extLst>
          </p:cNvPr>
          <p:cNvCxnSpPr>
            <a:cxnSpLocks noChangeShapeType="1"/>
            <a:stCxn id="611421" idx="5"/>
            <a:endCxn id="611423" idx="1"/>
          </p:cNvCxnSpPr>
          <p:nvPr/>
        </p:nvCxnSpPr>
        <p:spPr bwMode="auto">
          <a:xfrm>
            <a:off x="3652838" y="4637088"/>
            <a:ext cx="201612"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25" name="Oval 97">
            <a:extLst>
              <a:ext uri="{FF2B5EF4-FFF2-40B4-BE49-F238E27FC236}">
                <a16:creationId xmlns:a16="http://schemas.microsoft.com/office/drawing/2014/main" id="{EAE92205-D3C7-C2EE-D71F-2C343F57ADF8}"/>
              </a:ext>
            </a:extLst>
          </p:cNvPr>
          <p:cNvSpPr>
            <a:spLocks noChangeArrowheads="1"/>
          </p:cNvSpPr>
          <p:nvPr/>
        </p:nvSpPr>
        <p:spPr bwMode="auto">
          <a:xfrm>
            <a:off x="381635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426" name="AutoShape 98">
            <a:extLst>
              <a:ext uri="{FF2B5EF4-FFF2-40B4-BE49-F238E27FC236}">
                <a16:creationId xmlns:a16="http://schemas.microsoft.com/office/drawing/2014/main" id="{A6EFE498-3526-C454-C75B-989290F68877}"/>
              </a:ext>
            </a:extLst>
          </p:cNvPr>
          <p:cNvCxnSpPr>
            <a:cxnSpLocks noChangeShapeType="1"/>
            <a:stCxn id="611425" idx="0"/>
            <a:endCxn id="611423" idx="4"/>
          </p:cNvCxnSpPr>
          <p:nvPr/>
        </p:nvCxnSpPr>
        <p:spPr bwMode="auto">
          <a:xfrm flipV="1">
            <a:off x="3943350" y="4991100"/>
            <a:ext cx="0" cy="19050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27" name="Oval 99">
            <a:extLst>
              <a:ext uri="{FF2B5EF4-FFF2-40B4-BE49-F238E27FC236}">
                <a16:creationId xmlns:a16="http://schemas.microsoft.com/office/drawing/2014/main" id="{FEB95A1D-5D20-8F1D-13A9-633A664A83EF}"/>
              </a:ext>
            </a:extLst>
          </p:cNvPr>
          <p:cNvSpPr>
            <a:spLocks noChangeArrowheads="1"/>
          </p:cNvSpPr>
          <p:nvPr/>
        </p:nvSpPr>
        <p:spPr bwMode="auto">
          <a:xfrm>
            <a:off x="3435350" y="5499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428" name="AutoShape 100">
            <a:extLst>
              <a:ext uri="{FF2B5EF4-FFF2-40B4-BE49-F238E27FC236}">
                <a16:creationId xmlns:a16="http://schemas.microsoft.com/office/drawing/2014/main" id="{54C1AEA6-57D7-35BD-F204-8620B1A7B3CB}"/>
              </a:ext>
            </a:extLst>
          </p:cNvPr>
          <p:cNvCxnSpPr>
            <a:cxnSpLocks noChangeShapeType="1"/>
            <a:stCxn id="611425" idx="3"/>
            <a:endCxn id="611427" idx="7"/>
          </p:cNvCxnSpPr>
          <p:nvPr/>
        </p:nvCxnSpPr>
        <p:spPr bwMode="auto">
          <a:xfrm flipH="1">
            <a:off x="3652838" y="5399088"/>
            <a:ext cx="201612"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29" name="Oval 101">
            <a:extLst>
              <a:ext uri="{FF2B5EF4-FFF2-40B4-BE49-F238E27FC236}">
                <a16:creationId xmlns:a16="http://schemas.microsoft.com/office/drawing/2014/main" id="{616BD09F-2299-8C64-BA17-48FDF30BCA41}"/>
              </a:ext>
            </a:extLst>
          </p:cNvPr>
          <p:cNvSpPr>
            <a:spLocks noChangeArrowheads="1"/>
          </p:cNvSpPr>
          <p:nvPr/>
        </p:nvSpPr>
        <p:spPr bwMode="auto">
          <a:xfrm>
            <a:off x="4324350" y="4737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1430" name="Oval 102">
            <a:extLst>
              <a:ext uri="{FF2B5EF4-FFF2-40B4-BE49-F238E27FC236}">
                <a16:creationId xmlns:a16="http://schemas.microsoft.com/office/drawing/2014/main" id="{6B0809E4-764E-9744-A991-70B82AE06C92}"/>
              </a:ext>
            </a:extLst>
          </p:cNvPr>
          <p:cNvSpPr>
            <a:spLocks noChangeArrowheads="1"/>
          </p:cNvSpPr>
          <p:nvPr/>
        </p:nvSpPr>
        <p:spPr bwMode="auto">
          <a:xfrm>
            <a:off x="432435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1431" name="AutoShape 103">
            <a:extLst>
              <a:ext uri="{FF2B5EF4-FFF2-40B4-BE49-F238E27FC236}">
                <a16:creationId xmlns:a16="http://schemas.microsoft.com/office/drawing/2014/main" id="{0957F63B-B8CD-5605-2BB1-69E14849BA3A}"/>
              </a:ext>
            </a:extLst>
          </p:cNvPr>
          <p:cNvCxnSpPr>
            <a:cxnSpLocks noChangeShapeType="1"/>
            <a:stCxn id="611430" idx="0"/>
            <a:endCxn id="611429" idx="4"/>
          </p:cNvCxnSpPr>
          <p:nvPr/>
        </p:nvCxnSpPr>
        <p:spPr bwMode="auto">
          <a:xfrm flipV="1">
            <a:off x="4451350" y="4991100"/>
            <a:ext cx="0" cy="19050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32" name="AutoShape 104">
            <a:extLst>
              <a:ext uri="{FF2B5EF4-FFF2-40B4-BE49-F238E27FC236}">
                <a16:creationId xmlns:a16="http://schemas.microsoft.com/office/drawing/2014/main" id="{4861AB24-8A09-CE87-1630-63B995F05CB4}"/>
              </a:ext>
            </a:extLst>
          </p:cNvPr>
          <p:cNvCxnSpPr>
            <a:cxnSpLocks noChangeShapeType="1"/>
            <a:stCxn id="611423" idx="6"/>
            <a:endCxn id="611429" idx="2"/>
          </p:cNvCxnSpPr>
          <p:nvPr/>
        </p:nvCxnSpPr>
        <p:spPr bwMode="auto">
          <a:xfrm>
            <a:off x="4070350" y="48641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33" name="AutoShape 105">
            <a:extLst>
              <a:ext uri="{FF2B5EF4-FFF2-40B4-BE49-F238E27FC236}">
                <a16:creationId xmlns:a16="http://schemas.microsoft.com/office/drawing/2014/main" id="{734FFE87-1209-3622-E8C5-14B138028CD4}"/>
              </a:ext>
            </a:extLst>
          </p:cNvPr>
          <p:cNvCxnSpPr>
            <a:cxnSpLocks noChangeShapeType="1"/>
            <a:stCxn id="611425" idx="6"/>
            <a:endCxn id="611430" idx="2"/>
          </p:cNvCxnSpPr>
          <p:nvPr/>
        </p:nvCxnSpPr>
        <p:spPr bwMode="auto">
          <a:xfrm>
            <a:off x="4070350" y="53086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34" name="Oval 106">
            <a:extLst>
              <a:ext uri="{FF2B5EF4-FFF2-40B4-BE49-F238E27FC236}">
                <a16:creationId xmlns:a16="http://schemas.microsoft.com/office/drawing/2014/main" id="{82D6B7A4-0EC9-2CE0-892F-931D330781C6}"/>
              </a:ext>
            </a:extLst>
          </p:cNvPr>
          <p:cNvSpPr>
            <a:spLocks noChangeArrowheads="1"/>
          </p:cNvSpPr>
          <p:nvPr/>
        </p:nvSpPr>
        <p:spPr bwMode="auto">
          <a:xfrm>
            <a:off x="4826000" y="47371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1435" name="Oval 107">
            <a:extLst>
              <a:ext uri="{FF2B5EF4-FFF2-40B4-BE49-F238E27FC236}">
                <a16:creationId xmlns:a16="http://schemas.microsoft.com/office/drawing/2014/main" id="{C7CE7671-8947-1058-22E2-A812B882D4E0}"/>
              </a:ext>
            </a:extLst>
          </p:cNvPr>
          <p:cNvSpPr>
            <a:spLocks noChangeArrowheads="1"/>
          </p:cNvSpPr>
          <p:nvPr/>
        </p:nvSpPr>
        <p:spPr bwMode="auto">
          <a:xfrm>
            <a:off x="4826000" y="51816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1437" name="AutoShape 109">
            <a:extLst>
              <a:ext uri="{FF2B5EF4-FFF2-40B4-BE49-F238E27FC236}">
                <a16:creationId xmlns:a16="http://schemas.microsoft.com/office/drawing/2014/main" id="{4722A6B2-0A63-38AB-616B-A8ADFDEE669F}"/>
              </a:ext>
            </a:extLst>
          </p:cNvPr>
          <p:cNvCxnSpPr>
            <a:cxnSpLocks noChangeShapeType="1"/>
            <a:stCxn id="611429" idx="6"/>
            <a:endCxn id="611434" idx="2"/>
          </p:cNvCxnSpPr>
          <p:nvPr/>
        </p:nvCxnSpPr>
        <p:spPr bwMode="auto">
          <a:xfrm>
            <a:off x="4578350" y="4864100"/>
            <a:ext cx="24765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1438" name="AutoShape 110">
            <a:extLst>
              <a:ext uri="{FF2B5EF4-FFF2-40B4-BE49-F238E27FC236}">
                <a16:creationId xmlns:a16="http://schemas.microsoft.com/office/drawing/2014/main" id="{1D7067FD-CC83-1D15-AC90-EBD81735FC41}"/>
              </a:ext>
            </a:extLst>
          </p:cNvPr>
          <p:cNvCxnSpPr>
            <a:cxnSpLocks noChangeShapeType="1"/>
            <a:stCxn id="611430" idx="6"/>
            <a:endCxn id="611435" idx="2"/>
          </p:cNvCxnSpPr>
          <p:nvPr/>
        </p:nvCxnSpPr>
        <p:spPr bwMode="auto">
          <a:xfrm>
            <a:off x="4578350" y="5308600"/>
            <a:ext cx="24765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1440" name="Rectangle 112">
            <a:extLst>
              <a:ext uri="{FF2B5EF4-FFF2-40B4-BE49-F238E27FC236}">
                <a16:creationId xmlns:a16="http://schemas.microsoft.com/office/drawing/2014/main" id="{8D769A1C-03EC-1130-F8D5-6C856EDAC5E2}"/>
              </a:ext>
            </a:extLst>
          </p:cNvPr>
          <p:cNvSpPr>
            <a:spLocks noChangeArrowheads="1"/>
          </p:cNvSpPr>
          <p:nvPr/>
        </p:nvSpPr>
        <p:spPr bwMode="auto">
          <a:xfrm>
            <a:off x="457200" y="3006725"/>
            <a:ext cx="4613275" cy="422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pPr>
              <a:lnSpc>
                <a:spcPts val="2600"/>
              </a:lnSpc>
              <a:buClr>
                <a:srgbClr val="003399"/>
              </a:buClr>
              <a:buSzPct val="50000"/>
              <a:buFont typeface="Monotype Sorts" pitchFamily="2" charset="2"/>
              <a:buNone/>
            </a:pPr>
            <a:r>
              <a:rPr lang="en-US" altLang="en-US" sz="1400">
                <a:solidFill>
                  <a:srgbClr val="003399"/>
                </a:solidFill>
              </a:rPr>
              <a:t>Ex:  </a:t>
            </a:r>
            <a:r>
              <a:rPr lang="en-US" altLang="en-US" sz="1400" b="1">
                <a:latin typeface="Courier New" panose="02070309020205020404" pitchFamily="49" charset="0"/>
              </a:rPr>
              <a:t>GUCGAUUGAGCGAAUGUAACAACGUGGCUACGGCGAGA</a:t>
            </a:r>
            <a:endParaRPr lang="en-US" altLang="en-US"/>
          </a:p>
        </p:txBody>
      </p:sp>
      <p:sp>
        <p:nvSpPr>
          <p:cNvPr id="611443" name="Rectangle 115">
            <a:extLst>
              <a:ext uri="{FF2B5EF4-FFF2-40B4-BE49-F238E27FC236}">
                <a16:creationId xmlns:a16="http://schemas.microsoft.com/office/drawing/2014/main" id="{4A91B436-8FE0-1CEB-A705-4773611056EF}"/>
              </a:ext>
            </a:extLst>
          </p:cNvPr>
          <p:cNvSpPr>
            <a:spLocks noChangeArrowheads="1"/>
          </p:cNvSpPr>
          <p:nvPr/>
        </p:nvSpPr>
        <p:spPr bwMode="auto">
          <a:xfrm>
            <a:off x="2170113" y="6137275"/>
            <a:ext cx="27368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complementary base pairs:  A-U, C-G</a:t>
            </a:r>
          </a:p>
        </p:txBody>
      </p:sp>
      <p:cxnSp>
        <p:nvCxnSpPr>
          <p:cNvPr id="611444" name="AutoShape 116">
            <a:extLst>
              <a:ext uri="{FF2B5EF4-FFF2-40B4-BE49-F238E27FC236}">
                <a16:creationId xmlns:a16="http://schemas.microsoft.com/office/drawing/2014/main" id="{88FDB4A1-EB97-3573-C4AC-C4DF7E3C291C}"/>
              </a:ext>
            </a:extLst>
          </p:cNvPr>
          <p:cNvCxnSpPr>
            <a:cxnSpLocks noChangeShapeType="1"/>
            <a:stCxn id="611435" idx="0"/>
            <a:endCxn id="611434" idx="4"/>
          </p:cNvCxnSpPr>
          <p:nvPr/>
        </p:nvCxnSpPr>
        <p:spPr bwMode="auto">
          <a:xfrm flipV="1">
            <a:off x="4953000" y="4991100"/>
            <a:ext cx="0" cy="19050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E068B4A2-47FB-2FFD-282B-71BE299728E9}"/>
              </a:ext>
            </a:extLst>
          </p:cNvPr>
          <p:cNvSpPr>
            <a:spLocks noGrp="1"/>
          </p:cNvSpPr>
          <p:nvPr>
            <p:ph type="sldNum" sz="quarter" idx="10"/>
          </p:nvPr>
        </p:nvSpPr>
        <p:spPr/>
        <p:txBody>
          <a:bodyPr/>
          <a:lstStyle/>
          <a:p>
            <a:fld id="{2BBBDE03-A383-0F45-B89B-F12A219B5248}" type="slidenum">
              <a:rPr lang="en-US" altLang="en-US"/>
              <a:pPr/>
              <a:t>32</a:t>
            </a:fld>
            <a:endParaRPr lang="en-US" altLang="en-US" sz="1400"/>
          </a:p>
        </p:txBody>
      </p:sp>
      <p:sp>
        <p:nvSpPr>
          <p:cNvPr id="612354" name="Rectangle 2">
            <a:extLst>
              <a:ext uri="{FF2B5EF4-FFF2-40B4-BE49-F238E27FC236}">
                <a16:creationId xmlns:a16="http://schemas.microsoft.com/office/drawing/2014/main" id="{FD6E402B-FED6-9D12-FA13-71EAAA80C04F}"/>
              </a:ext>
            </a:extLst>
          </p:cNvPr>
          <p:cNvSpPr>
            <a:spLocks noGrp="1" noChangeArrowheads="1"/>
          </p:cNvSpPr>
          <p:nvPr>
            <p:ph type="title"/>
          </p:nvPr>
        </p:nvSpPr>
        <p:spPr/>
        <p:txBody>
          <a:bodyPr/>
          <a:lstStyle/>
          <a:p>
            <a:r>
              <a:rPr lang="en-US" altLang="en-US"/>
              <a:t>RNA Secondary Structure</a:t>
            </a:r>
          </a:p>
        </p:txBody>
      </p:sp>
      <p:sp>
        <p:nvSpPr>
          <p:cNvPr id="612355" name="Rectangle 3">
            <a:extLst>
              <a:ext uri="{FF2B5EF4-FFF2-40B4-BE49-F238E27FC236}">
                <a16:creationId xmlns:a16="http://schemas.microsoft.com/office/drawing/2014/main" id="{DBE8C54E-1E60-D1D0-64AB-0064F76FFDD1}"/>
              </a:ext>
            </a:extLst>
          </p:cNvPr>
          <p:cNvSpPr>
            <a:spLocks noGrp="1" noChangeArrowheads="1"/>
          </p:cNvSpPr>
          <p:nvPr>
            <p:ph type="body" idx="1"/>
          </p:nvPr>
        </p:nvSpPr>
        <p:spPr/>
        <p:txBody>
          <a:bodyPr/>
          <a:lstStyle/>
          <a:p>
            <a:r>
              <a:rPr lang="en-US" altLang="en-US"/>
              <a:t>Secondary structure.  </a:t>
            </a:r>
            <a:r>
              <a:rPr lang="en-US" altLang="en-US">
                <a:solidFill>
                  <a:schemeClr val="tx1"/>
                </a:solidFill>
              </a:rPr>
              <a:t>A set of pairs S = { (b</a:t>
            </a:r>
            <a:r>
              <a:rPr lang="en-US" altLang="en-US" baseline="-25000">
                <a:solidFill>
                  <a:schemeClr val="tx1"/>
                </a:solidFill>
              </a:rPr>
              <a:t>i</a:t>
            </a:r>
            <a:r>
              <a:rPr lang="en-US" altLang="en-US">
                <a:solidFill>
                  <a:schemeClr val="tx1"/>
                </a:solidFill>
              </a:rPr>
              <a:t>, b</a:t>
            </a:r>
            <a:r>
              <a:rPr lang="en-US" altLang="en-US" baseline="-25000">
                <a:solidFill>
                  <a:schemeClr val="tx1"/>
                </a:solidFill>
              </a:rPr>
              <a:t>j</a:t>
            </a:r>
            <a:r>
              <a:rPr lang="en-US" altLang="en-US">
                <a:solidFill>
                  <a:schemeClr val="tx1"/>
                </a:solidFill>
              </a:rPr>
              <a:t>) } that satisfy:</a:t>
            </a:r>
            <a:endParaRPr lang="en-US" altLang="en-US"/>
          </a:p>
          <a:p>
            <a:pPr lvl="1"/>
            <a:r>
              <a:rPr lang="en-US" altLang="en-US">
                <a:solidFill>
                  <a:schemeClr val="hlink"/>
                </a:solidFill>
              </a:rPr>
              <a:t>[Watson-Crick.]</a:t>
            </a:r>
            <a:r>
              <a:rPr lang="en-US" altLang="en-US"/>
              <a:t>  S is a matching and each pair in S is a Watson-Crick complement: A-U, U-A, C-G, or G-C.</a:t>
            </a:r>
          </a:p>
          <a:p>
            <a:pPr lvl="1"/>
            <a:r>
              <a:rPr lang="en-US" altLang="en-US">
                <a:solidFill>
                  <a:schemeClr val="hlink"/>
                </a:solidFill>
              </a:rPr>
              <a:t>[No sharp turns.]</a:t>
            </a:r>
            <a:r>
              <a:rPr lang="en-US" altLang="en-US"/>
              <a:t>  The ends of each pair are separated by at least 4 intervening bases.  If (b</a:t>
            </a:r>
            <a:r>
              <a:rPr lang="en-US" altLang="en-US" baseline="-25000"/>
              <a:t>i</a:t>
            </a:r>
            <a:r>
              <a:rPr lang="en-US" altLang="en-US"/>
              <a:t>, b</a:t>
            </a:r>
            <a:r>
              <a:rPr lang="en-US" altLang="en-US" baseline="-25000"/>
              <a:t>j</a:t>
            </a:r>
            <a:r>
              <a:rPr lang="en-US" altLang="en-US"/>
              <a:t>) </a:t>
            </a:r>
            <a:r>
              <a:rPr lang="en-US" altLang="en-US">
                <a:sym typeface="Symbol" pitchFamily="2" charset="2"/>
              </a:rPr>
              <a:t> S, then i &lt; j - 4.</a:t>
            </a:r>
          </a:p>
          <a:p>
            <a:pPr lvl="1"/>
            <a:r>
              <a:rPr lang="en-US" altLang="en-US">
                <a:solidFill>
                  <a:schemeClr val="hlink"/>
                </a:solidFill>
                <a:sym typeface="Symbol" pitchFamily="2" charset="2"/>
              </a:rPr>
              <a:t>[Non-crossing.]</a:t>
            </a:r>
            <a:r>
              <a:rPr lang="en-US" altLang="en-US">
                <a:sym typeface="Symbol" pitchFamily="2" charset="2"/>
              </a:rPr>
              <a:t>  If </a:t>
            </a:r>
            <a:r>
              <a:rPr lang="en-US" altLang="en-US"/>
              <a:t>(b</a:t>
            </a:r>
            <a:r>
              <a:rPr lang="en-US" altLang="en-US" baseline="-25000"/>
              <a:t>i</a:t>
            </a:r>
            <a:r>
              <a:rPr lang="en-US" altLang="en-US"/>
              <a:t>, b</a:t>
            </a:r>
            <a:r>
              <a:rPr lang="en-US" altLang="en-US" baseline="-25000"/>
              <a:t>j</a:t>
            </a:r>
            <a:r>
              <a:rPr lang="en-US" altLang="en-US"/>
              <a:t>)  and (b</a:t>
            </a:r>
            <a:r>
              <a:rPr lang="en-US" altLang="en-US" baseline="-25000"/>
              <a:t>k</a:t>
            </a:r>
            <a:r>
              <a:rPr lang="en-US" altLang="en-US"/>
              <a:t>, b</a:t>
            </a:r>
            <a:r>
              <a:rPr lang="en-US" altLang="en-US" baseline="-25000"/>
              <a:t>l</a:t>
            </a:r>
            <a:r>
              <a:rPr lang="en-US" altLang="en-US"/>
              <a:t>) </a:t>
            </a:r>
            <a:r>
              <a:rPr lang="en-US" altLang="en-US">
                <a:sym typeface="Symbol" pitchFamily="2" charset="2"/>
              </a:rPr>
              <a:t>are two pairs in S, then we cannot have i &lt; k &lt; j &lt; l.</a:t>
            </a:r>
          </a:p>
          <a:p>
            <a:pPr lvl="1"/>
            <a:endParaRPr lang="en-US" altLang="en-US">
              <a:sym typeface="Symbol" pitchFamily="2" charset="2"/>
            </a:endParaRPr>
          </a:p>
          <a:p>
            <a:endParaRPr lang="en-US" altLang="en-US"/>
          </a:p>
          <a:p>
            <a:r>
              <a:rPr lang="en-US" altLang="en-US"/>
              <a:t>Free energy.  </a:t>
            </a:r>
            <a:r>
              <a:rPr lang="en-US" altLang="en-US">
                <a:solidFill>
                  <a:schemeClr val="tx1"/>
                </a:solidFill>
              </a:rPr>
              <a:t>Usual hypothesis is that an RNA molecule will form the secondary structure with the optimum total free energy.</a:t>
            </a:r>
          </a:p>
          <a:p>
            <a:endParaRPr lang="en-US" altLang="en-US">
              <a:solidFill>
                <a:schemeClr val="tx1"/>
              </a:solidFill>
            </a:endParaRPr>
          </a:p>
          <a:p>
            <a:endParaRPr lang="en-US" altLang="en-US">
              <a:solidFill>
                <a:schemeClr val="tx1"/>
              </a:solidFill>
            </a:endParaRPr>
          </a:p>
          <a:p>
            <a:r>
              <a:rPr lang="en-US" altLang="en-US"/>
              <a:t>Goal.  </a:t>
            </a:r>
            <a:r>
              <a:rPr lang="en-US" altLang="en-US">
                <a:solidFill>
                  <a:schemeClr val="tx1"/>
                </a:solidFill>
              </a:rPr>
              <a:t>Given an RNA molecule B = b</a:t>
            </a:r>
            <a:r>
              <a:rPr lang="en-US" altLang="en-US" baseline="-25000">
                <a:solidFill>
                  <a:schemeClr val="tx1"/>
                </a:solidFill>
              </a:rPr>
              <a:t>1</a:t>
            </a:r>
            <a:r>
              <a:rPr lang="en-US" altLang="en-US">
                <a:solidFill>
                  <a:schemeClr val="tx1"/>
                </a:solidFill>
              </a:rPr>
              <a:t>b</a:t>
            </a:r>
            <a:r>
              <a:rPr lang="en-US" altLang="en-US" baseline="-25000">
                <a:solidFill>
                  <a:schemeClr val="tx1"/>
                </a:solidFill>
              </a:rPr>
              <a:t>2</a:t>
            </a:r>
            <a:r>
              <a:rPr lang="en-US" altLang="en-US">
                <a:solidFill>
                  <a:schemeClr val="tx1"/>
                </a:solidFill>
                <a:sym typeface="Symbol" pitchFamily="2" charset="2"/>
              </a:rPr>
              <a:t></a:t>
            </a:r>
            <a:r>
              <a:rPr lang="en-US" altLang="en-US">
                <a:solidFill>
                  <a:schemeClr val="tx1"/>
                </a:solidFill>
              </a:rPr>
              <a:t>b</a:t>
            </a:r>
            <a:r>
              <a:rPr lang="en-US" altLang="en-US" baseline="-25000">
                <a:solidFill>
                  <a:schemeClr val="tx1"/>
                </a:solidFill>
              </a:rPr>
              <a:t>n</a:t>
            </a:r>
            <a:r>
              <a:rPr lang="en-US" altLang="en-US">
                <a:solidFill>
                  <a:schemeClr val="tx1"/>
                </a:solidFill>
              </a:rPr>
              <a:t>, find a secondary structure S that maximizes the number of base pairs.</a:t>
            </a:r>
            <a:endParaRPr lang="en-US" altLang="en-US"/>
          </a:p>
        </p:txBody>
      </p:sp>
      <p:sp>
        <p:nvSpPr>
          <p:cNvPr id="612356" name="Line 4">
            <a:extLst>
              <a:ext uri="{FF2B5EF4-FFF2-40B4-BE49-F238E27FC236}">
                <a16:creationId xmlns:a16="http://schemas.microsoft.com/office/drawing/2014/main" id="{40292DE3-3DCF-E212-4538-DBAF1B3612A1}"/>
              </a:ext>
            </a:extLst>
          </p:cNvPr>
          <p:cNvSpPr>
            <a:spLocks noChangeShapeType="1"/>
          </p:cNvSpPr>
          <p:nvPr/>
        </p:nvSpPr>
        <p:spPr bwMode="auto">
          <a:xfrm flipH="1" flipV="1">
            <a:off x="6219825" y="4603750"/>
            <a:ext cx="95250" cy="168275"/>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2357" name="Rectangle 5">
            <a:extLst>
              <a:ext uri="{FF2B5EF4-FFF2-40B4-BE49-F238E27FC236}">
                <a16:creationId xmlns:a16="http://schemas.microsoft.com/office/drawing/2014/main" id="{EAA1A760-9761-AA6E-9DBA-1DB446634A20}"/>
              </a:ext>
            </a:extLst>
          </p:cNvPr>
          <p:cNvSpPr>
            <a:spLocks noChangeArrowheads="1"/>
          </p:cNvSpPr>
          <p:nvPr/>
        </p:nvSpPr>
        <p:spPr bwMode="auto">
          <a:xfrm>
            <a:off x="5767388" y="4756150"/>
            <a:ext cx="298767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r>
              <a:rPr lang="en-US" altLang="en-US" sz="1200"/>
              <a:t>approximate by number of base pairs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CDBE81D-3AEF-BD64-5DAC-18629B193DAF}"/>
              </a:ext>
            </a:extLst>
          </p:cNvPr>
          <p:cNvSpPr>
            <a:spLocks noGrp="1"/>
          </p:cNvSpPr>
          <p:nvPr>
            <p:ph type="sldNum" sz="quarter" idx="10"/>
          </p:nvPr>
        </p:nvSpPr>
        <p:spPr/>
        <p:txBody>
          <a:bodyPr/>
          <a:lstStyle/>
          <a:p>
            <a:fld id="{590C9BF9-5EDD-ED48-A66B-32AAEF59D0EE}" type="slidenum">
              <a:rPr lang="en-US" altLang="en-US"/>
              <a:pPr/>
              <a:t>33</a:t>
            </a:fld>
            <a:endParaRPr lang="en-US" altLang="en-US" sz="1400"/>
          </a:p>
        </p:txBody>
      </p:sp>
      <p:sp>
        <p:nvSpPr>
          <p:cNvPr id="616450" name="Rectangle 2">
            <a:extLst>
              <a:ext uri="{FF2B5EF4-FFF2-40B4-BE49-F238E27FC236}">
                <a16:creationId xmlns:a16="http://schemas.microsoft.com/office/drawing/2014/main" id="{79AF3683-C187-9DE9-5385-4219510135B6}"/>
              </a:ext>
            </a:extLst>
          </p:cNvPr>
          <p:cNvSpPr>
            <a:spLocks noGrp="1" noChangeArrowheads="1"/>
          </p:cNvSpPr>
          <p:nvPr>
            <p:ph type="title"/>
          </p:nvPr>
        </p:nvSpPr>
        <p:spPr/>
        <p:txBody>
          <a:bodyPr/>
          <a:lstStyle/>
          <a:p>
            <a:r>
              <a:rPr lang="en-US" altLang="en-US"/>
              <a:t>RNA Secondary Structure:  Examples</a:t>
            </a:r>
          </a:p>
        </p:txBody>
      </p:sp>
      <p:sp>
        <p:nvSpPr>
          <p:cNvPr id="616451" name="Rectangle 3">
            <a:extLst>
              <a:ext uri="{FF2B5EF4-FFF2-40B4-BE49-F238E27FC236}">
                <a16:creationId xmlns:a16="http://schemas.microsoft.com/office/drawing/2014/main" id="{705BADE4-9E89-E09E-F7E0-883248239669}"/>
              </a:ext>
            </a:extLst>
          </p:cNvPr>
          <p:cNvSpPr>
            <a:spLocks noGrp="1" noChangeArrowheads="1"/>
          </p:cNvSpPr>
          <p:nvPr>
            <p:ph type="body" idx="1"/>
          </p:nvPr>
        </p:nvSpPr>
        <p:spPr/>
        <p:txBody>
          <a:bodyPr/>
          <a:lstStyle/>
          <a:p>
            <a:r>
              <a:rPr lang="en-US" altLang="en-US"/>
              <a:t>Examples.</a:t>
            </a:r>
          </a:p>
        </p:txBody>
      </p:sp>
      <p:sp>
        <p:nvSpPr>
          <p:cNvPr id="616454" name="Oval 6">
            <a:extLst>
              <a:ext uri="{FF2B5EF4-FFF2-40B4-BE49-F238E27FC236}">
                <a16:creationId xmlns:a16="http://schemas.microsoft.com/office/drawing/2014/main" id="{E320B6A9-60C1-8294-38EB-2BAECA78A8FC}"/>
              </a:ext>
            </a:extLst>
          </p:cNvPr>
          <p:cNvSpPr>
            <a:spLocks noChangeArrowheads="1"/>
          </p:cNvSpPr>
          <p:nvPr/>
        </p:nvSpPr>
        <p:spPr bwMode="auto">
          <a:xfrm>
            <a:off x="1641475" y="1917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6455" name="AutoShape 7">
            <a:extLst>
              <a:ext uri="{FF2B5EF4-FFF2-40B4-BE49-F238E27FC236}">
                <a16:creationId xmlns:a16="http://schemas.microsoft.com/office/drawing/2014/main" id="{146A07C7-E16A-D986-C757-4F7D800E8F57}"/>
              </a:ext>
            </a:extLst>
          </p:cNvPr>
          <p:cNvCxnSpPr>
            <a:cxnSpLocks noChangeShapeType="1"/>
            <a:stCxn id="616460" idx="1"/>
            <a:endCxn id="616454" idx="5"/>
          </p:cNvCxnSpPr>
          <p:nvPr/>
        </p:nvCxnSpPr>
        <p:spPr bwMode="auto">
          <a:xfrm flipH="1" flipV="1">
            <a:off x="1858963" y="2135188"/>
            <a:ext cx="130175" cy="14605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56" name="Oval 8">
            <a:extLst>
              <a:ext uri="{FF2B5EF4-FFF2-40B4-BE49-F238E27FC236}">
                <a16:creationId xmlns:a16="http://schemas.microsoft.com/office/drawing/2014/main" id="{03BBAB2A-C30E-EFF6-CEFD-308D96123241}"/>
              </a:ext>
            </a:extLst>
          </p:cNvPr>
          <p:cNvSpPr>
            <a:spLocks noChangeArrowheads="1"/>
          </p:cNvSpPr>
          <p:nvPr/>
        </p:nvSpPr>
        <p:spPr bwMode="auto">
          <a:xfrm>
            <a:off x="1958975" y="1600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457" name="AutoShape 9">
            <a:extLst>
              <a:ext uri="{FF2B5EF4-FFF2-40B4-BE49-F238E27FC236}">
                <a16:creationId xmlns:a16="http://schemas.microsoft.com/office/drawing/2014/main" id="{6D91CD5D-4A09-EA03-55BF-8B0363991839}"/>
              </a:ext>
            </a:extLst>
          </p:cNvPr>
          <p:cNvCxnSpPr>
            <a:cxnSpLocks noChangeShapeType="1"/>
            <a:stCxn id="616454" idx="7"/>
            <a:endCxn id="616456" idx="3"/>
          </p:cNvCxnSpPr>
          <p:nvPr/>
        </p:nvCxnSpPr>
        <p:spPr bwMode="auto">
          <a:xfrm flipV="1">
            <a:off x="1858963" y="18176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58" name="Oval 10">
            <a:extLst>
              <a:ext uri="{FF2B5EF4-FFF2-40B4-BE49-F238E27FC236}">
                <a16:creationId xmlns:a16="http://schemas.microsoft.com/office/drawing/2014/main" id="{89DA61FC-18EB-5119-58AC-B16F00363761}"/>
              </a:ext>
            </a:extLst>
          </p:cNvPr>
          <p:cNvSpPr>
            <a:spLocks noChangeArrowheads="1"/>
          </p:cNvSpPr>
          <p:nvPr/>
        </p:nvSpPr>
        <p:spPr bwMode="auto">
          <a:xfrm>
            <a:off x="2466975" y="1600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459" name="AutoShape 11">
            <a:extLst>
              <a:ext uri="{FF2B5EF4-FFF2-40B4-BE49-F238E27FC236}">
                <a16:creationId xmlns:a16="http://schemas.microsoft.com/office/drawing/2014/main" id="{1D55D99B-5D51-1BDD-02E6-CBE480407DA5}"/>
              </a:ext>
            </a:extLst>
          </p:cNvPr>
          <p:cNvCxnSpPr>
            <a:cxnSpLocks noChangeShapeType="1"/>
            <a:stCxn id="616456" idx="6"/>
            <a:endCxn id="616458" idx="2"/>
          </p:cNvCxnSpPr>
          <p:nvPr/>
        </p:nvCxnSpPr>
        <p:spPr bwMode="auto">
          <a:xfrm>
            <a:off x="2212975" y="17272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60" name="Oval 12">
            <a:extLst>
              <a:ext uri="{FF2B5EF4-FFF2-40B4-BE49-F238E27FC236}">
                <a16:creationId xmlns:a16="http://schemas.microsoft.com/office/drawing/2014/main" id="{3984AF8D-6F75-4A4F-B2C0-B835B764024A}"/>
              </a:ext>
            </a:extLst>
          </p:cNvPr>
          <p:cNvSpPr>
            <a:spLocks noChangeArrowheads="1"/>
          </p:cNvSpPr>
          <p:nvPr/>
        </p:nvSpPr>
        <p:spPr bwMode="auto">
          <a:xfrm>
            <a:off x="1952625" y="2244725"/>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6461" name="AutoShape 13">
            <a:extLst>
              <a:ext uri="{FF2B5EF4-FFF2-40B4-BE49-F238E27FC236}">
                <a16:creationId xmlns:a16="http://schemas.microsoft.com/office/drawing/2014/main" id="{AE140FB4-D55B-3A85-AD19-7C203BA6A731}"/>
              </a:ext>
            </a:extLst>
          </p:cNvPr>
          <p:cNvCxnSpPr>
            <a:cxnSpLocks noChangeShapeType="1"/>
            <a:stCxn id="616470" idx="3"/>
            <a:endCxn id="616463" idx="7"/>
          </p:cNvCxnSpPr>
          <p:nvPr/>
        </p:nvCxnSpPr>
        <p:spPr bwMode="auto">
          <a:xfrm flipH="1">
            <a:off x="2673350" y="2135188"/>
            <a:ext cx="147638"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62" name="Oval 14">
            <a:extLst>
              <a:ext uri="{FF2B5EF4-FFF2-40B4-BE49-F238E27FC236}">
                <a16:creationId xmlns:a16="http://schemas.microsoft.com/office/drawing/2014/main" id="{AD294758-5178-7934-69C7-78B624BF4CCC}"/>
              </a:ext>
            </a:extLst>
          </p:cNvPr>
          <p:cNvSpPr>
            <a:spLocks noChangeArrowheads="1"/>
          </p:cNvSpPr>
          <p:nvPr/>
        </p:nvSpPr>
        <p:spPr bwMode="auto">
          <a:xfrm>
            <a:off x="1952625" y="2679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463" name="Oval 15">
            <a:extLst>
              <a:ext uri="{FF2B5EF4-FFF2-40B4-BE49-F238E27FC236}">
                <a16:creationId xmlns:a16="http://schemas.microsoft.com/office/drawing/2014/main" id="{16FE2FB6-AA5C-C1AB-8F07-803A90BC6D98}"/>
              </a:ext>
            </a:extLst>
          </p:cNvPr>
          <p:cNvSpPr>
            <a:spLocks noChangeArrowheads="1"/>
          </p:cNvSpPr>
          <p:nvPr/>
        </p:nvSpPr>
        <p:spPr bwMode="auto">
          <a:xfrm>
            <a:off x="2455863" y="2235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464" name="Oval 16">
            <a:extLst>
              <a:ext uri="{FF2B5EF4-FFF2-40B4-BE49-F238E27FC236}">
                <a16:creationId xmlns:a16="http://schemas.microsoft.com/office/drawing/2014/main" id="{B6AE39C0-7E51-F8E8-466B-DFDEB964A710}"/>
              </a:ext>
            </a:extLst>
          </p:cNvPr>
          <p:cNvSpPr>
            <a:spLocks noChangeArrowheads="1"/>
          </p:cNvSpPr>
          <p:nvPr/>
        </p:nvSpPr>
        <p:spPr bwMode="auto">
          <a:xfrm>
            <a:off x="2460625" y="2679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6465" name="AutoShape 17">
            <a:extLst>
              <a:ext uri="{FF2B5EF4-FFF2-40B4-BE49-F238E27FC236}">
                <a16:creationId xmlns:a16="http://schemas.microsoft.com/office/drawing/2014/main" id="{3DCA57D7-1D79-7471-9887-28D290BFE527}"/>
              </a:ext>
            </a:extLst>
          </p:cNvPr>
          <p:cNvCxnSpPr>
            <a:cxnSpLocks noChangeShapeType="1"/>
            <a:stCxn id="616460" idx="6"/>
            <a:endCxn id="616463" idx="2"/>
          </p:cNvCxnSpPr>
          <p:nvPr/>
        </p:nvCxnSpPr>
        <p:spPr bwMode="auto">
          <a:xfrm flipV="1">
            <a:off x="2206625" y="2362200"/>
            <a:ext cx="249238" cy="9525"/>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466" name="AutoShape 18">
            <a:extLst>
              <a:ext uri="{FF2B5EF4-FFF2-40B4-BE49-F238E27FC236}">
                <a16:creationId xmlns:a16="http://schemas.microsoft.com/office/drawing/2014/main" id="{03A9DB99-4815-7229-6558-21E2F1BB6902}"/>
              </a:ext>
            </a:extLst>
          </p:cNvPr>
          <p:cNvCxnSpPr>
            <a:cxnSpLocks noChangeShapeType="1"/>
            <a:stCxn id="616464" idx="0"/>
            <a:endCxn id="616463" idx="4"/>
          </p:cNvCxnSpPr>
          <p:nvPr/>
        </p:nvCxnSpPr>
        <p:spPr bwMode="auto">
          <a:xfrm flipH="1" flipV="1">
            <a:off x="2582863" y="2489200"/>
            <a:ext cx="4762"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467" name="AutoShape 19">
            <a:extLst>
              <a:ext uri="{FF2B5EF4-FFF2-40B4-BE49-F238E27FC236}">
                <a16:creationId xmlns:a16="http://schemas.microsoft.com/office/drawing/2014/main" id="{FAE33312-4C7E-1DF6-4C7C-45A24EA972F6}"/>
              </a:ext>
            </a:extLst>
          </p:cNvPr>
          <p:cNvCxnSpPr>
            <a:cxnSpLocks noChangeShapeType="1"/>
            <a:stCxn id="616462" idx="0"/>
            <a:endCxn id="616460" idx="4"/>
          </p:cNvCxnSpPr>
          <p:nvPr/>
        </p:nvCxnSpPr>
        <p:spPr bwMode="auto">
          <a:xfrm flipV="1">
            <a:off x="2079625" y="2498725"/>
            <a:ext cx="0" cy="18097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468" name="AutoShape 20">
            <a:extLst>
              <a:ext uri="{FF2B5EF4-FFF2-40B4-BE49-F238E27FC236}">
                <a16:creationId xmlns:a16="http://schemas.microsoft.com/office/drawing/2014/main" id="{5284DF8D-BE30-58AC-DDB7-E16796D6C267}"/>
              </a:ext>
            </a:extLst>
          </p:cNvPr>
          <p:cNvCxnSpPr>
            <a:cxnSpLocks noChangeShapeType="1"/>
            <a:stCxn id="616462" idx="6"/>
            <a:endCxn id="616464" idx="2"/>
          </p:cNvCxnSpPr>
          <p:nvPr/>
        </p:nvCxnSpPr>
        <p:spPr bwMode="auto">
          <a:xfrm>
            <a:off x="2206625" y="2806700"/>
            <a:ext cx="2540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70" name="Oval 22">
            <a:extLst>
              <a:ext uri="{FF2B5EF4-FFF2-40B4-BE49-F238E27FC236}">
                <a16:creationId xmlns:a16="http://schemas.microsoft.com/office/drawing/2014/main" id="{9C9FC86C-0213-01B8-3F04-A6F702B40A99}"/>
              </a:ext>
            </a:extLst>
          </p:cNvPr>
          <p:cNvSpPr>
            <a:spLocks noChangeArrowheads="1"/>
          </p:cNvSpPr>
          <p:nvPr/>
        </p:nvSpPr>
        <p:spPr bwMode="auto">
          <a:xfrm>
            <a:off x="2784475" y="1917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6471" name="AutoShape 23">
            <a:extLst>
              <a:ext uri="{FF2B5EF4-FFF2-40B4-BE49-F238E27FC236}">
                <a16:creationId xmlns:a16="http://schemas.microsoft.com/office/drawing/2014/main" id="{4F2C108F-6003-5084-B23E-3A597FAE7B7A}"/>
              </a:ext>
            </a:extLst>
          </p:cNvPr>
          <p:cNvCxnSpPr>
            <a:cxnSpLocks noChangeShapeType="1"/>
            <a:stCxn id="616458" idx="5"/>
            <a:endCxn id="616470" idx="1"/>
          </p:cNvCxnSpPr>
          <p:nvPr/>
        </p:nvCxnSpPr>
        <p:spPr bwMode="auto">
          <a:xfrm>
            <a:off x="2684463" y="18176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74" name="Oval 26">
            <a:extLst>
              <a:ext uri="{FF2B5EF4-FFF2-40B4-BE49-F238E27FC236}">
                <a16:creationId xmlns:a16="http://schemas.microsoft.com/office/drawing/2014/main" id="{CE02B416-6931-0E68-E100-A55D599DA7A5}"/>
              </a:ext>
            </a:extLst>
          </p:cNvPr>
          <p:cNvSpPr>
            <a:spLocks noChangeArrowheads="1"/>
          </p:cNvSpPr>
          <p:nvPr/>
        </p:nvSpPr>
        <p:spPr bwMode="auto">
          <a:xfrm>
            <a:off x="1952625" y="3098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475" name="Oval 27">
            <a:extLst>
              <a:ext uri="{FF2B5EF4-FFF2-40B4-BE49-F238E27FC236}">
                <a16:creationId xmlns:a16="http://schemas.microsoft.com/office/drawing/2014/main" id="{BC2B614A-0A3E-438F-B1BB-836D5B9FA3E4}"/>
              </a:ext>
            </a:extLst>
          </p:cNvPr>
          <p:cNvSpPr>
            <a:spLocks noChangeArrowheads="1"/>
          </p:cNvSpPr>
          <p:nvPr/>
        </p:nvSpPr>
        <p:spPr bwMode="auto">
          <a:xfrm>
            <a:off x="2460625" y="3098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6476" name="AutoShape 28">
            <a:extLst>
              <a:ext uri="{FF2B5EF4-FFF2-40B4-BE49-F238E27FC236}">
                <a16:creationId xmlns:a16="http://schemas.microsoft.com/office/drawing/2014/main" id="{7BFD4307-AF10-D1FA-437F-058956C4CD7A}"/>
              </a:ext>
            </a:extLst>
          </p:cNvPr>
          <p:cNvCxnSpPr>
            <a:cxnSpLocks noChangeShapeType="1"/>
            <a:stCxn id="616475" idx="0"/>
            <a:endCxn id="616464" idx="4"/>
          </p:cNvCxnSpPr>
          <p:nvPr/>
        </p:nvCxnSpPr>
        <p:spPr bwMode="auto">
          <a:xfrm flipV="1">
            <a:off x="2587625" y="2933700"/>
            <a:ext cx="0"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477" name="AutoShape 29">
            <a:extLst>
              <a:ext uri="{FF2B5EF4-FFF2-40B4-BE49-F238E27FC236}">
                <a16:creationId xmlns:a16="http://schemas.microsoft.com/office/drawing/2014/main" id="{F2E0D8E0-02CE-7CD7-2821-ECDFA6626448}"/>
              </a:ext>
            </a:extLst>
          </p:cNvPr>
          <p:cNvCxnSpPr>
            <a:cxnSpLocks noChangeShapeType="1"/>
            <a:stCxn id="616474" idx="0"/>
            <a:endCxn id="616462" idx="4"/>
          </p:cNvCxnSpPr>
          <p:nvPr/>
        </p:nvCxnSpPr>
        <p:spPr bwMode="auto">
          <a:xfrm flipV="1">
            <a:off x="2079625" y="2933700"/>
            <a:ext cx="0"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478" name="AutoShape 30">
            <a:extLst>
              <a:ext uri="{FF2B5EF4-FFF2-40B4-BE49-F238E27FC236}">
                <a16:creationId xmlns:a16="http://schemas.microsoft.com/office/drawing/2014/main" id="{896706DC-75A3-0434-82DA-2FF7361E3D18}"/>
              </a:ext>
            </a:extLst>
          </p:cNvPr>
          <p:cNvCxnSpPr>
            <a:cxnSpLocks noChangeShapeType="1"/>
            <a:stCxn id="616474" idx="6"/>
            <a:endCxn id="616475" idx="2"/>
          </p:cNvCxnSpPr>
          <p:nvPr/>
        </p:nvCxnSpPr>
        <p:spPr bwMode="auto">
          <a:xfrm>
            <a:off x="2206625" y="3225800"/>
            <a:ext cx="2540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94" name="Oval 46">
            <a:extLst>
              <a:ext uri="{FF2B5EF4-FFF2-40B4-BE49-F238E27FC236}">
                <a16:creationId xmlns:a16="http://schemas.microsoft.com/office/drawing/2014/main" id="{90AEAC5C-1F91-1D4B-7C0F-747D3EEB7F11}"/>
              </a:ext>
            </a:extLst>
          </p:cNvPr>
          <p:cNvSpPr>
            <a:spLocks noChangeArrowheads="1"/>
          </p:cNvSpPr>
          <p:nvPr/>
        </p:nvSpPr>
        <p:spPr bwMode="auto">
          <a:xfrm>
            <a:off x="12509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6495" name="Oval 47">
            <a:extLst>
              <a:ext uri="{FF2B5EF4-FFF2-40B4-BE49-F238E27FC236}">
                <a16:creationId xmlns:a16="http://schemas.microsoft.com/office/drawing/2014/main" id="{6F258F0E-E7D7-9378-857C-F9699DD6E060}"/>
              </a:ext>
            </a:extLst>
          </p:cNvPr>
          <p:cNvSpPr>
            <a:spLocks noChangeArrowheads="1"/>
          </p:cNvSpPr>
          <p:nvPr/>
        </p:nvSpPr>
        <p:spPr bwMode="auto">
          <a:xfrm>
            <a:off x="14795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496" name="AutoShape 48">
            <a:extLst>
              <a:ext uri="{FF2B5EF4-FFF2-40B4-BE49-F238E27FC236}">
                <a16:creationId xmlns:a16="http://schemas.microsoft.com/office/drawing/2014/main" id="{775BE764-175E-C483-828E-867D8EF817EF}"/>
              </a:ext>
            </a:extLst>
          </p:cNvPr>
          <p:cNvCxnSpPr>
            <a:cxnSpLocks noChangeShapeType="1"/>
            <a:stCxn id="616494" idx="6"/>
            <a:endCxn id="616495" idx="2"/>
          </p:cNvCxnSpPr>
          <p:nvPr/>
        </p:nvCxnSpPr>
        <p:spPr bwMode="auto">
          <a:xfrm>
            <a:off x="12969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497" name="Oval 49">
            <a:extLst>
              <a:ext uri="{FF2B5EF4-FFF2-40B4-BE49-F238E27FC236}">
                <a16:creationId xmlns:a16="http://schemas.microsoft.com/office/drawing/2014/main" id="{B28CA070-67E7-7431-F46B-AE496ED54B24}"/>
              </a:ext>
            </a:extLst>
          </p:cNvPr>
          <p:cNvSpPr>
            <a:spLocks noChangeArrowheads="1"/>
          </p:cNvSpPr>
          <p:nvPr/>
        </p:nvSpPr>
        <p:spPr bwMode="auto">
          <a:xfrm>
            <a:off x="1143000" y="5113338"/>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498" name="Oval 50">
            <a:extLst>
              <a:ext uri="{FF2B5EF4-FFF2-40B4-BE49-F238E27FC236}">
                <a16:creationId xmlns:a16="http://schemas.microsoft.com/office/drawing/2014/main" id="{97B0F757-FE7B-A779-4A46-A0BACE801E72}"/>
              </a:ext>
            </a:extLst>
          </p:cNvPr>
          <p:cNvSpPr>
            <a:spLocks noChangeArrowheads="1"/>
          </p:cNvSpPr>
          <p:nvPr/>
        </p:nvSpPr>
        <p:spPr bwMode="auto">
          <a:xfrm>
            <a:off x="13874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499" name="Oval 51">
            <a:extLst>
              <a:ext uri="{FF2B5EF4-FFF2-40B4-BE49-F238E27FC236}">
                <a16:creationId xmlns:a16="http://schemas.microsoft.com/office/drawing/2014/main" id="{AAE04618-4FA2-957C-08D2-5531ECA7AE0F}"/>
              </a:ext>
            </a:extLst>
          </p:cNvPr>
          <p:cNvSpPr>
            <a:spLocks noChangeArrowheads="1"/>
          </p:cNvSpPr>
          <p:nvPr/>
        </p:nvSpPr>
        <p:spPr bwMode="auto">
          <a:xfrm>
            <a:off x="17081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00" name="AutoShape 52">
            <a:extLst>
              <a:ext uri="{FF2B5EF4-FFF2-40B4-BE49-F238E27FC236}">
                <a16:creationId xmlns:a16="http://schemas.microsoft.com/office/drawing/2014/main" id="{DD7EB7D2-9C37-ADD9-08EA-0C5774488EE2}"/>
              </a:ext>
            </a:extLst>
          </p:cNvPr>
          <p:cNvCxnSpPr>
            <a:cxnSpLocks noChangeShapeType="1"/>
            <a:stCxn id="616495" idx="6"/>
            <a:endCxn id="616499" idx="2"/>
          </p:cNvCxnSpPr>
          <p:nvPr/>
        </p:nvCxnSpPr>
        <p:spPr bwMode="auto">
          <a:xfrm>
            <a:off x="15255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01" name="Oval 53">
            <a:extLst>
              <a:ext uri="{FF2B5EF4-FFF2-40B4-BE49-F238E27FC236}">
                <a16:creationId xmlns:a16="http://schemas.microsoft.com/office/drawing/2014/main" id="{9F064FD7-BBE1-A198-0CD9-55910AA5E403}"/>
              </a:ext>
            </a:extLst>
          </p:cNvPr>
          <p:cNvSpPr>
            <a:spLocks noChangeArrowheads="1"/>
          </p:cNvSpPr>
          <p:nvPr/>
        </p:nvSpPr>
        <p:spPr bwMode="auto">
          <a:xfrm>
            <a:off x="16160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02" name="Oval 54">
            <a:extLst>
              <a:ext uri="{FF2B5EF4-FFF2-40B4-BE49-F238E27FC236}">
                <a16:creationId xmlns:a16="http://schemas.microsoft.com/office/drawing/2014/main" id="{D8DF65DE-B08E-7735-6867-2B62C4B0C068}"/>
              </a:ext>
            </a:extLst>
          </p:cNvPr>
          <p:cNvSpPr>
            <a:spLocks noChangeArrowheads="1"/>
          </p:cNvSpPr>
          <p:nvPr/>
        </p:nvSpPr>
        <p:spPr bwMode="auto">
          <a:xfrm>
            <a:off x="19367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03" name="AutoShape 55">
            <a:extLst>
              <a:ext uri="{FF2B5EF4-FFF2-40B4-BE49-F238E27FC236}">
                <a16:creationId xmlns:a16="http://schemas.microsoft.com/office/drawing/2014/main" id="{0198A6E8-309D-78EB-A9C3-25D10046C872}"/>
              </a:ext>
            </a:extLst>
          </p:cNvPr>
          <p:cNvCxnSpPr>
            <a:cxnSpLocks noChangeShapeType="1"/>
            <a:stCxn id="616499" idx="6"/>
            <a:endCxn id="616502" idx="2"/>
          </p:cNvCxnSpPr>
          <p:nvPr/>
        </p:nvCxnSpPr>
        <p:spPr bwMode="auto">
          <a:xfrm>
            <a:off x="17541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04" name="Oval 56">
            <a:extLst>
              <a:ext uri="{FF2B5EF4-FFF2-40B4-BE49-F238E27FC236}">
                <a16:creationId xmlns:a16="http://schemas.microsoft.com/office/drawing/2014/main" id="{4E102B4B-CED8-AFCF-3CDC-79BF793EF9B9}"/>
              </a:ext>
            </a:extLst>
          </p:cNvPr>
          <p:cNvSpPr>
            <a:spLocks noChangeArrowheads="1"/>
          </p:cNvSpPr>
          <p:nvPr/>
        </p:nvSpPr>
        <p:spPr bwMode="auto">
          <a:xfrm>
            <a:off x="18446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505" name="Oval 57">
            <a:extLst>
              <a:ext uri="{FF2B5EF4-FFF2-40B4-BE49-F238E27FC236}">
                <a16:creationId xmlns:a16="http://schemas.microsoft.com/office/drawing/2014/main" id="{FB697856-1C3A-71A1-4978-F855D5BE0C7D}"/>
              </a:ext>
            </a:extLst>
          </p:cNvPr>
          <p:cNvSpPr>
            <a:spLocks noChangeArrowheads="1"/>
          </p:cNvSpPr>
          <p:nvPr/>
        </p:nvSpPr>
        <p:spPr bwMode="auto">
          <a:xfrm>
            <a:off x="21653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06" name="AutoShape 58">
            <a:extLst>
              <a:ext uri="{FF2B5EF4-FFF2-40B4-BE49-F238E27FC236}">
                <a16:creationId xmlns:a16="http://schemas.microsoft.com/office/drawing/2014/main" id="{5F9D1910-9910-50D2-8C4E-93E2D6893B60}"/>
              </a:ext>
            </a:extLst>
          </p:cNvPr>
          <p:cNvCxnSpPr>
            <a:cxnSpLocks noChangeShapeType="1"/>
            <a:stCxn id="616502" idx="6"/>
            <a:endCxn id="616505" idx="2"/>
          </p:cNvCxnSpPr>
          <p:nvPr/>
        </p:nvCxnSpPr>
        <p:spPr bwMode="auto">
          <a:xfrm>
            <a:off x="19827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07" name="Oval 59">
            <a:extLst>
              <a:ext uri="{FF2B5EF4-FFF2-40B4-BE49-F238E27FC236}">
                <a16:creationId xmlns:a16="http://schemas.microsoft.com/office/drawing/2014/main" id="{E7FEA308-7CB5-F7D0-9F82-46D2DF350E9B}"/>
              </a:ext>
            </a:extLst>
          </p:cNvPr>
          <p:cNvSpPr>
            <a:spLocks noChangeArrowheads="1"/>
          </p:cNvSpPr>
          <p:nvPr/>
        </p:nvSpPr>
        <p:spPr bwMode="auto">
          <a:xfrm>
            <a:off x="20732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08" name="Oval 60">
            <a:extLst>
              <a:ext uri="{FF2B5EF4-FFF2-40B4-BE49-F238E27FC236}">
                <a16:creationId xmlns:a16="http://schemas.microsoft.com/office/drawing/2014/main" id="{4C11FBF1-E72F-F863-E443-BBAF6A054998}"/>
              </a:ext>
            </a:extLst>
          </p:cNvPr>
          <p:cNvSpPr>
            <a:spLocks noChangeArrowheads="1"/>
          </p:cNvSpPr>
          <p:nvPr/>
        </p:nvSpPr>
        <p:spPr bwMode="auto">
          <a:xfrm>
            <a:off x="23939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09" name="AutoShape 61">
            <a:extLst>
              <a:ext uri="{FF2B5EF4-FFF2-40B4-BE49-F238E27FC236}">
                <a16:creationId xmlns:a16="http://schemas.microsoft.com/office/drawing/2014/main" id="{E23A401A-3326-3C19-0E4C-F85A1A1A9F3F}"/>
              </a:ext>
            </a:extLst>
          </p:cNvPr>
          <p:cNvCxnSpPr>
            <a:cxnSpLocks noChangeShapeType="1"/>
            <a:stCxn id="616505" idx="6"/>
            <a:endCxn id="616508" idx="2"/>
          </p:cNvCxnSpPr>
          <p:nvPr/>
        </p:nvCxnSpPr>
        <p:spPr bwMode="auto">
          <a:xfrm>
            <a:off x="22113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10" name="Oval 62">
            <a:extLst>
              <a:ext uri="{FF2B5EF4-FFF2-40B4-BE49-F238E27FC236}">
                <a16:creationId xmlns:a16="http://schemas.microsoft.com/office/drawing/2014/main" id="{6EBFCC07-11C6-EBB4-D955-55BC3AB7215E}"/>
              </a:ext>
            </a:extLst>
          </p:cNvPr>
          <p:cNvSpPr>
            <a:spLocks noChangeArrowheads="1"/>
          </p:cNvSpPr>
          <p:nvPr/>
        </p:nvSpPr>
        <p:spPr bwMode="auto">
          <a:xfrm>
            <a:off x="23018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11" name="Oval 63">
            <a:extLst>
              <a:ext uri="{FF2B5EF4-FFF2-40B4-BE49-F238E27FC236}">
                <a16:creationId xmlns:a16="http://schemas.microsoft.com/office/drawing/2014/main" id="{F845CA0A-2288-3629-983A-E1BD43F0A52B}"/>
              </a:ext>
            </a:extLst>
          </p:cNvPr>
          <p:cNvSpPr>
            <a:spLocks noChangeArrowheads="1"/>
          </p:cNvSpPr>
          <p:nvPr/>
        </p:nvSpPr>
        <p:spPr bwMode="auto">
          <a:xfrm>
            <a:off x="26225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12" name="AutoShape 64">
            <a:extLst>
              <a:ext uri="{FF2B5EF4-FFF2-40B4-BE49-F238E27FC236}">
                <a16:creationId xmlns:a16="http://schemas.microsoft.com/office/drawing/2014/main" id="{E55FD4FD-5E79-61BD-63D8-22A9637C8DAF}"/>
              </a:ext>
            </a:extLst>
          </p:cNvPr>
          <p:cNvCxnSpPr>
            <a:cxnSpLocks noChangeShapeType="1"/>
            <a:stCxn id="616508" idx="6"/>
            <a:endCxn id="616511" idx="2"/>
          </p:cNvCxnSpPr>
          <p:nvPr/>
        </p:nvCxnSpPr>
        <p:spPr bwMode="auto">
          <a:xfrm>
            <a:off x="24399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13" name="Oval 65">
            <a:extLst>
              <a:ext uri="{FF2B5EF4-FFF2-40B4-BE49-F238E27FC236}">
                <a16:creationId xmlns:a16="http://schemas.microsoft.com/office/drawing/2014/main" id="{2E20E8F6-26F7-026E-D3DF-9B65D13DAAB3}"/>
              </a:ext>
            </a:extLst>
          </p:cNvPr>
          <p:cNvSpPr>
            <a:spLocks noChangeArrowheads="1"/>
          </p:cNvSpPr>
          <p:nvPr/>
        </p:nvSpPr>
        <p:spPr bwMode="auto">
          <a:xfrm>
            <a:off x="25304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6514" name="Oval 66">
            <a:extLst>
              <a:ext uri="{FF2B5EF4-FFF2-40B4-BE49-F238E27FC236}">
                <a16:creationId xmlns:a16="http://schemas.microsoft.com/office/drawing/2014/main" id="{A9FDF7B7-EE4A-D1CE-541E-01B421E21EC0}"/>
              </a:ext>
            </a:extLst>
          </p:cNvPr>
          <p:cNvSpPr>
            <a:spLocks noChangeArrowheads="1"/>
          </p:cNvSpPr>
          <p:nvPr/>
        </p:nvSpPr>
        <p:spPr bwMode="auto">
          <a:xfrm>
            <a:off x="28511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15" name="AutoShape 67">
            <a:extLst>
              <a:ext uri="{FF2B5EF4-FFF2-40B4-BE49-F238E27FC236}">
                <a16:creationId xmlns:a16="http://schemas.microsoft.com/office/drawing/2014/main" id="{9FB0471E-FB16-5AD4-0CD9-94FB5F66227A}"/>
              </a:ext>
            </a:extLst>
          </p:cNvPr>
          <p:cNvCxnSpPr>
            <a:cxnSpLocks noChangeShapeType="1"/>
            <a:stCxn id="616511" idx="6"/>
            <a:endCxn id="616514" idx="2"/>
          </p:cNvCxnSpPr>
          <p:nvPr/>
        </p:nvCxnSpPr>
        <p:spPr bwMode="auto">
          <a:xfrm>
            <a:off x="26685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16" name="Oval 68">
            <a:extLst>
              <a:ext uri="{FF2B5EF4-FFF2-40B4-BE49-F238E27FC236}">
                <a16:creationId xmlns:a16="http://schemas.microsoft.com/office/drawing/2014/main" id="{5FF9BE03-0E92-5066-263A-2433D5B1BD44}"/>
              </a:ext>
            </a:extLst>
          </p:cNvPr>
          <p:cNvSpPr>
            <a:spLocks noChangeArrowheads="1"/>
          </p:cNvSpPr>
          <p:nvPr/>
        </p:nvSpPr>
        <p:spPr bwMode="auto">
          <a:xfrm>
            <a:off x="27590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6517" name="Oval 69">
            <a:extLst>
              <a:ext uri="{FF2B5EF4-FFF2-40B4-BE49-F238E27FC236}">
                <a16:creationId xmlns:a16="http://schemas.microsoft.com/office/drawing/2014/main" id="{700B43B9-5C75-095A-0381-7847425074A5}"/>
              </a:ext>
            </a:extLst>
          </p:cNvPr>
          <p:cNvSpPr>
            <a:spLocks noChangeArrowheads="1"/>
          </p:cNvSpPr>
          <p:nvPr/>
        </p:nvSpPr>
        <p:spPr bwMode="auto">
          <a:xfrm>
            <a:off x="30797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18" name="AutoShape 70">
            <a:extLst>
              <a:ext uri="{FF2B5EF4-FFF2-40B4-BE49-F238E27FC236}">
                <a16:creationId xmlns:a16="http://schemas.microsoft.com/office/drawing/2014/main" id="{5CF088A5-DF10-8A9F-1C65-9FCC8568A190}"/>
              </a:ext>
            </a:extLst>
          </p:cNvPr>
          <p:cNvCxnSpPr>
            <a:cxnSpLocks noChangeShapeType="1"/>
            <a:stCxn id="616514" idx="6"/>
            <a:endCxn id="616517" idx="2"/>
          </p:cNvCxnSpPr>
          <p:nvPr/>
        </p:nvCxnSpPr>
        <p:spPr bwMode="auto">
          <a:xfrm>
            <a:off x="28971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19" name="Oval 71">
            <a:extLst>
              <a:ext uri="{FF2B5EF4-FFF2-40B4-BE49-F238E27FC236}">
                <a16:creationId xmlns:a16="http://schemas.microsoft.com/office/drawing/2014/main" id="{13AEB568-8A18-183E-CF4F-544CE50280B8}"/>
              </a:ext>
            </a:extLst>
          </p:cNvPr>
          <p:cNvSpPr>
            <a:spLocks noChangeArrowheads="1"/>
          </p:cNvSpPr>
          <p:nvPr/>
        </p:nvSpPr>
        <p:spPr bwMode="auto">
          <a:xfrm>
            <a:off x="29876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521" name="Oval 73">
            <a:extLst>
              <a:ext uri="{FF2B5EF4-FFF2-40B4-BE49-F238E27FC236}">
                <a16:creationId xmlns:a16="http://schemas.microsoft.com/office/drawing/2014/main" id="{DC33192B-12B7-DCF1-8E5E-1AEBF1B22023}"/>
              </a:ext>
            </a:extLst>
          </p:cNvPr>
          <p:cNvSpPr>
            <a:spLocks noChangeArrowheads="1"/>
          </p:cNvSpPr>
          <p:nvPr/>
        </p:nvSpPr>
        <p:spPr bwMode="auto">
          <a:xfrm>
            <a:off x="33083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22" name="AutoShape 74">
            <a:extLst>
              <a:ext uri="{FF2B5EF4-FFF2-40B4-BE49-F238E27FC236}">
                <a16:creationId xmlns:a16="http://schemas.microsoft.com/office/drawing/2014/main" id="{382D723C-A669-EF36-9406-B8E746D29CCC}"/>
              </a:ext>
            </a:extLst>
          </p:cNvPr>
          <p:cNvCxnSpPr>
            <a:cxnSpLocks noChangeShapeType="1"/>
            <a:stCxn id="616517" idx="6"/>
            <a:endCxn id="616521" idx="2"/>
          </p:cNvCxnSpPr>
          <p:nvPr/>
        </p:nvCxnSpPr>
        <p:spPr bwMode="auto">
          <a:xfrm>
            <a:off x="31257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23" name="Oval 75">
            <a:extLst>
              <a:ext uri="{FF2B5EF4-FFF2-40B4-BE49-F238E27FC236}">
                <a16:creationId xmlns:a16="http://schemas.microsoft.com/office/drawing/2014/main" id="{DCC4947F-7E6B-D8D1-AE8B-A097F999DAA4}"/>
              </a:ext>
            </a:extLst>
          </p:cNvPr>
          <p:cNvSpPr>
            <a:spLocks noChangeArrowheads="1"/>
          </p:cNvSpPr>
          <p:nvPr/>
        </p:nvSpPr>
        <p:spPr bwMode="auto">
          <a:xfrm>
            <a:off x="32162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6528" name="AutoShape 80">
            <a:extLst>
              <a:ext uri="{FF2B5EF4-FFF2-40B4-BE49-F238E27FC236}">
                <a16:creationId xmlns:a16="http://schemas.microsoft.com/office/drawing/2014/main" id="{5F929441-96E8-BAD9-03CD-CCC7D217E771}"/>
              </a:ext>
            </a:extLst>
          </p:cNvPr>
          <p:cNvCxnSpPr>
            <a:cxnSpLocks noChangeShapeType="1"/>
            <a:stCxn id="616533" idx="0"/>
            <a:endCxn id="616529" idx="4"/>
          </p:cNvCxnSpPr>
          <p:nvPr/>
        </p:nvCxnSpPr>
        <p:spPr bwMode="auto">
          <a:xfrm flipH="1" flipV="1">
            <a:off x="4521200" y="2057400"/>
            <a:ext cx="58738" cy="1778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29" name="Oval 81">
            <a:extLst>
              <a:ext uri="{FF2B5EF4-FFF2-40B4-BE49-F238E27FC236}">
                <a16:creationId xmlns:a16="http://schemas.microsoft.com/office/drawing/2014/main" id="{3B69B4B6-4B9D-A7D0-205E-B7D8081DFA1C}"/>
              </a:ext>
            </a:extLst>
          </p:cNvPr>
          <p:cNvSpPr>
            <a:spLocks noChangeArrowheads="1"/>
          </p:cNvSpPr>
          <p:nvPr/>
        </p:nvSpPr>
        <p:spPr bwMode="auto">
          <a:xfrm>
            <a:off x="4394200" y="1803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31" name="Oval 83">
            <a:extLst>
              <a:ext uri="{FF2B5EF4-FFF2-40B4-BE49-F238E27FC236}">
                <a16:creationId xmlns:a16="http://schemas.microsoft.com/office/drawing/2014/main" id="{E717D187-93CE-F9FA-3BBF-8B889452961E}"/>
              </a:ext>
            </a:extLst>
          </p:cNvPr>
          <p:cNvSpPr>
            <a:spLocks noChangeArrowheads="1"/>
          </p:cNvSpPr>
          <p:nvPr/>
        </p:nvSpPr>
        <p:spPr bwMode="auto">
          <a:xfrm>
            <a:off x="5080000" y="1803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532" name="AutoShape 84">
            <a:extLst>
              <a:ext uri="{FF2B5EF4-FFF2-40B4-BE49-F238E27FC236}">
                <a16:creationId xmlns:a16="http://schemas.microsoft.com/office/drawing/2014/main" id="{EA1BFB0D-1C14-35F0-A6D7-A4C883A1547A}"/>
              </a:ext>
            </a:extLst>
          </p:cNvPr>
          <p:cNvCxnSpPr>
            <a:cxnSpLocks noChangeShapeType="1"/>
            <a:stCxn id="616642" idx="5"/>
            <a:endCxn id="616531" idx="1"/>
          </p:cNvCxnSpPr>
          <p:nvPr/>
        </p:nvCxnSpPr>
        <p:spPr bwMode="auto">
          <a:xfrm>
            <a:off x="4967288" y="1665288"/>
            <a:ext cx="149225" cy="1746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33" name="Oval 85">
            <a:extLst>
              <a:ext uri="{FF2B5EF4-FFF2-40B4-BE49-F238E27FC236}">
                <a16:creationId xmlns:a16="http://schemas.microsoft.com/office/drawing/2014/main" id="{F3DFCCE9-B6EA-7B9B-E236-7D3D212A0AF9}"/>
              </a:ext>
            </a:extLst>
          </p:cNvPr>
          <p:cNvSpPr>
            <a:spLocks noChangeArrowheads="1"/>
          </p:cNvSpPr>
          <p:nvPr/>
        </p:nvSpPr>
        <p:spPr bwMode="auto">
          <a:xfrm>
            <a:off x="4452938" y="2235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6534" name="AutoShape 86">
            <a:extLst>
              <a:ext uri="{FF2B5EF4-FFF2-40B4-BE49-F238E27FC236}">
                <a16:creationId xmlns:a16="http://schemas.microsoft.com/office/drawing/2014/main" id="{435FA729-B848-533E-7975-A0190AD78950}"/>
              </a:ext>
            </a:extLst>
          </p:cNvPr>
          <p:cNvCxnSpPr>
            <a:cxnSpLocks noChangeShapeType="1"/>
            <a:stCxn id="616531" idx="4"/>
            <a:endCxn id="616536" idx="0"/>
          </p:cNvCxnSpPr>
          <p:nvPr/>
        </p:nvCxnSpPr>
        <p:spPr bwMode="auto">
          <a:xfrm flipH="1">
            <a:off x="5099050" y="2057400"/>
            <a:ext cx="107950" cy="1778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35" name="Oval 87">
            <a:extLst>
              <a:ext uri="{FF2B5EF4-FFF2-40B4-BE49-F238E27FC236}">
                <a16:creationId xmlns:a16="http://schemas.microsoft.com/office/drawing/2014/main" id="{FE495A05-3882-04EC-CF4B-082613B3918E}"/>
              </a:ext>
            </a:extLst>
          </p:cNvPr>
          <p:cNvSpPr>
            <a:spLocks noChangeArrowheads="1"/>
          </p:cNvSpPr>
          <p:nvPr/>
        </p:nvSpPr>
        <p:spPr bwMode="auto">
          <a:xfrm>
            <a:off x="4452938" y="2679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536" name="Oval 88">
            <a:extLst>
              <a:ext uri="{FF2B5EF4-FFF2-40B4-BE49-F238E27FC236}">
                <a16:creationId xmlns:a16="http://schemas.microsoft.com/office/drawing/2014/main" id="{91E8FEF3-3407-C0F7-25C1-FF708A9EE2A7}"/>
              </a:ext>
            </a:extLst>
          </p:cNvPr>
          <p:cNvSpPr>
            <a:spLocks noChangeArrowheads="1"/>
          </p:cNvSpPr>
          <p:nvPr/>
        </p:nvSpPr>
        <p:spPr bwMode="auto">
          <a:xfrm>
            <a:off x="4972050" y="2235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37" name="Oval 89">
            <a:extLst>
              <a:ext uri="{FF2B5EF4-FFF2-40B4-BE49-F238E27FC236}">
                <a16:creationId xmlns:a16="http://schemas.microsoft.com/office/drawing/2014/main" id="{434130F3-027D-1B2E-9FAA-A58F7DBFA0A9}"/>
              </a:ext>
            </a:extLst>
          </p:cNvPr>
          <p:cNvSpPr>
            <a:spLocks noChangeArrowheads="1"/>
          </p:cNvSpPr>
          <p:nvPr/>
        </p:nvSpPr>
        <p:spPr bwMode="auto">
          <a:xfrm>
            <a:off x="4972050" y="2679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6538" name="AutoShape 90">
            <a:extLst>
              <a:ext uri="{FF2B5EF4-FFF2-40B4-BE49-F238E27FC236}">
                <a16:creationId xmlns:a16="http://schemas.microsoft.com/office/drawing/2014/main" id="{22A5D4FF-2B60-0764-0F0C-5A4752EDC527}"/>
              </a:ext>
            </a:extLst>
          </p:cNvPr>
          <p:cNvCxnSpPr>
            <a:cxnSpLocks noChangeShapeType="1"/>
            <a:stCxn id="616533" idx="6"/>
            <a:endCxn id="616536" idx="2"/>
          </p:cNvCxnSpPr>
          <p:nvPr/>
        </p:nvCxnSpPr>
        <p:spPr bwMode="auto">
          <a:xfrm>
            <a:off x="4706938" y="2362200"/>
            <a:ext cx="265112"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39" name="AutoShape 91">
            <a:extLst>
              <a:ext uri="{FF2B5EF4-FFF2-40B4-BE49-F238E27FC236}">
                <a16:creationId xmlns:a16="http://schemas.microsoft.com/office/drawing/2014/main" id="{83457A59-29D4-C3E6-3225-7ED56B4A8FCE}"/>
              </a:ext>
            </a:extLst>
          </p:cNvPr>
          <p:cNvCxnSpPr>
            <a:cxnSpLocks noChangeShapeType="1"/>
            <a:stCxn id="616537" idx="0"/>
            <a:endCxn id="616536" idx="4"/>
          </p:cNvCxnSpPr>
          <p:nvPr/>
        </p:nvCxnSpPr>
        <p:spPr bwMode="auto">
          <a:xfrm flipV="1">
            <a:off x="5099050" y="24892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40" name="AutoShape 92">
            <a:extLst>
              <a:ext uri="{FF2B5EF4-FFF2-40B4-BE49-F238E27FC236}">
                <a16:creationId xmlns:a16="http://schemas.microsoft.com/office/drawing/2014/main" id="{06C9E4B5-590F-ED0F-07E6-C657CBF6CC56}"/>
              </a:ext>
            </a:extLst>
          </p:cNvPr>
          <p:cNvCxnSpPr>
            <a:cxnSpLocks noChangeShapeType="1"/>
            <a:stCxn id="616535" idx="0"/>
            <a:endCxn id="616533" idx="4"/>
          </p:cNvCxnSpPr>
          <p:nvPr/>
        </p:nvCxnSpPr>
        <p:spPr bwMode="auto">
          <a:xfrm flipV="1">
            <a:off x="4579938" y="24892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41" name="AutoShape 93">
            <a:extLst>
              <a:ext uri="{FF2B5EF4-FFF2-40B4-BE49-F238E27FC236}">
                <a16:creationId xmlns:a16="http://schemas.microsoft.com/office/drawing/2014/main" id="{2FC30B6E-6155-33F4-B827-182C97310B59}"/>
              </a:ext>
            </a:extLst>
          </p:cNvPr>
          <p:cNvCxnSpPr>
            <a:cxnSpLocks noChangeShapeType="1"/>
            <a:stCxn id="616535" idx="6"/>
            <a:endCxn id="616537" idx="2"/>
          </p:cNvCxnSpPr>
          <p:nvPr/>
        </p:nvCxnSpPr>
        <p:spPr bwMode="auto">
          <a:xfrm>
            <a:off x="4706938" y="2806700"/>
            <a:ext cx="265112"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44" name="Oval 96">
            <a:extLst>
              <a:ext uri="{FF2B5EF4-FFF2-40B4-BE49-F238E27FC236}">
                <a16:creationId xmlns:a16="http://schemas.microsoft.com/office/drawing/2014/main" id="{F7BA6F1B-C05E-D229-432B-149813695013}"/>
              </a:ext>
            </a:extLst>
          </p:cNvPr>
          <p:cNvSpPr>
            <a:spLocks noChangeArrowheads="1"/>
          </p:cNvSpPr>
          <p:nvPr/>
        </p:nvSpPr>
        <p:spPr bwMode="auto">
          <a:xfrm>
            <a:off x="4451350" y="3098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545" name="Oval 97">
            <a:extLst>
              <a:ext uri="{FF2B5EF4-FFF2-40B4-BE49-F238E27FC236}">
                <a16:creationId xmlns:a16="http://schemas.microsoft.com/office/drawing/2014/main" id="{AA713AD9-78E8-34F0-BAED-11780892D9D1}"/>
              </a:ext>
            </a:extLst>
          </p:cNvPr>
          <p:cNvSpPr>
            <a:spLocks noChangeArrowheads="1"/>
          </p:cNvSpPr>
          <p:nvPr/>
        </p:nvSpPr>
        <p:spPr bwMode="auto">
          <a:xfrm>
            <a:off x="4970463" y="3098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6546" name="AutoShape 98">
            <a:extLst>
              <a:ext uri="{FF2B5EF4-FFF2-40B4-BE49-F238E27FC236}">
                <a16:creationId xmlns:a16="http://schemas.microsoft.com/office/drawing/2014/main" id="{D2188C47-1EF3-9BB1-DDEB-F3DF51BC5E52}"/>
              </a:ext>
            </a:extLst>
          </p:cNvPr>
          <p:cNvCxnSpPr>
            <a:cxnSpLocks noChangeShapeType="1"/>
            <a:stCxn id="616545" idx="0"/>
            <a:endCxn id="616537" idx="4"/>
          </p:cNvCxnSpPr>
          <p:nvPr/>
        </p:nvCxnSpPr>
        <p:spPr bwMode="auto">
          <a:xfrm flipV="1">
            <a:off x="5097463" y="2933700"/>
            <a:ext cx="1587"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47" name="AutoShape 99">
            <a:extLst>
              <a:ext uri="{FF2B5EF4-FFF2-40B4-BE49-F238E27FC236}">
                <a16:creationId xmlns:a16="http://schemas.microsoft.com/office/drawing/2014/main" id="{675E24FC-D322-BBBE-3048-D04747AEC662}"/>
              </a:ext>
            </a:extLst>
          </p:cNvPr>
          <p:cNvCxnSpPr>
            <a:cxnSpLocks noChangeShapeType="1"/>
            <a:stCxn id="616544" idx="0"/>
            <a:endCxn id="616535" idx="4"/>
          </p:cNvCxnSpPr>
          <p:nvPr/>
        </p:nvCxnSpPr>
        <p:spPr bwMode="auto">
          <a:xfrm flipV="1">
            <a:off x="4578350" y="2933700"/>
            <a:ext cx="1588"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48" name="AutoShape 100">
            <a:extLst>
              <a:ext uri="{FF2B5EF4-FFF2-40B4-BE49-F238E27FC236}">
                <a16:creationId xmlns:a16="http://schemas.microsoft.com/office/drawing/2014/main" id="{264CE81F-2850-B826-771F-BCC0B3AB4F7F}"/>
              </a:ext>
            </a:extLst>
          </p:cNvPr>
          <p:cNvCxnSpPr>
            <a:cxnSpLocks noChangeShapeType="1"/>
            <a:stCxn id="616544" idx="6"/>
            <a:endCxn id="616545" idx="2"/>
          </p:cNvCxnSpPr>
          <p:nvPr/>
        </p:nvCxnSpPr>
        <p:spPr bwMode="auto">
          <a:xfrm>
            <a:off x="4705350" y="3225800"/>
            <a:ext cx="265113"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49" name="Oval 101">
            <a:extLst>
              <a:ext uri="{FF2B5EF4-FFF2-40B4-BE49-F238E27FC236}">
                <a16:creationId xmlns:a16="http://schemas.microsoft.com/office/drawing/2014/main" id="{54A811AE-3DC4-3874-1314-B586E76B6179}"/>
              </a:ext>
            </a:extLst>
          </p:cNvPr>
          <p:cNvSpPr>
            <a:spLocks noChangeArrowheads="1"/>
          </p:cNvSpPr>
          <p:nvPr/>
        </p:nvSpPr>
        <p:spPr bwMode="auto">
          <a:xfrm>
            <a:off x="39528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6550" name="Oval 102">
            <a:extLst>
              <a:ext uri="{FF2B5EF4-FFF2-40B4-BE49-F238E27FC236}">
                <a16:creationId xmlns:a16="http://schemas.microsoft.com/office/drawing/2014/main" id="{077CE688-8B16-8F0B-589D-511BE94A5099}"/>
              </a:ext>
            </a:extLst>
          </p:cNvPr>
          <p:cNvSpPr>
            <a:spLocks noChangeArrowheads="1"/>
          </p:cNvSpPr>
          <p:nvPr/>
        </p:nvSpPr>
        <p:spPr bwMode="auto">
          <a:xfrm>
            <a:off x="41814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51" name="AutoShape 103">
            <a:extLst>
              <a:ext uri="{FF2B5EF4-FFF2-40B4-BE49-F238E27FC236}">
                <a16:creationId xmlns:a16="http://schemas.microsoft.com/office/drawing/2014/main" id="{FB57203C-707D-500C-4782-2A49321CD9B4}"/>
              </a:ext>
            </a:extLst>
          </p:cNvPr>
          <p:cNvCxnSpPr>
            <a:cxnSpLocks noChangeShapeType="1"/>
            <a:stCxn id="616549" idx="6"/>
            <a:endCxn id="616550" idx="2"/>
          </p:cNvCxnSpPr>
          <p:nvPr/>
        </p:nvCxnSpPr>
        <p:spPr bwMode="auto">
          <a:xfrm>
            <a:off x="3998913"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52" name="Oval 104">
            <a:extLst>
              <a:ext uri="{FF2B5EF4-FFF2-40B4-BE49-F238E27FC236}">
                <a16:creationId xmlns:a16="http://schemas.microsoft.com/office/drawing/2014/main" id="{39F2FBCB-6468-42A9-862D-DD64AFFC315D}"/>
              </a:ext>
            </a:extLst>
          </p:cNvPr>
          <p:cNvSpPr>
            <a:spLocks noChangeArrowheads="1"/>
          </p:cNvSpPr>
          <p:nvPr/>
        </p:nvSpPr>
        <p:spPr bwMode="auto">
          <a:xfrm>
            <a:off x="3844925" y="5113338"/>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553" name="Oval 105">
            <a:extLst>
              <a:ext uri="{FF2B5EF4-FFF2-40B4-BE49-F238E27FC236}">
                <a16:creationId xmlns:a16="http://schemas.microsoft.com/office/drawing/2014/main" id="{1936C632-1482-38DF-81AC-0CC0FF16796A}"/>
              </a:ext>
            </a:extLst>
          </p:cNvPr>
          <p:cNvSpPr>
            <a:spLocks noChangeArrowheads="1"/>
          </p:cNvSpPr>
          <p:nvPr/>
        </p:nvSpPr>
        <p:spPr bwMode="auto">
          <a:xfrm>
            <a:off x="40894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554" name="Oval 106">
            <a:extLst>
              <a:ext uri="{FF2B5EF4-FFF2-40B4-BE49-F238E27FC236}">
                <a16:creationId xmlns:a16="http://schemas.microsoft.com/office/drawing/2014/main" id="{1CA32A76-20C3-E98F-92DC-E436F8D38EF5}"/>
              </a:ext>
            </a:extLst>
          </p:cNvPr>
          <p:cNvSpPr>
            <a:spLocks noChangeArrowheads="1"/>
          </p:cNvSpPr>
          <p:nvPr/>
        </p:nvSpPr>
        <p:spPr bwMode="auto">
          <a:xfrm>
            <a:off x="44100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55" name="AutoShape 107">
            <a:extLst>
              <a:ext uri="{FF2B5EF4-FFF2-40B4-BE49-F238E27FC236}">
                <a16:creationId xmlns:a16="http://schemas.microsoft.com/office/drawing/2014/main" id="{60C882B9-AACD-90F5-4F7A-12FFEDD98474}"/>
              </a:ext>
            </a:extLst>
          </p:cNvPr>
          <p:cNvCxnSpPr>
            <a:cxnSpLocks noChangeShapeType="1"/>
            <a:stCxn id="616550" idx="6"/>
            <a:endCxn id="616554" idx="2"/>
          </p:cNvCxnSpPr>
          <p:nvPr/>
        </p:nvCxnSpPr>
        <p:spPr bwMode="auto">
          <a:xfrm>
            <a:off x="4227513"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56" name="Oval 108">
            <a:extLst>
              <a:ext uri="{FF2B5EF4-FFF2-40B4-BE49-F238E27FC236}">
                <a16:creationId xmlns:a16="http://schemas.microsoft.com/office/drawing/2014/main" id="{B4FC9639-0412-9C07-7E8E-04ACA9B1D1B7}"/>
              </a:ext>
            </a:extLst>
          </p:cNvPr>
          <p:cNvSpPr>
            <a:spLocks noChangeArrowheads="1"/>
          </p:cNvSpPr>
          <p:nvPr/>
        </p:nvSpPr>
        <p:spPr bwMode="auto">
          <a:xfrm>
            <a:off x="43180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63" name="Oval 115">
            <a:extLst>
              <a:ext uri="{FF2B5EF4-FFF2-40B4-BE49-F238E27FC236}">
                <a16:creationId xmlns:a16="http://schemas.microsoft.com/office/drawing/2014/main" id="{7931CD84-AE4F-492D-D8C9-C202FE2F8D4A}"/>
              </a:ext>
            </a:extLst>
          </p:cNvPr>
          <p:cNvSpPr>
            <a:spLocks noChangeArrowheads="1"/>
          </p:cNvSpPr>
          <p:nvPr/>
        </p:nvSpPr>
        <p:spPr bwMode="auto">
          <a:xfrm>
            <a:off x="46386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64" name="AutoShape 116">
            <a:extLst>
              <a:ext uri="{FF2B5EF4-FFF2-40B4-BE49-F238E27FC236}">
                <a16:creationId xmlns:a16="http://schemas.microsoft.com/office/drawing/2014/main" id="{064B5536-D6AB-D7F5-A121-90D9284BBA7F}"/>
              </a:ext>
            </a:extLst>
          </p:cNvPr>
          <p:cNvCxnSpPr>
            <a:cxnSpLocks noChangeShapeType="1"/>
            <a:stCxn id="616554" idx="6"/>
            <a:endCxn id="616563" idx="2"/>
          </p:cNvCxnSpPr>
          <p:nvPr/>
        </p:nvCxnSpPr>
        <p:spPr bwMode="auto">
          <a:xfrm>
            <a:off x="4456113"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65" name="Oval 117">
            <a:extLst>
              <a:ext uri="{FF2B5EF4-FFF2-40B4-BE49-F238E27FC236}">
                <a16:creationId xmlns:a16="http://schemas.microsoft.com/office/drawing/2014/main" id="{83BE46E3-A4E8-ECD3-84F2-9E5C830FCAF9}"/>
              </a:ext>
            </a:extLst>
          </p:cNvPr>
          <p:cNvSpPr>
            <a:spLocks noChangeArrowheads="1"/>
          </p:cNvSpPr>
          <p:nvPr/>
        </p:nvSpPr>
        <p:spPr bwMode="auto">
          <a:xfrm>
            <a:off x="45466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66" name="Oval 118">
            <a:extLst>
              <a:ext uri="{FF2B5EF4-FFF2-40B4-BE49-F238E27FC236}">
                <a16:creationId xmlns:a16="http://schemas.microsoft.com/office/drawing/2014/main" id="{459D1FC5-40B1-C63D-03E3-DE8A14DA9CD0}"/>
              </a:ext>
            </a:extLst>
          </p:cNvPr>
          <p:cNvSpPr>
            <a:spLocks noChangeArrowheads="1"/>
          </p:cNvSpPr>
          <p:nvPr/>
        </p:nvSpPr>
        <p:spPr bwMode="auto">
          <a:xfrm>
            <a:off x="510540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67" name="AutoShape 119">
            <a:extLst>
              <a:ext uri="{FF2B5EF4-FFF2-40B4-BE49-F238E27FC236}">
                <a16:creationId xmlns:a16="http://schemas.microsoft.com/office/drawing/2014/main" id="{2CE60051-895D-B0DD-C320-E90D056A7F2A}"/>
              </a:ext>
            </a:extLst>
          </p:cNvPr>
          <p:cNvCxnSpPr>
            <a:cxnSpLocks noChangeShapeType="1"/>
            <a:stCxn id="616644" idx="6"/>
            <a:endCxn id="616566" idx="2"/>
          </p:cNvCxnSpPr>
          <p:nvPr/>
        </p:nvCxnSpPr>
        <p:spPr bwMode="auto">
          <a:xfrm flipV="1">
            <a:off x="4922838" y="5053013"/>
            <a:ext cx="182562" cy="1587"/>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68" name="Oval 120">
            <a:extLst>
              <a:ext uri="{FF2B5EF4-FFF2-40B4-BE49-F238E27FC236}">
                <a16:creationId xmlns:a16="http://schemas.microsoft.com/office/drawing/2014/main" id="{82757D81-35D7-FC18-9210-BEBC18795BC4}"/>
              </a:ext>
            </a:extLst>
          </p:cNvPr>
          <p:cNvSpPr>
            <a:spLocks noChangeArrowheads="1"/>
          </p:cNvSpPr>
          <p:nvPr/>
        </p:nvSpPr>
        <p:spPr bwMode="auto">
          <a:xfrm>
            <a:off x="47752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569" name="Oval 121">
            <a:extLst>
              <a:ext uri="{FF2B5EF4-FFF2-40B4-BE49-F238E27FC236}">
                <a16:creationId xmlns:a16="http://schemas.microsoft.com/office/drawing/2014/main" id="{157FEEB8-721B-F80B-DA91-AE10A23FE3A4}"/>
              </a:ext>
            </a:extLst>
          </p:cNvPr>
          <p:cNvSpPr>
            <a:spLocks noChangeArrowheads="1"/>
          </p:cNvSpPr>
          <p:nvPr/>
        </p:nvSpPr>
        <p:spPr bwMode="auto">
          <a:xfrm>
            <a:off x="53498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70" name="AutoShape 122">
            <a:extLst>
              <a:ext uri="{FF2B5EF4-FFF2-40B4-BE49-F238E27FC236}">
                <a16:creationId xmlns:a16="http://schemas.microsoft.com/office/drawing/2014/main" id="{03D42FDF-3168-F45B-6482-52C7E720FA10}"/>
              </a:ext>
            </a:extLst>
          </p:cNvPr>
          <p:cNvCxnSpPr>
            <a:cxnSpLocks noChangeShapeType="1"/>
            <a:stCxn id="616566" idx="6"/>
            <a:endCxn id="616569" idx="2"/>
          </p:cNvCxnSpPr>
          <p:nvPr/>
        </p:nvCxnSpPr>
        <p:spPr bwMode="auto">
          <a:xfrm>
            <a:off x="5151438" y="5053013"/>
            <a:ext cx="198437"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71" name="Oval 123">
            <a:extLst>
              <a:ext uri="{FF2B5EF4-FFF2-40B4-BE49-F238E27FC236}">
                <a16:creationId xmlns:a16="http://schemas.microsoft.com/office/drawing/2014/main" id="{FD4423B2-5093-605D-6092-D47E68D874FC}"/>
              </a:ext>
            </a:extLst>
          </p:cNvPr>
          <p:cNvSpPr>
            <a:spLocks noChangeArrowheads="1"/>
          </p:cNvSpPr>
          <p:nvPr/>
        </p:nvSpPr>
        <p:spPr bwMode="auto">
          <a:xfrm>
            <a:off x="52578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6572" name="Oval 124">
            <a:extLst>
              <a:ext uri="{FF2B5EF4-FFF2-40B4-BE49-F238E27FC236}">
                <a16:creationId xmlns:a16="http://schemas.microsoft.com/office/drawing/2014/main" id="{D2D9834E-D04A-92A8-A687-20B58640C5CE}"/>
              </a:ext>
            </a:extLst>
          </p:cNvPr>
          <p:cNvSpPr>
            <a:spLocks noChangeArrowheads="1"/>
          </p:cNvSpPr>
          <p:nvPr/>
        </p:nvSpPr>
        <p:spPr bwMode="auto">
          <a:xfrm>
            <a:off x="55784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73" name="AutoShape 125">
            <a:extLst>
              <a:ext uri="{FF2B5EF4-FFF2-40B4-BE49-F238E27FC236}">
                <a16:creationId xmlns:a16="http://schemas.microsoft.com/office/drawing/2014/main" id="{4C03526F-5AF5-762D-A371-2A4C4AB5FF4F}"/>
              </a:ext>
            </a:extLst>
          </p:cNvPr>
          <p:cNvCxnSpPr>
            <a:cxnSpLocks noChangeShapeType="1"/>
            <a:stCxn id="616569" idx="6"/>
            <a:endCxn id="616572" idx="2"/>
          </p:cNvCxnSpPr>
          <p:nvPr/>
        </p:nvCxnSpPr>
        <p:spPr bwMode="auto">
          <a:xfrm>
            <a:off x="5395913"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74" name="Oval 126">
            <a:extLst>
              <a:ext uri="{FF2B5EF4-FFF2-40B4-BE49-F238E27FC236}">
                <a16:creationId xmlns:a16="http://schemas.microsoft.com/office/drawing/2014/main" id="{B2EB951A-7246-E7B5-40C6-264D68EBF876}"/>
              </a:ext>
            </a:extLst>
          </p:cNvPr>
          <p:cNvSpPr>
            <a:spLocks noChangeArrowheads="1"/>
          </p:cNvSpPr>
          <p:nvPr/>
        </p:nvSpPr>
        <p:spPr bwMode="auto">
          <a:xfrm>
            <a:off x="54864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575" name="Oval 127">
            <a:extLst>
              <a:ext uri="{FF2B5EF4-FFF2-40B4-BE49-F238E27FC236}">
                <a16:creationId xmlns:a16="http://schemas.microsoft.com/office/drawing/2014/main" id="{4F851FD8-15EA-913A-DAC5-632FA4D1559A}"/>
              </a:ext>
            </a:extLst>
          </p:cNvPr>
          <p:cNvSpPr>
            <a:spLocks noChangeArrowheads="1"/>
          </p:cNvSpPr>
          <p:nvPr/>
        </p:nvSpPr>
        <p:spPr bwMode="auto">
          <a:xfrm>
            <a:off x="5807075"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576" name="AutoShape 128">
            <a:extLst>
              <a:ext uri="{FF2B5EF4-FFF2-40B4-BE49-F238E27FC236}">
                <a16:creationId xmlns:a16="http://schemas.microsoft.com/office/drawing/2014/main" id="{017DABA8-4ECD-7560-B828-91D40C3F3FA4}"/>
              </a:ext>
            </a:extLst>
          </p:cNvPr>
          <p:cNvCxnSpPr>
            <a:cxnSpLocks noChangeShapeType="1"/>
            <a:stCxn id="616572" idx="6"/>
            <a:endCxn id="616575" idx="2"/>
          </p:cNvCxnSpPr>
          <p:nvPr/>
        </p:nvCxnSpPr>
        <p:spPr bwMode="auto">
          <a:xfrm>
            <a:off x="5624513"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77" name="Oval 129">
            <a:extLst>
              <a:ext uri="{FF2B5EF4-FFF2-40B4-BE49-F238E27FC236}">
                <a16:creationId xmlns:a16="http://schemas.microsoft.com/office/drawing/2014/main" id="{A74A706E-E8C1-5E88-D46D-C46B6AA4CAE2}"/>
              </a:ext>
            </a:extLst>
          </p:cNvPr>
          <p:cNvSpPr>
            <a:spLocks noChangeArrowheads="1"/>
          </p:cNvSpPr>
          <p:nvPr/>
        </p:nvSpPr>
        <p:spPr bwMode="auto">
          <a:xfrm>
            <a:off x="5715000"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581" name="Oval 133">
            <a:extLst>
              <a:ext uri="{FF2B5EF4-FFF2-40B4-BE49-F238E27FC236}">
                <a16:creationId xmlns:a16="http://schemas.microsoft.com/office/drawing/2014/main" id="{468A9904-6FAA-354B-967E-F1E774FAACA9}"/>
              </a:ext>
            </a:extLst>
          </p:cNvPr>
          <p:cNvSpPr>
            <a:spLocks noChangeArrowheads="1"/>
          </p:cNvSpPr>
          <p:nvPr/>
        </p:nvSpPr>
        <p:spPr bwMode="auto">
          <a:xfrm>
            <a:off x="6861175" y="1917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6582" name="AutoShape 134">
            <a:extLst>
              <a:ext uri="{FF2B5EF4-FFF2-40B4-BE49-F238E27FC236}">
                <a16:creationId xmlns:a16="http://schemas.microsoft.com/office/drawing/2014/main" id="{53FB8F34-C2E6-E6F6-1CB8-13B2C39177F0}"/>
              </a:ext>
            </a:extLst>
          </p:cNvPr>
          <p:cNvCxnSpPr>
            <a:cxnSpLocks noChangeShapeType="1"/>
            <a:stCxn id="616587" idx="1"/>
            <a:endCxn id="616581" idx="5"/>
          </p:cNvCxnSpPr>
          <p:nvPr/>
        </p:nvCxnSpPr>
        <p:spPr bwMode="auto">
          <a:xfrm flipH="1" flipV="1">
            <a:off x="7078663" y="21351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83" name="Oval 135">
            <a:extLst>
              <a:ext uri="{FF2B5EF4-FFF2-40B4-BE49-F238E27FC236}">
                <a16:creationId xmlns:a16="http://schemas.microsoft.com/office/drawing/2014/main" id="{647F6DD7-12DF-4A33-E7A7-C6B377377E35}"/>
              </a:ext>
            </a:extLst>
          </p:cNvPr>
          <p:cNvSpPr>
            <a:spLocks noChangeArrowheads="1"/>
          </p:cNvSpPr>
          <p:nvPr/>
        </p:nvSpPr>
        <p:spPr bwMode="auto">
          <a:xfrm>
            <a:off x="7178675" y="1600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584" name="AutoShape 136">
            <a:extLst>
              <a:ext uri="{FF2B5EF4-FFF2-40B4-BE49-F238E27FC236}">
                <a16:creationId xmlns:a16="http://schemas.microsoft.com/office/drawing/2014/main" id="{6F58D6BC-2047-7310-FAB2-209B4537A7E4}"/>
              </a:ext>
            </a:extLst>
          </p:cNvPr>
          <p:cNvCxnSpPr>
            <a:cxnSpLocks noChangeShapeType="1"/>
            <a:stCxn id="616581" idx="7"/>
            <a:endCxn id="616583" idx="3"/>
          </p:cNvCxnSpPr>
          <p:nvPr/>
        </p:nvCxnSpPr>
        <p:spPr bwMode="auto">
          <a:xfrm flipV="1">
            <a:off x="7078663" y="18176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85" name="Oval 137">
            <a:extLst>
              <a:ext uri="{FF2B5EF4-FFF2-40B4-BE49-F238E27FC236}">
                <a16:creationId xmlns:a16="http://schemas.microsoft.com/office/drawing/2014/main" id="{E614627D-C123-D40A-7099-94A0BE04B9E2}"/>
              </a:ext>
            </a:extLst>
          </p:cNvPr>
          <p:cNvSpPr>
            <a:spLocks noChangeArrowheads="1"/>
          </p:cNvSpPr>
          <p:nvPr/>
        </p:nvSpPr>
        <p:spPr bwMode="auto">
          <a:xfrm>
            <a:off x="7686675" y="1600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586" name="AutoShape 138">
            <a:extLst>
              <a:ext uri="{FF2B5EF4-FFF2-40B4-BE49-F238E27FC236}">
                <a16:creationId xmlns:a16="http://schemas.microsoft.com/office/drawing/2014/main" id="{D05A5435-3034-DA7A-F1F9-7E2E6B44A282}"/>
              </a:ext>
            </a:extLst>
          </p:cNvPr>
          <p:cNvCxnSpPr>
            <a:cxnSpLocks noChangeShapeType="1"/>
            <a:stCxn id="616583" idx="6"/>
            <a:endCxn id="616585" idx="2"/>
          </p:cNvCxnSpPr>
          <p:nvPr/>
        </p:nvCxnSpPr>
        <p:spPr bwMode="auto">
          <a:xfrm>
            <a:off x="7432675" y="1727200"/>
            <a:ext cx="254000" cy="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87" name="Oval 139">
            <a:extLst>
              <a:ext uri="{FF2B5EF4-FFF2-40B4-BE49-F238E27FC236}">
                <a16:creationId xmlns:a16="http://schemas.microsoft.com/office/drawing/2014/main" id="{B4DC81D0-B91E-2256-CF0A-7F2997D38830}"/>
              </a:ext>
            </a:extLst>
          </p:cNvPr>
          <p:cNvSpPr>
            <a:spLocks noChangeArrowheads="1"/>
          </p:cNvSpPr>
          <p:nvPr/>
        </p:nvSpPr>
        <p:spPr bwMode="auto">
          <a:xfrm>
            <a:off x="7178675" y="2235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cxnSp>
        <p:nvCxnSpPr>
          <p:cNvPr id="616588" name="AutoShape 140">
            <a:extLst>
              <a:ext uri="{FF2B5EF4-FFF2-40B4-BE49-F238E27FC236}">
                <a16:creationId xmlns:a16="http://schemas.microsoft.com/office/drawing/2014/main" id="{5C60DFE6-3FDC-AB3B-B585-37806BE38A8E}"/>
              </a:ext>
            </a:extLst>
          </p:cNvPr>
          <p:cNvCxnSpPr>
            <a:cxnSpLocks noChangeShapeType="1"/>
            <a:stCxn id="616596" idx="3"/>
            <a:endCxn id="616590" idx="7"/>
          </p:cNvCxnSpPr>
          <p:nvPr/>
        </p:nvCxnSpPr>
        <p:spPr bwMode="auto">
          <a:xfrm flipH="1">
            <a:off x="7904163" y="21351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89" name="Oval 141">
            <a:extLst>
              <a:ext uri="{FF2B5EF4-FFF2-40B4-BE49-F238E27FC236}">
                <a16:creationId xmlns:a16="http://schemas.microsoft.com/office/drawing/2014/main" id="{9F36CCA4-D83B-357F-3E3E-DBA32B3A6141}"/>
              </a:ext>
            </a:extLst>
          </p:cNvPr>
          <p:cNvSpPr>
            <a:spLocks noChangeArrowheads="1"/>
          </p:cNvSpPr>
          <p:nvPr/>
        </p:nvSpPr>
        <p:spPr bwMode="auto">
          <a:xfrm>
            <a:off x="7178675" y="2679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590" name="Oval 142">
            <a:extLst>
              <a:ext uri="{FF2B5EF4-FFF2-40B4-BE49-F238E27FC236}">
                <a16:creationId xmlns:a16="http://schemas.microsoft.com/office/drawing/2014/main" id="{C95D536A-4216-6F11-8790-89A7357A0752}"/>
              </a:ext>
            </a:extLst>
          </p:cNvPr>
          <p:cNvSpPr>
            <a:spLocks noChangeArrowheads="1"/>
          </p:cNvSpPr>
          <p:nvPr/>
        </p:nvSpPr>
        <p:spPr bwMode="auto">
          <a:xfrm>
            <a:off x="7686675" y="22352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591" name="Oval 143">
            <a:extLst>
              <a:ext uri="{FF2B5EF4-FFF2-40B4-BE49-F238E27FC236}">
                <a16:creationId xmlns:a16="http://schemas.microsoft.com/office/drawing/2014/main" id="{6C5F9E4F-0B5F-FE58-A8C4-A4B988C1F136}"/>
              </a:ext>
            </a:extLst>
          </p:cNvPr>
          <p:cNvSpPr>
            <a:spLocks noChangeArrowheads="1"/>
          </p:cNvSpPr>
          <p:nvPr/>
        </p:nvSpPr>
        <p:spPr bwMode="auto">
          <a:xfrm>
            <a:off x="7686675" y="2679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592" name="AutoShape 144">
            <a:extLst>
              <a:ext uri="{FF2B5EF4-FFF2-40B4-BE49-F238E27FC236}">
                <a16:creationId xmlns:a16="http://schemas.microsoft.com/office/drawing/2014/main" id="{CD1674CB-7F12-3521-7024-B3F70E64A7B0}"/>
              </a:ext>
            </a:extLst>
          </p:cNvPr>
          <p:cNvCxnSpPr>
            <a:cxnSpLocks noChangeShapeType="1"/>
            <a:stCxn id="616587" idx="5"/>
            <a:endCxn id="616591" idx="1"/>
          </p:cNvCxnSpPr>
          <p:nvPr/>
        </p:nvCxnSpPr>
        <p:spPr bwMode="auto">
          <a:xfrm>
            <a:off x="7396163" y="2452688"/>
            <a:ext cx="327025" cy="263525"/>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93" name="AutoShape 145">
            <a:extLst>
              <a:ext uri="{FF2B5EF4-FFF2-40B4-BE49-F238E27FC236}">
                <a16:creationId xmlns:a16="http://schemas.microsoft.com/office/drawing/2014/main" id="{4807D27A-0E9C-AEDE-F90B-872194CE07C0}"/>
              </a:ext>
            </a:extLst>
          </p:cNvPr>
          <p:cNvCxnSpPr>
            <a:cxnSpLocks noChangeShapeType="1"/>
            <a:stCxn id="616591" idx="0"/>
            <a:endCxn id="616590" idx="4"/>
          </p:cNvCxnSpPr>
          <p:nvPr/>
        </p:nvCxnSpPr>
        <p:spPr bwMode="auto">
          <a:xfrm flipV="1">
            <a:off x="7813675" y="24892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94" name="AutoShape 146">
            <a:extLst>
              <a:ext uri="{FF2B5EF4-FFF2-40B4-BE49-F238E27FC236}">
                <a16:creationId xmlns:a16="http://schemas.microsoft.com/office/drawing/2014/main" id="{1AE39D72-785E-E9EE-0294-3F5B35673DC8}"/>
              </a:ext>
            </a:extLst>
          </p:cNvPr>
          <p:cNvCxnSpPr>
            <a:cxnSpLocks noChangeShapeType="1"/>
            <a:stCxn id="616589" idx="0"/>
            <a:endCxn id="616587" idx="4"/>
          </p:cNvCxnSpPr>
          <p:nvPr/>
        </p:nvCxnSpPr>
        <p:spPr bwMode="auto">
          <a:xfrm flipV="1">
            <a:off x="7305675" y="2489200"/>
            <a:ext cx="0" cy="1905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595" name="AutoShape 147">
            <a:extLst>
              <a:ext uri="{FF2B5EF4-FFF2-40B4-BE49-F238E27FC236}">
                <a16:creationId xmlns:a16="http://schemas.microsoft.com/office/drawing/2014/main" id="{92A80A8B-3332-530B-8D59-05EEB6FFE9A5}"/>
              </a:ext>
            </a:extLst>
          </p:cNvPr>
          <p:cNvCxnSpPr>
            <a:cxnSpLocks noChangeShapeType="1"/>
            <a:stCxn id="616589" idx="7"/>
            <a:endCxn id="616590" idx="3"/>
          </p:cNvCxnSpPr>
          <p:nvPr/>
        </p:nvCxnSpPr>
        <p:spPr bwMode="auto">
          <a:xfrm flipV="1">
            <a:off x="7396163" y="2452688"/>
            <a:ext cx="327025" cy="263525"/>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96" name="Oval 148">
            <a:extLst>
              <a:ext uri="{FF2B5EF4-FFF2-40B4-BE49-F238E27FC236}">
                <a16:creationId xmlns:a16="http://schemas.microsoft.com/office/drawing/2014/main" id="{F7D53EC5-C102-DC17-561A-A2A8BB4E6324}"/>
              </a:ext>
            </a:extLst>
          </p:cNvPr>
          <p:cNvSpPr>
            <a:spLocks noChangeArrowheads="1"/>
          </p:cNvSpPr>
          <p:nvPr/>
        </p:nvSpPr>
        <p:spPr bwMode="auto">
          <a:xfrm>
            <a:off x="8004175" y="19177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cxnSp>
        <p:nvCxnSpPr>
          <p:cNvPr id="616597" name="AutoShape 149">
            <a:extLst>
              <a:ext uri="{FF2B5EF4-FFF2-40B4-BE49-F238E27FC236}">
                <a16:creationId xmlns:a16="http://schemas.microsoft.com/office/drawing/2014/main" id="{6133B085-176F-8B4A-33A8-08760C11793C}"/>
              </a:ext>
            </a:extLst>
          </p:cNvPr>
          <p:cNvCxnSpPr>
            <a:cxnSpLocks noChangeShapeType="1"/>
            <a:stCxn id="616585" idx="5"/>
            <a:endCxn id="616596" idx="1"/>
          </p:cNvCxnSpPr>
          <p:nvPr/>
        </p:nvCxnSpPr>
        <p:spPr bwMode="auto">
          <a:xfrm>
            <a:off x="7904163" y="1817688"/>
            <a:ext cx="136525" cy="1365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598" name="Oval 150">
            <a:extLst>
              <a:ext uri="{FF2B5EF4-FFF2-40B4-BE49-F238E27FC236}">
                <a16:creationId xmlns:a16="http://schemas.microsoft.com/office/drawing/2014/main" id="{67CD826A-1524-C633-EB70-65B3175DA197}"/>
              </a:ext>
            </a:extLst>
          </p:cNvPr>
          <p:cNvSpPr>
            <a:spLocks noChangeArrowheads="1"/>
          </p:cNvSpPr>
          <p:nvPr/>
        </p:nvSpPr>
        <p:spPr bwMode="auto">
          <a:xfrm>
            <a:off x="7181850" y="3098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599" name="Oval 151">
            <a:extLst>
              <a:ext uri="{FF2B5EF4-FFF2-40B4-BE49-F238E27FC236}">
                <a16:creationId xmlns:a16="http://schemas.microsoft.com/office/drawing/2014/main" id="{FF641A4C-EFAA-7E4A-2912-878655550111}"/>
              </a:ext>
            </a:extLst>
          </p:cNvPr>
          <p:cNvSpPr>
            <a:spLocks noChangeArrowheads="1"/>
          </p:cNvSpPr>
          <p:nvPr/>
        </p:nvSpPr>
        <p:spPr bwMode="auto">
          <a:xfrm>
            <a:off x="7689850" y="3098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cxnSp>
        <p:nvCxnSpPr>
          <p:cNvPr id="616600" name="AutoShape 152">
            <a:extLst>
              <a:ext uri="{FF2B5EF4-FFF2-40B4-BE49-F238E27FC236}">
                <a16:creationId xmlns:a16="http://schemas.microsoft.com/office/drawing/2014/main" id="{5A95A129-F9A8-FF9B-3B7E-1E33B6C97317}"/>
              </a:ext>
            </a:extLst>
          </p:cNvPr>
          <p:cNvCxnSpPr>
            <a:cxnSpLocks noChangeShapeType="1"/>
            <a:stCxn id="616599" idx="0"/>
            <a:endCxn id="616591" idx="4"/>
          </p:cNvCxnSpPr>
          <p:nvPr/>
        </p:nvCxnSpPr>
        <p:spPr bwMode="auto">
          <a:xfrm flipH="1" flipV="1">
            <a:off x="7813675" y="2933700"/>
            <a:ext cx="3175"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01" name="AutoShape 153">
            <a:extLst>
              <a:ext uri="{FF2B5EF4-FFF2-40B4-BE49-F238E27FC236}">
                <a16:creationId xmlns:a16="http://schemas.microsoft.com/office/drawing/2014/main" id="{E146FF0D-A486-77C9-2693-7F7C757D536D}"/>
              </a:ext>
            </a:extLst>
          </p:cNvPr>
          <p:cNvCxnSpPr>
            <a:cxnSpLocks noChangeShapeType="1"/>
            <a:stCxn id="616598" idx="0"/>
            <a:endCxn id="616589" idx="4"/>
          </p:cNvCxnSpPr>
          <p:nvPr/>
        </p:nvCxnSpPr>
        <p:spPr bwMode="auto">
          <a:xfrm flipH="1" flipV="1">
            <a:off x="7305675" y="2933700"/>
            <a:ext cx="3175" cy="165100"/>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02" name="AutoShape 154">
            <a:extLst>
              <a:ext uri="{FF2B5EF4-FFF2-40B4-BE49-F238E27FC236}">
                <a16:creationId xmlns:a16="http://schemas.microsoft.com/office/drawing/2014/main" id="{4C0639D9-41C9-6C47-D7F7-A0C1AE68BE6A}"/>
              </a:ext>
            </a:extLst>
          </p:cNvPr>
          <p:cNvCxnSpPr>
            <a:cxnSpLocks noChangeShapeType="1"/>
            <a:stCxn id="616598" idx="6"/>
            <a:endCxn id="616599" idx="2"/>
          </p:cNvCxnSpPr>
          <p:nvPr/>
        </p:nvCxnSpPr>
        <p:spPr bwMode="auto">
          <a:xfrm>
            <a:off x="7435850" y="3225800"/>
            <a:ext cx="254000" cy="0"/>
          </a:xfrm>
          <a:prstGeom prst="straightConnector1">
            <a:avLst/>
          </a:prstGeom>
          <a:noFill/>
          <a:ln w="15875">
            <a:solidFill>
              <a:schemeClr val="accent1"/>
            </a:solidFill>
            <a:prstDash val="dash"/>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03" name="Oval 155">
            <a:extLst>
              <a:ext uri="{FF2B5EF4-FFF2-40B4-BE49-F238E27FC236}">
                <a16:creationId xmlns:a16="http://schemas.microsoft.com/office/drawing/2014/main" id="{B63E1121-011F-58E7-C567-9452682B78B1}"/>
              </a:ext>
            </a:extLst>
          </p:cNvPr>
          <p:cNvSpPr>
            <a:spLocks noChangeArrowheads="1"/>
          </p:cNvSpPr>
          <p:nvPr/>
        </p:nvSpPr>
        <p:spPr bwMode="auto">
          <a:xfrm>
            <a:off x="64706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6604" name="Oval 156">
            <a:extLst>
              <a:ext uri="{FF2B5EF4-FFF2-40B4-BE49-F238E27FC236}">
                <a16:creationId xmlns:a16="http://schemas.microsoft.com/office/drawing/2014/main" id="{6828A1D1-9ED3-DBCF-8FE0-FC9D29089239}"/>
              </a:ext>
            </a:extLst>
          </p:cNvPr>
          <p:cNvSpPr>
            <a:spLocks noChangeArrowheads="1"/>
          </p:cNvSpPr>
          <p:nvPr/>
        </p:nvSpPr>
        <p:spPr bwMode="auto">
          <a:xfrm>
            <a:off x="66992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05" name="AutoShape 157">
            <a:extLst>
              <a:ext uri="{FF2B5EF4-FFF2-40B4-BE49-F238E27FC236}">
                <a16:creationId xmlns:a16="http://schemas.microsoft.com/office/drawing/2014/main" id="{5B68FD01-FAB2-1220-594A-2B883D45BEC0}"/>
              </a:ext>
            </a:extLst>
          </p:cNvPr>
          <p:cNvCxnSpPr>
            <a:cxnSpLocks noChangeShapeType="1"/>
            <a:stCxn id="616603" idx="6"/>
            <a:endCxn id="616604" idx="2"/>
          </p:cNvCxnSpPr>
          <p:nvPr/>
        </p:nvCxnSpPr>
        <p:spPr bwMode="auto">
          <a:xfrm>
            <a:off x="65166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06" name="Oval 158">
            <a:extLst>
              <a:ext uri="{FF2B5EF4-FFF2-40B4-BE49-F238E27FC236}">
                <a16:creationId xmlns:a16="http://schemas.microsoft.com/office/drawing/2014/main" id="{660A936C-6A41-2E13-7AAF-EFD37193719B}"/>
              </a:ext>
            </a:extLst>
          </p:cNvPr>
          <p:cNvSpPr>
            <a:spLocks noChangeArrowheads="1"/>
          </p:cNvSpPr>
          <p:nvPr/>
        </p:nvSpPr>
        <p:spPr bwMode="auto">
          <a:xfrm>
            <a:off x="6362700" y="5113338"/>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607" name="Oval 159">
            <a:extLst>
              <a:ext uri="{FF2B5EF4-FFF2-40B4-BE49-F238E27FC236}">
                <a16:creationId xmlns:a16="http://schemas.microsoft.com/office/drawing/2014/main" id="{D24506AA-152A-8C56-47B6-A50C362449AA}"/>
              </a:ext>
            </a:extLst>
          </p:cNvPr>
          <p:cNvSpPr>
            <a:spLocks noChangeArrowheads="1"/>
          </p:cNvSpPr>
          <p:nvPr/>
        </p:nvSpPr>
        <p:spPr bwMode="auto">
          <a:xfrm>
            <a:off x="66071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608" name="Oval 160">
            <a:extLst>
              <a:ext uri="{FF2B5EF4-FFF2-40B4-BE49-F238E27FC236}">
                <a16:creationId xmlns:a16="http://schemas.microsoft.com/office/drawing/2014/main" id="{2ABF00F8-BEC6-2F36-8016-0DF9BA445D7C}"/>
              </a:ext>
            </a:extLst>
          </p:cNvPr>
          <p:cNvSpPr>
            <a:spLocks noChangeArrowheads="1"/>
          </p:cNvSpPr>
          <p:nvPr/>
        </p:nvSpPr>
        <p:spPr bwMode="auto">
          <a:xfrm>
            <a:off x="69278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09" name="AutoShape 161">
            <a:extLst>
              <a:ext uri="{FF2B5EF4-FFF2-40B4-BE49-F238E27FC236}">
                <a16:creationId xmlns:a16="http://schemas.microsoft.com/office/drawing/2014/main" id="{A3AFD535-ED79-8E7E-15C3-273B1AB91E47}"/>
              </a:ext>
            </a:extLst>
          </p:cNvPr>
          <p:cNvCxnSpPr>
            <a:cxnSpLocks noChangeShapeType="1"/>
            <a:stCxn id="616604" idx="6"/>
            <a:endCxn id="616608" idx="2"/>
          </p:cNvCxnSpPr>
          <p:nvPr/>
        </p:nvCxnSpPr>
        <p:spPr bwMode="auto">
          <a:xfrm>
            <a:off x="67452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10" name="Oval 162">
            <a:extLst>
              <a:ext uri="{FF2B5EF4-FFF2-40B4-BE49-F238E27FC236}">
                <a16:creationId xmlns:a16="http://schemas.microsoft.com/office/drawing/2014/main" id="{7BCA81F7-777A-6742-41E6-0E3B35EA4874}"/>
              </a:ext>
            </a:extLst>
          </p:cNvPr>
          <p:cNvSpPr>
            <a:spLocks noChangeArrowheads="1"/>
          </p:cNvSpPr>
          <p:nvPr/>
        </p:nvSpPr>
        <p:spPr bwMode="auto">
          <a:xfrm>
            <a:off x="68357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611" name="Oval 163">
            <a:extLst>
              <a:ext uri="{FF2B5EF4-FFF2-40B4-BE49-F238E27FC236}">
                <a16:creationId xmlns:a16="http://schemas.microsoft.com/office/drawing/2014/main" id="{BA9A5F02-E53D-97D8-7B84-384C507812CF}"/>
              </a:ext>
            </a:extLst>
          </p:cNvPr>
          <p:cNvSpPr>
            <a:spLocks noChangeArrowheads="1"/>
          </p:cNvSpPr>
          <p:nvPr/>
        </p:nvSpPr>
        <p:spPr bwMode="auto">
          <a:xfrm>
            <a:off x="71564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12" name="AutoShape 164">
            <a:extLst>
              <a:ext uri="{FF2B5EF4-FFF2-40B4-BE49-F238E27FC236}">
                <a16:creationId xmlns:a16="http://schemas.microsoft.com/office/drawing/2014/main" id="{02D91065-C1EF-7D2E-4CEB-7A9970AE0D4C}"/>
              </a:ext>
            </a:extLst>
          </p:cNvPr>
          <p:cNvCxnSpPr>
            <a:cxnSpLocks noChangeShapeType="1"/>
            <a:stCxn id="616608" idx="6"/>
            <a:endCxn id="616611" idx="2"/>
          </p:cNvCxnSpPr>
          <p:nvPr/>
        </p:nvCxnSpPr>
        <p:spPr bwMode="auto">
          <a:xfrm>
            <a:off x="69738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13" name="Oval 165">
            <a:extLst>
              <a:ext uri="{FF2B5EF4-FFF2-40B4-BE49-F238E27FC236}">
                <a16:creationId xmlns:a16="http://schemas.microsoft.com/office/drawing/2014/main" id="{7B985257-AEBF-FAC3-C0A4-E3B103EAB0B9}"/>
              </a:ext>
            </a:extLst>
          </p:cNvPr>
          <p:cNvSpPr>
            <a:spLocks noChangeArrowheads="1"/>
          </p:cNvSpPr>
          <p:nvPr/>
        </p:nvSpPr>
        <p:spPr bwMode="auto">
          <a:xfrm>
            <a:off x="70643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614" name="Oval 166">
            <a:extLst>
              <a:ext uri="{FF2B5EF4-FFF2-40B4-BE49-F238E27FC236}">
                <a16:creationId xmlns:a16="http://schemas.microsoft.com/office/drawing/2014/main" id="{5F425AFD-C7A4-4B07-4010-2A5F0DE2813A}"/>
              </a:ext>
            </a:extLst>
          </p:cNvPr>
          <p:cNvSpPr>
            <a:spLocks noChangeArrowheads="1"/>
          </p:cNvSpPr>
          <p:nvPr/>
        </p:nvSpPr>
        <p:spPr bwMode="auto">
          <a:xfrm>
            <a:off x="73850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15" name="AutoShape 167">
            <a:extLst>
              <a:ext uri="{FF2B5EF4-FFF2-40B4-BE49-F238E27FC236}">
                <a16:creationId xmlns:a16="http://schemas.microsoft.com/office/drawing/2014/main" id="{415540B4-19C9-9F45-9F41-A6686978D3F9}"/>
              </a:ext>
            </a:extLst>
          </p:cNvPr>
          <p:cNvCxnSpPr>
            <a:cxnSpLocks noChangeShapeType="1"/>
            <a:stCxn id="616611" idx="6"/>
            <a:endCxn id="616614" idx="2"/>
          </p:cNvCxnSpPr>
          <p:nvPr/>
        </p:nvCxnSpPr>
        <p:spPr bwMode="auto">
          <a:xfrm>
            <a:off x="72024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16" name="Oval 168">
            <a:extLst>
              <a:ext uri="{FF2B5EF4-FFF2-40B4-BE49-F238E27FC236}">
                <a16:creationId xmlns:a16="http://schemas.microsoft.com/office/drawing/2014/main" id="{AB350359-2571-08D5-55B7-AFB2ABA266F6}"/>
              </a:ext>
            </a:extLst>
          </p:cNvPr>
          <p:cNvSpPr>
            <a:spLocks noChangeArrowheads="1"/>
          </p:cNvSpPr>
          <p:nvPr/>
        </p:nvSpPr>
        <p:spPr bwMode="auto">
          <a:xfrm>
            <a:off x="72929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617" name="Oval 169">
            <a:extLst>
              <a:ext uri="{FF2B5EF4-FFF2-40B4-BE49-F238E27FC236}">
                <a16:creationId xmlns:a16="http://schemas.microsoft.com/office/drawing/2014/main" id="{A9ACBC38-7A4C-E566-A786-825C6124D69E}"/>
              </a:ext>
            </a:extLst>
          </p:cNvPr>
          <p:cNvSpPr>
            <a:spLocks noChangeArrowheads="1"/>
          </p:cNvSpPr>
          <p:nvPr/>
        </p:nvSpPr>
        <p:spPr bwMode="auto">
          <a:xfrm>
            <a:off x="76136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18" name="AutoShape 170">
            <a:extLst>
              <a:ext uri="{FF2B5EF4-FFF2-40B4-BE49-F238E27FC236}">
                <a16:creationId xmlns:a16="http://schemas.microsoft.com/office/drawing/2014/main" id="{07DFFEEA-F4E1-4993-6977-B7354D67661E}"/>
              </a:ext>
            </a:extLst>
          </p:cNvPr>
          <p:cNvCxnSpPr>
            <a:cxnSpLocks noChangeShapeType="1"/>
            <a:stCxn id="616614" idx="6"/>
            <a:endCxn id="616617" idx="2"/>
          </p:cNvCxnSpPr>
          <p:nvPr/>
        </p:nvCxnSpPr>
        <p:spPr bwMode="auto">
          <a:xfrm>
            <a:off x="74310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19" name="Oval 171">
            <a:extLst>
              <a:ext uri="{FF2B5EF4-FFF2-40B4-BE49-F238E27FC236}">
                <a16:creationId xmlns:a16="http://schemas.microsoft.com/office/drawing/2014/main" id="{97DBF2F3-170E-5A1B-96AA-A42867661F00}"/>
              </a:ext>
            </a:extLst>
          </p:cNvPr>
          <p:cNvSpPr>
            <a:spLocks noChangeArrowheads="1"/>
          </p:cNvSpPr>
          <p:nvPr/>
        </p:nvSpPr>
        <p:spPr bwMode="auto">
          <a:xfrm>
            <a:off x="75215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620" name="Oval 172">
            <a:extLst>
              <a:ext uri="{FF2B5EF4-FFF2-40B4-BE49-F238E27FC236}">
                <a16:creationId xmlns:a16="http://schemas.microsoft.com/office/drawing/2014/main" id="{263376D4-6EE1-E414-94DF-C35404AC2F85}"/>
              </a:ext>
            </a:extLst>
          </p:cNvPr>
          <p:cNvSpPr>
            <a:spLocks noChangeArrowheads="1"/>
          </p:cNvSpPr>
          <p:nvPr/>
        </p:nvSpPr>
        <p:spPr bwMode="auto">
          <a:xfrm>
            <a:off x="78422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21" name="AutoShape 173">
            <a:extLst>
              <a:ext uri="{FF2B5EF4-FFF2-40B4-BE49-F238E27FC236}">
                <a16:creationId xmlns:a16="http://schemas.microsoft.com/office/drawing/2014/main" id="{FE10FF59-A2D9-3EE0-1D64-A652F8A91EC4}"/>
              </a:ext>
            </a:extLst>
          </p:cNvPr>
          <p:cNvCxnSpPr>
            <a:cxnSpLocks noChangeShapeType="1"/>
            <a:stCxn id="616617" idx="6"/>
            <a:endCxn id="616620" idx="2"/>
          </p:cNvCxnSpPr>
          <p:nvPr/>
        </p:nvCxnSpPr>
        <p:spPr bwMode="auto">
          <a:xfrm>
            <a:off x="76596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22" name="Oval 174">
            <a:extLst>
              <a:ext uri="{FF2B5EF4-FFF2-40B4-BE49-F238E27FC236}">
                <a16:creationId xmlns:a16="http://schemas.microsoft.com/office/drawing/2014/main" id="{A408CAA3-E0D8-9790-68FB-594C1002F430}"/>
              </a:ext>
            </a:extLst>
          </p:cNvPr>
          <p:cNvSpPr>
            <a:spLocks noChangeArrowheads="1"/>
          </p:cNvSpPr>
          <p:nvPr/>
        </p:nvSpPr>
        <p:spPr bwMode="auto">
          <a:xfrm>
            <a:off x="77501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6623" name="Oval 175">
            <a:extLst>
              <a:ext uri="{FF2B5EF4-FFF2-40B4-BE49-F238E27FC236}">
                <a16:creationId xmlns:a16="http://schemas.microsoft.com/office/drawing/2014/main" id="{DC6FBF29-3824-12B2-64B9-76AF09167510}"/>
              </a:ext>
            </a:extLst>
          </p:cNvPr>
          <p:cNvSpPr>
            <a:spLocks noChangeArrowheads="1"/>
          </p:cNvSpPr>
          <p:nvPr/>
        </p:nvSpPr>
        <p:spPr bwMode="auto">
          <a:xfrm>
            <a:off x="80708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24" name="AutoShape 176">
            <a:extLst>
              <a:ext uri="{FF2B5EF4-FFF2-40B4-BE49-F238E27FC236}">
                <a16:creationId xmlns:a16="http://schemas.microsoft.com/office/drawing/2014/main" id="{E6B9EE00-E3D1-402E-F23E-998DA4771020}"/>
              </a:ext>
            </a:extLst>
          </p:cNvPr>
          <p:cNvCxnSpPr>
            <a:cxnSpLocks noChangeShapeType="1"/>
            <a:stCxn id="616620" idx="6"/>
            <a:endCxn id="616623" idx="2"/>
          </p:cNvCxnSpPr>
          <p:nvPr/>
        </p:nvCxnSpPr>
        <p:spPr bwMode="auto">
          <a:xfrm>
            <a:off x="78882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25" name="Oval 177">
            <a:extLst>
              <a:ext uri="{FF2B5EF4-FFF2-40B4-BE49-F238E27FC236}">
                <a16:creationId xmlns:a16="http://schemas.microsoft.com/office/drawing/2014/main" id="{BA706904-011D-79F0-7AD5-F2BBF1C0BF2D}"/>
              </a:ext>
            </a:extLst>
          </p:cNvPr>
          <p:cNvSpPr>
            <a:spLocks noChangeArrowheads="1"/>
          </p:cNvSpPr>
          <p:nvPr/>
        </p:nvSpPr>
        <p:spPr bwMode="auto">
          <a:xfrm>
            <a:off x="79787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C</a:t>
            </a:r>
          </a:p>
        </p:txBody>
      </p:sp>
      <p:sp>
        <p:nvSpPr>
          <p:cNvPr id="616626" name="Oval 178">
            <a:extLst>
              <a:ext uri="{FF2B5EF4-FFF2-40B4-BE49-F238E27FC236}">
                <a16:creationId xmlns:a16="http://schemas.microsoft.com/office/drawing/2014/main" id="{094FF611-0B13-941D-DDBD-A727C17F9572}"/>
              </a:ext>
            </a:extLst>
          </p:cNvPr>
          <p:cNvSpPr>
            <a:spLocks noChangeArrowheads="1"/>
          </p:cNvSpPr>
          <p:nvPr/>
        </p:nvSpPr>
        <p:spPr bwMode="auto">
          <a:xfrm>
            <a:off x="82994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27" name="AutoShape 179">
            <a:extLst>
              <a:ext uri="{FF2B5EF4-FFF2-40B4-BE49-F238E27FC236}">
                <a16:creationId xmlns:a16="http://schemas.microsoft.com/office/drawing/2014/main" id="{94F3E079-7945-9444-8EB4-485D5E1FE4FC}"/>
              </a:ext>
            </a:extLst>
          </p:cNvPr>
          <p:cNvCxnSpPr>
            <a:cxnSpLocks noChangeShapeType="1"/>
            <a:stCxn id="616623" idx="6"/>
            <a:endCxn id="616626" idx="2"/>
          </p:cNvCxnSpPr>
          <p:nvPr/>
        </p:nvCxnSpPr>
        <p:spPr bwMode="auto">
          <a:xfrm>
            <a:off x="81168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28" name="Oval 180">
            <a:extLst>
              <a:ext uri="{FF2B5EF4-FFF2-40B4-BE49-F238E27FC236}">
                <a16:creationId xmlns:a16="http://schemas.microsoft.com/office/drawing/2014/main" id="{B560B457-56F1-29D0-E28B-E6BF3EDF74E8}"/>
              </a:ext>
            </a:extLst>
          </p:cNvPr>
          <p:cNvSpPr>
            <a:spLocks noChangeArrowheads="1"/>
          </p:cNvSpPr>
          <p:nvPr/>
        </p:nvSpPr>
        <p:spPr bwMode="auto">
          <a:xfrm>
            <a:off x="82073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A</a:t>
            </a:r>
          </a:p>
        </p:txBody>
      </p:sp>
      <p:sp>
        <p:nvSpPr>
          <p:cNvPr id="616629" name="Oval 181">
            <a:extLst>
              <a:ext uri="{FF2B5EF4-FFF2-40B4-BE49-F238E27FC236}">
                <a16:creationId xmlns:a16="http://schemas.microsoft.com/office/drawing/2014/main" id="{BC32965F-A706-4EBC-0439-7B7E094A416A}"/>
              </a:ext>
            </a:extLst>
          </p:cNvPr>
          <p:cNvSpPr>
            <a:spLocks noChangeArrowheads="1"/>
          </p:cNvSpPr>
          <p:nvPr/>
        </p:nvSpPr>
        <p:spPr bwMode="auto">
          <a:xfrm>
            <a:off x="8528050" y="5029200"/>
            <a:ext cx="46038" cy="46038"/>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30" name="AutoShape 182">
            <a:extLst>
              <a:ext uri="{FF2B5EF4-FFF2-40B4-BE49-F238E27FC236}">
                <a16:creationId xmlns:a16="http://schemas.microsoft.com/office/drawing/2014/main" id="{F0D4550E-CFA1-F41B-05E4-67D440E408D8}"/>
              </a:ext>
            </a:extLst>
          </p:cNvPr>
          <p:cNvCxnSpPr>
            <a:cxnSpLocks noChangeShapeType="1"/>
            <a:stCxn id="616626" idx="6"/>
            <a:endCxn id="616629" idx="2"/>
          </p:cNvCxnSpPr>
          <p:nvPr/>
        </p:nvCxnSpPr>
        <p:spPr bwMode="auto">
          <a:xfrm>
            <a:off x="8345488" y="5053013"/>
            <a:ext cx="182562"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31" name="Oval 183">
            <a:extLst>
              <a:ext uri="{FF2B5EF4-FFF2-40B4-BE49-F238E27FC236}">
                <a16:creationId xmlns:a16="http://schemas.microsoft.com/office/drawing/2014/main" id="{EB48C3DF-F883-D820-A7D4-BCBA28792AAA}"/>
              </a:ext>
            </a:extLst>
          </p:cNvPr>
          <p:cNvSpPr>
            <a:spLocks noChangeArrowheads="1"/>
          </p:cNvSpPr>
          <p:nvPr/>
        </p:nvSpPr>
        <p:spPr bwMode="auto">
          <a:xfrm>
            <a:off x="8435975" y="51054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U</a:t>
            </a:r>
          </a:p>
        </p:txBody>
      </p:sp>
      <p:sp>
        <p:nvSpPr>
          <p:cNvPr id="616638" name="Rectangle 190">
            <a:extLst>
              <a:ext uri="{FF2B5EF4-FFF2-40B4-BE49-F238E27FC236}">
                <a16:creationId xmlns:a16="http://schemas.microsoft.com/office/drawing/2014/main" id="{27203641-3950-F7B0-0760-9DC4DC5AD854}"/>
              </a:ext>
            </a:extLst>
          </p:cNvPr>
          <p:cNvSpPr>
            <a:spLocks noChangeArrowheads="1"/>
          </p:cNvSpPr>
          <p:nvPr/>
        </p:nvSpPr>
        <p:spPr bwMode="auto">
          <a:xfrm>
            <a:off x="4267200" y="5789613"/>
            <a:ext cx="1052513"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400">
                <a:solidFill>
                  <a:schemeClr val="accent1"/>
                </a:solidFill>
              </a:rPr>
              <a:t>sharp turn</a:t>
            </a:r>
          </a:p>
        </p:txBody>
      </p:sp>
      <p:sp>
        <p:nvSpPr>
          <p:cNvPr id="616639" name="Rectangle 191">
            <a:extLst>
              <a:ext uri="{FF2B5EF4-FFF2-40B4-BE49-F238E27FC236}">
                <a16:creationId xmlns:a16="http://schemas.microsoft.com/office/drawing/2014/main" id="{1C8AD1D3-20D5-027F-F4EE-F46CF7F5B5C3}"/>
              </a:ext>
            </a:extLst>
          </p:cNvPr>
          <p:cNvSpPr>
            <a:spLocks noChangeArrowheads="1"/>
          </p:cNvSpPr>
          <p:nvPr/>
        </p:nvSpPr>
        <p:spPr bwMode="auto">
          <a:xfrm>
            <a:off x="7177088" y="5789613"/>
            <a:ext cx="8651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400">
                <a:solidFill>
                  <a:schemeClr val="accent1"/>
                </a:solidFill>
              </a:rPr>
              <a:t>crossing</a:t>
            </a:r>
          </a:p>
        </p:txBody>
      </p:sp>
      <p:sp>
        <p:nvSpPr>
          <p:cNvPr id="616640" name="Rectangle 192">
            <a:extLst>
              <a:ext uri="{FF2B5EF4-FFF2-40B4-BE49-F238E27FC236}">
                <a16:creationId xmlns:a16="http://schemas.microsoft.com/office/drawing/2014/main" id="{8A2B7480-50A6-5409-A9BF-937C85528C20}"/>
              </a:ext>
            </a:extLst>
          </p:cNvPr>
          <p:cNvSpPr>
            <a:spLocks noChangeArrowheads="1"/>
          </p:cNvSpPr>
          <p:nvPr/>
        </p:nvSpPr>
        <p:spPr bwMode="auto">
          <a:xfrm>
            <a:off x="2141538" y="5789613"/>
            <a:ext cx="373062"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400">
                <a:solidFill>
                  <a:srgbClr val="006600"/>
                </a:solidFill>
              </a:rPr>
              <a:t>ok</a:t>
            </a:r>
          </a:p>
        </p:txBody>
      </p:sp>
      <p:sp>
        <p:nvSpPr>
          <p:cNvPr id="616641" name="Line 193">
            <a:extLst>
              <a:ext uri="{FF2B5EF4-FFF2-40B4-BE49-F238E27FC236}">
                <a16:creationId xmlns:a16="http://schemas.microsoft.com/office/drawing/2014/main" id="{33020086-0D7A-5D9E-26CB-113D252E8957}"/>
              </a:ext>
            </a:extLst>
          </p:cNvPr>
          <p:cNvSpPr>
            <a:spLocks noChangeShapeType="1"/>
          </p:cNvSpPr>
          <p:nvPr/>
        </p:nvSpPr>
        <p:spPr bwMode="auto">
          <a:xfrm>
            <a:off x="4387850" y="5491163"/>
            <a:ext cx="1022350" cy="0"/>
          </a:xfrm>
          <a:prstGeom prst="line">
            <a:avLst/>
          </a:prstGeom>
          <a:noFill/>
          <a:ln w="9525">
            <a:solidFill>
              <a:schemeClr val="tx1"/>
            </a:solidFill>
            <a:round/>
            <a:headEnd type="triangle" w="sm" len="sm"/>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6642" name="Oval 194">
            <a:extLst>
              <a:ext uri="{FF2B5EF4-FFF2-40B4-BE49-F238E27FC236}">
                <a16:creationId xmlns:a16="http://schemas.microsoft.com/office/drawing/2014/main" id="{21E728EB-F433-04AD-4E8B-5C2161D2C570}"/>
              </a:ext>
            </a:extLst>
          </p:cNvPr>
          <p:cNvSpPr>
            <a:spLocks noChangeArrowheads="1"/>
          </p:cNvSpPr>
          <p:nvPr/>
        </p:nvSpPr>
        <p:spPr bwMode="auto">
          <a:xfrm>
            <a:off x="4749800" y="1447800"/>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cxnSp>
        <p:nvCxnSpPr>
          <p:cNvPr id="616643" name="AutoShape 195">
            <a:extLst>
              <a:ext uri="{FF2B5EF4-FFF2-40B4-BE49-F238E27FC236}">
                <a16:creationId xmlns:a16="http://schemas.microsoft.com/office/drawing/2014/main" id="{568F2335-E2B7-FD17-E855-3AE8EF4A1112}"/>
              </a:ext>
            </a:extLst>
          </p:cNvPr>
          <p:cNvCxnSpPr>
            <a:cxnSpLocks noChangeShapeType="1"/>
            <a:stCxn id="616642" idx="3"/>
            <a:endCxn id="616529" idx="7"/>
          </p:cNvCxnSpPr>
          <p:nvPr/>
        </p:nvCxnSpPr>
        <p:spPr bwMode="auto">
          <a:xfrm flipH="1">
            <a:off x="4611688" y="1665288"/>
            <a:ext cx="174625" cy="174625"/>
          </a:xfrm>
          <a:prstGeom prst="straightConnector1">
            <a:avLst/>
          </a:prstGeom>
          <a:noFill/>
          <a:ln w="25400">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44" name="Oval 196">
            <a:extLst>
              <a:ext uri="{FF2B5EF4-FFF2-40B4-BE49-F238E27FC236}">
                <a16:creationId xmlns:a16="http://schemas.microsoft.com/office/drawing/2014/main" id="{D6912842-318E-73EA-B396-266655C0E423}"/>
              </a:ext>
            </a:extLst>
          </p:cNvPr>
          <p:cNvSpPr>
            <a:spLocks noChangeArrowheads="1"/>
          </p:cNvSpPr>
          <p:nvPr/>
        </p:nvSpPr>
        <p:spPr bwMode="auto">
          <a:xfrm>
            <a:off x="4876800" y="5030788"/>
            <a:ext cx="46038" cy="46037"/>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16645" name="AutoShape 197">
            <a:extLst>
              <a:ext uri="{FF2B5EF4-FFF2-40B4-BE49-F238E27FC236}">
                <a16:creationId xmlns:a16="http://schemas.microsoft.com/office/drawing/2014/main" id="{07988DD2-551A-CD5F-8822-A88C46ADA7FC}"/>
              </a:ext>
            </a:extLst>
          </p:cNvPr>
          <p:cNvCxnSpPr>
            <a:cxnSpLocks noChangeShapeType="1"/>
            <a:stCxn id="616563" idx="6"/>
            <a:endCxn id="616644" idx="2"/>
          </p:cNvCxnSpPr>
          <p:nvPr/>
        </p:nvCxnSpPr>
        <p:spPr bwMode="auto">
          <a:xfrm>
            <a:off x="4684713" y="5053013"/>
            <a:ext cx="192087" cy="1587"/>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46" name="Oval 198">
            <a:extLst>
              <a:ext uri="{FF2B5EF4-FFF2-40B4-BE49-F238E27FC236}">
                <a16:creationId xmlns:a16="http://schemas.microsoft.com/office/drawing/2014/main" id="{4E516C96-7CE5-85E3-E274-F150C1B2C608}"/>
              </a:ext>
            </a:extLst>
          </p:cNvPr>
          <p:cNvSpPr>
            <a:spLocks noChangeArrowheads="1"/>
          </p:cNvSpPr>
          <p:nvPr/>
        </p:nvSpPr>
        <p:spPr bwMode="auto">
          <a:xfrm>
            <a:off x="4999038" y="5106988"/>
            <a:ext cx="254000" cy="2540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G</a:t>
            </a:r>
          </a:p>
        </p:txBody>
      </p:sp>
      <p:sp>
        <p:nvSpPr>
          <p:cNvPr id="616647" name="Rectangle 199">
            <a:extLst>
              <a:ext uri="{FF2B5EF4-FFF2-40B4-BE49-F238E27FC236}">
                <a16:creationId xmlns:a16="http://schemas.microsoft.com/office/drawing/2014/main" id="{A7BA3EDE-AE20-7D5F-FB3F-E15E043E946E}"/>
              </a:ext>
            </a:extLst>
          </p:cNvPr>
          <p:cNvSpPr>
            <a:spLocks noChangeArrowheads="1"/>
          </p:cNvSpPr>
          <p:nvPr/>
        </p:nvSpPr>
        <p:spPr bwMode="auto">
          <a:xfrm>
            <a:off x="4768850" y="5322888"/>
            <a:ext cx="296863" cy="30638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45720" tIns="46038" rIns="73152" bIns="46038">
            <a:spAutoFit/>
          </a:bodyPr>
          <a:lstStyle/>
          <a:p>
            <a:r>
              <a:rPr lang="en-US" altLang="en-US" sz="1200">
                <a:sym typeface="Symbol" pitchFamily="2" charset="2"/>
              </a:rPr>
              <a:t>4</a:t>
            </a:r>
            <a:endParaRPr lang="en-US" altLang="en-US" sz="1200"/>
          </a:p>
        </p:txBody>
      </p:sp>
      <p:cxnSp>
        <p:nvCxnSpPr>
          <p:cNvPr id="616648" name="AutoShape 200">
            <a:extLst>
              <a:ext uri="{FF2B5EF4-FFF2-40B4-BE49-F238E27FC236}">
                <a16:creationId xmlns:a16="http://schemas.microsoft.com/office/drawing/2014/main" id="{7578C3D3-A3A1-B000-178C-237BEFA43610}"/>
              </a:ext>
            </a:extLst>
          </p:cNvPr>
          <p:cNvCxnSpPr>
            <a:cxnSpLocks noChangeShapeType="1"/>
            <a:stCxn id="616494" idx="0"/>
            <a:endCxn id="616521" idx="0"/>
          </p:cNvCxnSpPr>
          <p:nvPr/>
        </p:nvCxnSpPr>
        <p:spPr bwMode="auto">
          <a:xfrm rot="5400000" flipV="1">
            <a:off x="2302669" y="4001294"/>
            <a:ext cx="1588" cy="2057400"/>
          </a:xfrm>
          <a:prstGeom prst="bentConnector3">
            <a:avLst>
              <a:gd name="adj1" fmla="val -309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49" name="AutoShape 201">
            <a:extLst>
              <a:ext uri="{FF2B5EF4-FFF2-40B4-BE49-F238E27FC236}">
                <a16:creationId xmlns:a16="http://schemas.microsoft.com/office/drawing/2014/main" id="{19A59E32-025F-1B39-3E56-2B908C59B32E}"/>
              </a:ext>
            </a:extLst>
          </p:cNvPr>
          <p:cNvCxnSpPr>
            <a:cxnSpLocks noChangeShapeType="1"/>
            <a:stCxn id="616495" idx="0"/>
            <a:endCxn id="616517" idx="0"/>
          </p:cNvCxnSpPr>
          <p:nvPr/>
        </p:nvCxnSpPr>
        <p:spPr bwMode="auto">
          <a:xfrm rot="5400000" flipV="1">
            <a:off x="2302669" y="4229894"/>
            <a:ext cx="1588" cy="1600200"/>
          </a:xfrm>
          <a:prstGeom prst="bentConnector3">
            <a:avLst>
              <a:gd name="adj1" fmla="val -224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0" name="AutoShape 202">
            <a:extLst>
              <a:ext uri="{FF2B5EF4-FFF2-40B4-BE49-F238E27FC236}">
                <a16:creationId xmlns:a16="http://schemas.microsoft.com/office/drawing/2014/main" id="{606616B3-29B0-36BC-9DDC-33426770D7C6}"/>
              </a:ext>
            </a:extLst>
          </p:cNvPr>
          <p:cNvCxnSpPr>
            <a:cxnSpLocks noChangeShapeType="1"/>
            <a:stCxn id="616499" idx="0"/>
            <a:endCxn id="616514" idx="0"/>
          </p:cNvCxnSpPr>
          <p:nvPr/>
        </p:nvCxnSpPr>
        <p:spPr bwMode="auto">
          <a:xfrm rot="5400000" flipV="1">
            <a:off x="2302669" y="4458494"/>
            <a:ext cx="1588" cy="1143000"/>
          </a:xfrm>
          <a:prstGeom prst="bentConnector3">
            <a:avLst>
              <a:gd name="adj1" fmla="val -124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1" name="AutoShape 203">
            <a:extLst>
              <a:ext uri="{FF2B5EF4-FFF2-40B4-BE49-F238E27FC236}">
                <a16:creationId xmlns:a16="http://schemas.microsoft.com/office/drawing/2014/main" id="{17516201-BAAA-75D0-9790-C7B6EFEE4BF7}"/>
              </a:ext>
            </a:extLst>
          </p:cNvPr>
          <p:cNvCxnSpPr>
            <a:cxnSpLocks noChangeShapeType="1"/>
            <a:stCxn id="616549" idx="0"/>
            <a:endCxn id="616575" idx="0"/>
          </p:cNvCxnSpPr>
          <p:nvPr/>
        </p:nvCxnSpPr>
        <p:spPr bwMode="auto">
          <a:xfrm rot="5400000" flipV="1">
            <a:off x="4902994" y="4102894"/>
            <a:ext cx="1588" cy="1854200"/>
          </a:xfrm>
          <a:prstGeom prst="bentConnector3">
            <a:avLst>
              <a:gd name="adj1" fmla="val -300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2" name="AutoShape 204">
            <a:extLst>
              <a:ext uri="{FF2B5EF4-FFF2-40B4-BE49-F238E27FC236}">
                <a16:creationId xmlns:a16="http://schemas.microsoft.com/office/drawing/2014/main" id="{098EC5A4-A967-1337-65DF-02CCFDF67329}"/>
              </a:ext>
            </a:extLst>
          </p:cNvPr>
          <p:cNvCxnSpPr>
            <a:cxnSpLocks noChangeShapeType="1"/>
            <a:stCxn id="616550" idx="0"/>
            <a:endCxn id="616572" idx="0"/>
          </p:cNvCxnSpPr>
          <p:nvPr/>
        </p:nvCxnSpPr>
        <p:spPr bwMode="auto">
          <a:xfrm rot="5400000" flipV="1">
            <a:off x="4902994" y="4331494"/>
            <a:ext cx="1588" cy="1397000"/>
          </a:xfrm>
          <a:prstGeom prst="bentConnector3">
            <a:avLst>
              <a:gd name="adj1" fmla="val -213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3" name="AutoShape 205">
            <a:extLst>
              <a:ext uri="{FF2B5EF4-FFF2-40B4-BE49-F238E27FC236}">
                <a16:creationId xmlns:a16="http://schemas.microsoft.com/office/drawing/2014/main" id="{C71C0294-4802-30EC-8368-5CC6D218C49F}"/>
              </a:ext>
            </a:extLst>
          </p:cNvPr>
          <p:cNvCxnSpPr>
            <a:cxnSpLocks noChangeShapeType="1"/>
            <a:stCxn id="616554" idx="0"/>
            <a:endCxn id="616569" idx="0"/>
          </p:cNvCxnSpPr>
          <p:nvPr/>
        </p:nvCxnSpPr>
        <p:spPr bwMode="auto">
          <a:xfrm rot="5400000" flipV="1">
            <a:off x="4902994" y="4560094"/>
            <a:ext cx="1588" cy="939800"/>
          </a:xfrm>
          <a:prstGeom prst="bentConnector3">
            <a:avLst>
              <a:gd name="adj1" fmla="val -12100005"/>
            </a:avLst>
          </a:prstGeom>
          <a:noFill/>
          <a:ln w="25400">
            <a:solidFill>
              <a:schemeClr val="accent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4" name="AutoShape 206">
            <a:extLst>
              <a:ext uri="{FF2B5EF4-FFF2-40B4-BE49-F238E27FC236}">
                <a16:creationId xmlns:a16="http://schemas.microsoft.com/office/drawing/2014/main" id="{508565E5-60E6-7035-A9B2-6E66BCAD52A6}"/>
              </a:ext>
            </a:extLst>
          </p:cNvPr>
          <p:cNvCxnSpPr>
            <a:cxnSpLocks noChangeShapeType="1"/>
            <a:stCxn id="616603" idx="0"/>
            <a:endCxn id="616629" idx="0"/>
          </p:cNvCxnSpPr>
          <p:nvPr/>
        </p:nvCxnSpPr>
        <p:spPr bwMode="auto">
          <a:xfrm rot="5400000" flipV="1">
            <a:off x="7522369" y="4001294"/>
            <a:ext cx="1588" cy="2057400"/>
          </a:xfrm>
          <a:prstGeom prst="bentConnector3">
            <a:avLst>
              <a:gd name="adj1" fmla="val -294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5" name="AutoShape 207">
            <a:extLst>
              <a:ext uri="{FF2B5EF4-FFF2-40B4-BE49-F238E27FC236}">
                <a16:creationId xmlns:a16="http://schemas.microsoft.com/office/drawing/2014/main" id="{F5A5FAAE-12E7-81F3-9EE3-6ABC7E445401}"/>
              </a:ext>
            </a:extLst>
          </p:cNvPr>
          <p:cNvCxnSpPr>
            <a:cxnSpLocks noChangeShapeType="1"/>
            <a:stCxn id="616604" idx="0"/>
            <a:endCxn id="616623" idx="0"/>
          </p:cNvCxnSpPr>
          <p:nvPr/>
        </p:nvCxnSpPr>
        <p:spPr bwMode="auto">
          <a:xfrm rot="5400000" flipV="1">
            <a:off x="7408069" y="4344194"/>
            <a:ext cx="1588" cy="1371600"/>
          </a:xfrm>
          <a:prstGeom prst="bentConnector3">
            <a:avLst>
              <a:gd name="adj1" fmla="val -19500005"/>
            </a:avLst>
          </a:prstGeom>
          <a:noFill/>
          <a:ln w="25400">
            <a:solidFill>
              <a:schemeClr val="accent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16656" name="AutoShape 208">
            <a:extLst>
              <a:ext uri="{FF2B5EF4-FFF2-40B4-BE49-F238E27FC236}">
                <a16:creationId xmlns:a16="http://schemas.microsoft.com/office/drawing/2014/main" id="{60BE327D-9F8B-F4D0-98B7-62DFDEA978E4}"/>
              </a:ext>
            </a:extLst>
          </p:cNvPr>
          <p:cNvCxnSpPr>
            <a:cxnSpLocks noChangeShapeType="1"/>
            <a:stCxn id="616608" idx="1"/>
            <a:endCxn id="616626" idx="0"/>
          </p:cNvCxnSpPr>
          <p:nvPr/>
        </p:nvCxnSpPr>
        <p:spPr bwMode="auto">
          <a:xfrm rot="16200000">
            <a:off x="7625557" y="4337843"/>
            <a:ext cx="6350" cy="1389063"/>
          </a:xfrm>
          <a:prstGeom prst="bentConnector3">
            <a:avLst>
              <a:gd name="adj1" fmla="val 2849995"/>
            </a:avLst>
          </a:prstGeom>
          <a:noFill/>
          <a:ln w="25400">
            <a:solidFill>
              <a:schemeClr val="accent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16657" name="Rectangle 209">
            <a:extLst>
              <a:ext uri="{FF2B5EF4-FFF2-40B4-BE49-F238E27FC236}">
                <a16:creationId xmlns:a16="http://schemas.microsoft.com/office/drawing/2014/main" id="{A17D61D6-BAD9-CE08-70CA-368DC767ED04}"/>
              </a:ext>
            </a:extLst>
          </p:cNvPr>
          <p:cNvSpPr>
            <a:spLocks noChangeArrowheads="1"/>
          </p:cNvSpPr>
          <p:nvPr/>
        </p:nvSpPr>
        <p:spPr bwMode="auto">
          <a:xfrm>
            <a:off x="2514600" y="3521075"/>
            <a:ext cx="8191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base pair</a:t>
            </a:r>
          </a:p>
        </p:txBody>
      </p:sp>
      <p:sp>
        <p:nvSpPr>
          <p:cNvPr id="616658" name="Line 210">
            <a:extLst>
              <a:ext uri="{FF2B5EF4-FFF2-40B4-BE49-F238E27FC236}">
                <a16:creationId xmlns:a16="http://schemas.microsoft.com/office/drawing/2014/main" id="{7A791FCA-513B-3C78-53FE-208117633F3A}"/>
              </a:ext>
            </a:extLst>
          </p:cNvPr>
          <p:cNvSpPr>
            <a:spLocks noChangeShapeType="1"/>
          </p:cNvSpPr>
          <p:nvPr/>
        </p:nvSpPr>
        <p:spPr bwMode="auto">
          <a:xfrm flipH="1" flipV="1">
            <a:off x="2359025" y="3368675"/>
            <a:ext cx="133350" cy="212725"/>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B9D12F3-0C20-F250-F16E-E71C66E7C5BD}"/>
              </a:ext>
            </a:extLst>
          </p:cNvPr>
          <p:cNvSpPr>
            <a:spLocks noGrp="1"/>
          </p:cNvSpPr>
          <p:nvPr>
            <p:ph type="sldNum" sz="quarter" idx="10"/>
          </p:nvPr>
        </p:nvSpPr>
        <p:spPr/>
        <p:txBody>
          <a:bodyPr/>
          <a:lstStyle/>
          <a:p>
            <a:fld id="{8FB808FC-3A99-5B48-903F-6D74FD810AF4}" type="slidenum">
              <a:rPr lang="en-US" altLang="en-US"/>
              <a:pPr/>
              <a:t>34</a:t>
            </a:fld>
            <a:endParaRPr lang="en-US" altLang="en-US" sz="1400"/>
          </a:p>
        </p:txBody>
      </p:sp>
      <p:sp>
        <p:nvSpPr>
          <p:cNvPr id="651266" name="Rectangle 2">
            <a:extLst>
              <a:ext uri="{FF2B5EF4-FFF2-40B4-BE49-F238E27FC236}">
                <a16:creationId xmlns:a16="http://schemas.microsoft.com/office/drawing/2014/main" id="{C563B4AF-59B4-01E0-9BE4-24EF3139CD83}"/>
              </a:ext>
            </a:extLst>
          </p:cNvPr>
          <p:cNvSpPr>
            <a:spLocks noGrp="1" noChangeArrowheads="1"/>
          </p:cNvSpPr>
          <p:nvPr>
            <p:ph type="title"/>
          </p:nvPr>
        </p:nvSpPr>
        <p:spPr/>
        <p:txBody>
          <a:bodyPr/>
          <a:lstStyle/>
          <a:p>
            <a:r>
              <a:rPr lang="en-US" altLang="en-US"/>
              <a:t>RNA Secondary Structure:  Subproblems</a:t>
            </a:r>
          </a:p>
        </p:txBody>
      </p:sp>
      <p:sp>
        <p:nvSpPr>
          <p:cNvPr id="651267" name="Rectangle 3">
            <a:extLst>
              <a:ext uri="{FF2B5EF4-FFF2-40B4-BE49-F238E27FC236}">
                <a16:creationId xmlns:a16="http://schemas.microsoft.com/office/drawing/2014/main" id="{FD8EBE8F-A760-0675-DEB4-CA0881A532ED}"/>
              </a:ext>
            </a:extLst>
          </p:cNvPr>
          <p:cNvSpPr>
            <a:spLocks noGrp="1" noChangeArrowheads="1"/>
          </p:cNvSpPr>
          <p:nvPr>
            <p:ph type="body" idx="1"/>
          </p:nvPr>
        </p:nvSpPr>
        <p:spPr/>
        <p:txBody>
          <a:bodyPr/>
          <a:lstStyle/>
          <a:p>
            <a:r>
              <a:rPr lang="en-US" altLang="en-US"/>
              <a:t>First attempt.</a:t>
            </a:r>
            <a:r>
              <a:rPr lang="en-US" altLang="en-US">
                <a:solidFill>
                  <a:schemeClr val="tx1"/>
                </a:solidFill>
              </a:rPr>
              <a:t>  OPT(j) = maximum number of base pairs in a secondary structure of the substring  b</a:t>
            </a:r>
            <a:r>
              <a:rPr lang="en-US" altLang="en-US" baseline="-25000">
                <a:solidFill>
                  <a:schemeClr val="tx1"/>
                </a:solidFill>
              </a:rPr>
              <a:t>1</a:t>
            </a:r>
            <a:r>
              <a:rPr lang="en-US" altLang="en-US">
                <a:solidFill>
                  <a:schemeClr val="tx1"/>
                </a:solidFill>
              </a:rPr>
              <a:t>b</a:t>
            </a:r>
            <a:r>
              <a:rPr lang="en-US" altLang="en-US" baseline="-25000">
                <a:solidFill>
                  <a:schemeClr val="tx1"/>
                </a:solidFill>
              </a:rPr>
              <a:t>2</a:t>
            </a:r>
            <a:r>
              <a:rPr lang="en-US" altLang="en-US">
                <a:solidFill>
                  <a:schemeClr val="tx1"/>
                </a:solidFill>
                <a:sym typeface="Symbol" pitchFamily="2" charset="2"/>
              </a:rPr>
              <a:t></a:t>
            </a:r>
            <a:r>
              <a:rPr lang="en-US" altLang="en-US">
                <a:solidFill>
                  <a:schemeClr val="tx1"/>
                </a:solidFill>
              </a:rPr>
              <a:t>b</a:t>
            </a:r>
            <a:r>
              <a:rPr lang="en-US" altLang="en-US" baseline="-25000">
                <a:solidFill>
                  <a:schemeClr val="tx1"/>
                </a:solidFill>
              </a:rPr>
              <a:t>j</a:t>
            </a:r>
            <a:r>
              <a:rPr lang="en-US" altLang="en-US">
                <a:solidFill>
                  <a:schemeClr val="tx1"/>
                </a:solidFill>
              </a:rPr>
              <a:t>.</a:t>
            </a: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r>
              <a:rPr lang="en-US" altLang="en-US"/>
              <a:t>Difficulty.</a:t>
            </a:r>
            <a:r>
              <a:rPr lang="en-US" altLang="en-US">
                <a:solidFill>
                  <a:schemeClr val="tx1"/>
                </a:solidFill>
              </a:rPr>
              <a:t>  Results in two sub-problems.</a:t>
            </a:r>
          </a:p>
          <a:p>
            <a:pPr lvl="1"/>
            <a:r>
              <a:rPr lang="en-US" altLang="en-US"/>
              <a:t>Finding secondary structure in: b</a:t>
            </a:r>
            <a:r>
              <a:rPr lang="en-US" altLang="en-US" baseline="-25000"/>
              <a:t>1</a:t>
            </a:r>
            <a:r>
              <a:rPr lang="en-US" altLang="en-US"/>
              <a:t>b</a:t>
            </a:r>
            <a:r>
              <a:rPr lang="en-US" altLang="en-US" baseline="-25000"/>
              <a:t>2</a:t>
            </a:r>
            <a:r>
              <a:rPr lang="en-US" altLang="en-US">
                <a:sym typeface="Symbol" pitchFamily="2" charset="2"/>
              </a:rPr>
              <a:t></a:t>
            </a:r>
            <a:r>
              <a:rPr lang="en-US" altLang="en-US"/>
              <a:t>b</a:t>
            </a:r>
            <a:r>
              <a:rPr lang="en-US" altLang="en-US" baseline="-25000"/>
              <a:t>t-1</a:t>
            </a:r>
            <a:r>
              <a:rPr lang="en-US" altLang="en-US"/>
              <a:t>.</a:t>
            </a:r>
          </a:p>
          <a:p>
            <a:pPr lvl="1"/>
            <a:r>
              <a:rPr lang="en-US" altLang="en-US"/>
              <a:t>Finding secondary structure in: b</a:t>
            </a:r>
            <a:r>
              <a:rPr lang="en-US" altLang="en-US" baseline="-25000"/>
              <a:t>t+1</a:t>
            </a:r>
            <a:r>
              <a:rPr lang="en-US" altLang="en-US"/>
              <a:t>b</a:t>
            </a:r>
            <a:r>
              <a:rPr lang="en-US" altLang="en-US" baseline="-25000"/>
              <a:t>t+2</a:t>
            </a:r>
            <a:r>
              <a:rPr lang="en-US" altLang="en-US">
                <a:sym typeface="Symbol" pitchFamily="2" charset="2"/>
              </a:rPr>
              <a:t></a:t>
            </a:r>
            <a:r>
              <a:rPr lang="en-US" altLang="en-US"/>
              <a:t>b</a:t>
            </a:r>
            <a:r>
              <a:rPr lang="en-US" altLang="en-US" baseline="-25000"/>
              <a:t>n-1</a:t>
            </a:r>
            <a:r>
              <a:rPr lang="en-US" altLang="en-US"/>
              <a:t>.</a:t>
            </a:r>
          </a:p>
          <a:p>
            <a:pPr lvl="1"/>
            <a:endParaRPr lang="en-US" altLang="en-US"/>
          </a:p>
        </p:txBody>
      </p:sp>
      <p:sp>
        <p:nvSpPr>
          <p:cNvPr id="651290" name="Oval 26">
            <a:extLst>
              <a:ext uri="{FF2B5EF4-FFF2-40B4-BE49-F238E27FC236}">
                <a16:creationId xmlns:a16="http://schemas.microsoft.com/office/drawing/2014/main" id="{A739B863-F26F-77FF-ACDD-B9AEAAB2DD50}"/>
              </a:ext>
            </a:extLst>
          </p:cNvPr>
          <p:cNvSpPr>
            <a:spLocks noChangeArrowheads="1"/>
          </p:cNvSpPr>
          <p:nvPr/>
        </p:nvSpPr>
        <p:spPr bwMode="auto">
          <a:xfrm>
            <a:off x="2143125" y="3386138"/>
            <a:ext cx="106363"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1291" name="Oval 27">
            <a:extLst>
              <a:ext uri="{FF2B5EF4-FFF2-40B4-BE49-F238E27FC236}">
                <a16:creationId xmlns:a16="http://schemas.microsoft.com/office/drawing/2014/main" id="{CC223298-3253-231C-E5F3-F84DB14E7313}"/>
              </a:ext>
            </a:extLst>
          </p:cNvPr>
          <p:cNvSpPr>
            <a:spLocks noChangeArrowheads="1"/>
          </p:cNvSpPr>
          <p:nvPr/>
        </p:nvSpPr>
        <p:spPr bwMode="auto">
          <a:xfrm>
            <a:off x="2670175" y="3386138"/>
            <a:ext cx="104775"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292" name="AutoShape 28">
            <a:extLst>
              <a:ext uri="{FF2B5EF4-FFF2-40B4-BE49-F238E27FC236}">
                <a16:creationId xmlns:a16="http://schemas.microsoft.com/office/drawing/2014/main" id="{5D4D2B83-93F5-00F5-448E-99C2D343F680}"/>
              </a:ext>
            </a:extLst>
          </p:cNvPr>
          <p:cNvCxnSpPr>
            <a:cxnSpLocks noChangeShapeType="1"/>
            <a:stCxn id="651290" idx="6"/>
            <a:endCxn id="651291" idx="2"/>
          </p:cNvCxnSpPr>
          <p:nvPr/>
        </p:nvCxnSpPr>
        <p:spPr bwMode="auto">
          <a:xfrm>
            <a:off x="2249488" y="3441700"/>
            <a:ext cx="420687"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293" name="Oval 29">
            <a:extLst>
              <a:ext uri="{FF2B5EF4-FFF2-40B4-BE49-F238E27FC236}">
                <a16:creationId xmlns:a16="http://schemas.microsoft.com/office/drawing/2014/main" id="{5E3CEFF3-CC0C-71FD-97DC-66FD69C5A8ED}"/>
              </a:ext>
            </a:extLst>
          </p:cNvPr>
          <p:cNvSpPr>
            <a:spLocks noChangeArrowheads="1"/>
          </p:cNvSpPr>
          <p:nvPr/>
        </p:nvSpPr>
        <p:spPr bwMode="auto">
          <a:xfrm>
            <a:off x="1895475" y="3479800"/>
            <a:ext cx="584200" cy="584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1</a:t>
            </a:r>
          </a:p>
        </p:txBody>
      </p:sp>
      <p:sp>
        <p:nvSpPr>
          <p:cNvPr id="651295" name="Oval 31">
            <a:extLst>
              <a:ext uri="{FF2B5EF4-FFF2-40B4-BE49-F238E27FC236}">
                <a16:creationId xmlns:a16="http://schemas.microsoft.com/office/drawing/2014/main" id="{70AE3C58-7890-FA0F-F68D-5717A11B4BD9}"/>
              </a:ext>
            </a:extLst>
          </p:cNvPr>
          <p:cNvSpPr>
            <a:spLocks noChangeArrowheads="1"/>
          </p:cNvSpPr>
          <p:nvPr/>
        </p:nvSpPr>
        <p:spPr bwMode="auto">
          <a:xfrm>
            <a:off x="3195638" y="3386138"/>
            <a:ext cx="106362"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296" name="AutoShape 32">
            <a:extLst>
              <a:ext uri="{FF2B5EF4-FFF2-40B4-BE49-F238E27FC236}">
                <a16:creationId xmlns:a16="http://schemas.microsoft.com/office/drawing/2014/main" id="{F1A71488-1CC3-BD81-770E-8AA12CCEA192}"/>
              </a:ext>
            </a:extLst>
          </p:cNvPr>
          <p:cNvCxnSpPr>
            <a:cxnSpLocks noChangeShapeType="1"/>
            <a:stCxn id="651291" idx="6"/>
            <a:endCxn id="651295" idx="2"/>
          </p:cNvCxnSpPr>
          <p:nvPr/>
        </p:nvCxnSpPr>
        <p:spPr bwMode="auto">
          <a:xfrm>
            <a:off x="2774950" y="3441700"/>
            <a:ext cx="420688"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298" name="Oval 34">
            <a:extLst>
              <a:ext uri="{FF2B5EF4-FFF2-40B4-BE49-F238E27FC236}">
                <a16:creationId xmlns:a16="http://schemas.microsoft.com/office/drawing/2014/main" id="{8F835FAF-3468-D2FD-6D8F-457B84653721}"/>
              </a:ext>
            </a:extLst>
          </p:cNvPr>
          <p:cNvSpPr>
            <a:spLocks noChangeArrowheads="1"/>
          </p:cNvSpPr>
          <p:nvPr/>
        </p:nvSpPr>
        <p:spPr bwMode="auto">
          <a:xfrm>
            <a:off x="3721100" y="3386138"/>
            <a:ext cx="106363"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299" name="AutoShape 35">
            <a:extLst>
              <a:ext uri="{FF2B5EF4-FFF2-40B4-BE49-F238E27FC236}">
                <a16:creationId xmlns:a16="http://schemas.microsoft.com/office/drawing/2014/main" id="{8781CF95-4157-6EFA-CE51-1A519CF313E0}"/>
              </a:ext>
            </a:extLst>
          </p:cNvPr>
          <p:cNvCxnSpPr>
            <a:cxnSpLocks noChangeShapeType="1"/>
            <a:stCxn id="651295" idx="6"/>
            <a:endCxn id="651298" idx="2"/>
          </p:cNvCxnSpPr>
          <p:nvPr/>
        </p:nvCxnSpPr>
        <p:spPr bwMode="auto">
          <a:xfrm>
            <a:off x="3302000" y="3441700"/>
            <a:ext cx="419100"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01" name="Oval 37">
            <a:extLst>
              <a:ext uri="{FF2B5EF4-FFF2-40B4-BE49-F238E27FC236}">
                <a16:creationId xmlns:a16="http://schemas.microsoft.com/office/drawing/2014/main" id="{F5FEFDAE-F5D8-BF4C-3DD7-B42F9EDD39D0}"/>
              </a:ext>
            </a:extLst>
          </p:cNvPr>
          <p:cNvSpPr>
            <a:spLocks noChangeArrowheads="1"/>
          </p:cNvSpPr>
          <p:nvPr/>
        </p:nvSpPr>
        <p:spPr bwMode="auto">
          <a:xfrm>
            <a:off x="4246563" y="3386138"/>
            <a:ext cx="106362"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302" name="AutoShape 38">
            <a:extLst>
              <a:ext uri="{FF2B5EF4-FFF2-40B4-BE49-F238E27FC236}">
                <a16:creationId xmlns:a16="http://schemas.microsoft.com/office/drawing/2014/main" id="{290C7890-5BE1-2094-673A-6AE47C499E6C}"/>
              </a:ext>
            </a:extLst>
          </p:cNvPr>
          <p:cNvCxnSpPr>
            <a:cxnSpLocks noChangeShapeType="1"/>
            <a:stCxn id="651298" idx="6"/>
            <a:endCxn id="651301" idx="2"/>
          </p:cNvCxnSpPr>
          <p:nvPr/>
        </p:nvCxnSpPr>
        <p:spPr bwMode="auto">
          <a:xfrm>
            <a:off x="3827463" y="3441700"/>
            <a:ext cx="419100"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04" name="Oval 40">
            <a:extLst>
              <a:ext uri="{FF2B5EF4-FFF2-40B4-BE49-F238E27FC236}">
                <a16:creationId xmlns:a16="http://schemas.microsoft.com/office/drawing/2014/main" id="{A1420D21-85A2-2E09-0867-2F8DA0EACB76}"/>
              </a:ext>
            </a:extLst>
          </p:cNvPr>
          <p:cNvSpPr>
            <a:spLocks noChangeArrowheads="1"/>
          </p:cNvSpPr>
          <p:nvPr/>
        </p:nvSpPr>
        <p:spPr bwMode="auto">
          <a:xfrm>
            <a:off x="4773613" y="3386138"/>
            <a:ext cx="104775"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305" name="AutoShape 41">
            <a:extLst>
              <a:ext uri="{FF2B5EF4-FFF2-40B4-BE49-F238E27FC236}">
                <a16:creationId xmlns:a16="http://schemas.microsoft.com/office/drawing/2014/main" id="{CE442591-CD07-ED95-240F-82472CCE58BF}"/>
              </a:ext>
            </a:extLst>
          </p:cNvPr>
          <p:cNvCxnSpPr>
            <a:cxnSpLocks noChangeShapeType="1"/>
            <a:stCxn id="651301" idx="6"/>
            <a:endCxn id="651304" idx="2"/>
          </p:cNvCxnSpPr>
          <p:nvPr/>
        </p:nvCxnSpPr>
        <p:spPr bwMode="auto">
          <a:xfrm>
            <a:off x="4352925" y="3441700"/>
            <a:ext cx="420688"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06" name="Oval 42">
            <a:extLst>
              <a:ext uri="{FF2B5EF4-FFF2-40B4-BE49-F238E27FC236}">
                <a16:creationId xmlns:a16="http://schemas.microsoft.com/office/drawing/2014/main" id="{36577AEE-67FD-C0E3-31EE-1A6AEC7B2124}"/>
              </a:ext>
            </a:extLst>
          </p:cNvPr>
          <p:cNvSpPr>
            <a:spLocks noChangeArrowheads="1"/>
          </p:cNvSpPr>
          <p:nvPr/>
        </p:nvSpPr>
        <p:spPr bwMode="auto">
          <a:xfrm>
            <a:off x="4560888" y="3460750"/>
            <a:ext cx="584200" cy="584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t</a:t>
            </a:r>
          </a:p>
        </p:txBody>
      </p:sp>
      <p:sp>
        <p:nvSpPr>
          <p:cNvPr id="651307" name="Oval 43">
            <a:extLst>
              <a:ext uri="{FF2B5EF4-FFF2-40B4-BE49-F238E27FC236}">
                <a16:creationId xmlns:a16="http://schemas.microsoft.com/office/drawing/2014/main" id="{494BCD5A-BA7D-77B9-74FE-85A490239639}"/>
              </a:ext>
            </a:extLst>
          </p:cNvPr>
          <p:cNvSpPr>
            <a:spLocks noChangeArrowheads="1"/>
          </p:cNvSpPr>
          <p:nvPr/>
        </p:nvSpPr>
        <p:spPr bwMode="auto">
          <a:xfrm>
            <a:off x="5299075" y="3386138"/>
            <a:ext cx="104775"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308" name="AutoShape 44">
            <a:extLst>
              <a:ext uri="{FF2B5EF4-FFF2-40B4-BE49-F238E27FC236}">
                <a16:creationId xmlns:a16="http://schemas.microsoft.com/office/drawing/2014/main" id="{561D6541-EBFB-0160-31F2-FED347CF50B3}"/>
              </a:ext>
            </a:extLst>
          </p:cNvPr>
          <p:cNvCxnSpPr>
            <a:cxnSpLocks noChangeShapeType="1"/>
            <a:stCxn id="651304" idx="6"/>
            <a:endCxn id="651307" idx="2"/>
          </p:cNvCxnSpPr>
          <p:nvPr/>
        </p:nvCxnSpPr>
        <p:spPr bwMode="auto">
          <a:xfrm>
            <a:off x="4878388" y="3441700"/>
            <a:ext cx="420687"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10" name="Oval 46">
            <a:extLst>
              <a:ext uri="{FF2B5EF4-FFF2-40B4-BE49-F238E27FC236}">
                <a16:creationId xmlns:a16="http://schemas.microsoft.com/office/drawing/2014/main" id="{73E082A1-CD7E-D3A5-42B6-B7013038CFDC}"/>
              </a:ext>
            </a:extLst>
          </p:cNvPr>
          <p:cNvSpPr>
            <a:spLocks noChangeArrowheads="1"/>
          </p:cNvSpPr>
          <p:nvPr/>
        </p:nvSpPr>
        <p:spPr bwMode="auto">
          <a:xfrm>
            <a:off x="5824538" y="3386138"/>
            <a:ext cx="106362"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311" name="AutoShape 47">
            <a:extLst>
              <a:ext uri="{FF2B5EF4-FFF2-40B4-BE49-F238E27FC236}">
                <a16:creationId xmlns:a16="http://schemas.microsoft.com/office/drawing/2014/main" id="{847E3EC1-8273-C9DA-0BCA-C120FE7CD3E8}"/>
              </a:ext>
            </a:extLst>
          </p:cNvPr>
          <p:cNvCxnSpPr>
            <a:cxnSpLocks noChangeShapeType="1"/>
            <a:stCxn id="651307" idx="6"/>
            <a:endCxn id="651310" idx="2"/>
          </p:cNvCxnSpPr>
          <p:nvPr/>
        </p:nvCxnSpPr>
        <p:spPr bwMode="auto">
          <a:xfrm>
            <a:off x="5403850" y="3441700"/>
            <a:ext cx="420688"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13" name="Oval 49">
            <a:extLst>
              <a:ext uri="{FF2B5EF4-FFF2-40B4-BE49-F238E27FC236}">
                <a16:creationId xmlns:a16="http://schemas.microsoft.com/office/drawing/2014/main" id="{19065009-D7DD-E940-D3A4-BB9278411518}"/>
              </a:ext>
            </a:extLst>
          </p:cNvPr>
          <p:cNvSpPr>
            <a:spLocks noChangeArrowheads="1"/>
          </p:cNvSpPr>
          <p:nvPr/>
        </p:nvSpPr>
        <p:spPr bwMode="auto">
          <a:xfrm>
            <a:off x="6350000" y="3386138"/>
            <a:ext cx="106363"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314" name="AutoShape 50">
            <a:extLst>
              <a:ext uri="{FF2B5EF4-FFF2-40B4-BE49-F238E27FC236}">
                <a16:creationId xmlns:a16="http://schemas.microsoft.com/office/drawing/2014/main" id="{1A0CE94D-7385-036F-77B3-7847974D4FAF}"/>
              </a:ext>
            </a:extLst>
          </p:cNvPr>
          <p:cNvCxnSpPr>
            <a:cxnSpLocks noChangeShapeType="1"/>
            <a:stCxn id="651310" idx="6"/>
            <a:endCxn id="651313" idx="2"/>
          </p:cNvCxnSpPr>
          <p:nvPr/>
        </p:nvCxnSpPr>
        <p:spPr bwMode="auto">
          <a:xfrm>
            <a:off x="5930900" y="3441700"/>
            <a:ext cx="419100"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16" name="Oval 52">
            <a:extLst>
              <a:ext uri="{FF2B5EF4-FFF2-40B4-BE49-F238E27FC236}">
                <a16:creationId xmlns:a16="http://schemas.microsoft.com/office/drawing/2014/main" id="{1811048C-B27B-A666-9FEF-A2E5F6FBA914}"/>
              </a:ext>
            </a:extLst>
          </p:cNvPr>
          <p:cNvSpPr>
            <a:spLocks noChangeArrowheads="1"/>
          </p:cNvSpPr>
          <p:nvPr/>
        </p:nvSpPr>
        <p:spPr bwMode="auto">
          <a:xfrm>
            <a:off x="6875463" y="3386138"/>
            <a:ext cx="106362" cy="106362"/>
          </a:xfrm>
          <a:prstGeom prst="ellipse">
            <a:avLst/>
          </a:prstGeom>
          <a:solidFill>
            <a:schemeClr val="bg2"/>
          </a:solidFill>
          <a:ln w="9525">
            <a:solidFill>
              <a:schemeClr val="tx1"/>
            </a:solidFill>
            <a:round/>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cxnSp>
        <p:nvCxnSpPr>
          <p:cNvPr id="651317" name="AutoShape 53">
            <a:extLst>
              <a:ext uri="{FF2B5EF4-FFF2-40B4-BE49-F238E27FC236}">
                <a16:creationId xmlns:a16="http://schemas.microsoft.com/office/drawing/2014/main" id="{10823DA5-425C-1F39-97C6-B1B5729BAE3E}"/>
              </a:ext>
            </a:extLst>
          </p:cNvPr>
          <p:cNvCxnSpPr>
            <a:cxnSpLocks noChangeShapeType="1"/>
            <a:stCxn id="651313" idx="6"/>
            <a:endCxn id="651316" idx="2"/>
          </p:cNvCxnSpPr>
          <p:nvPr/>
        </p:nvCxnSpPr>
        <p:spPr bwMode="auto">
          <a:xfrm>
            <a:off x="6456363" y="3441700"/>
            <a:ext cx="419100" cy="0"/>
          </a:xfrm>
          <a:prstGeom prst="straightConnector1">
            <a:avLst/>
          </a:prstGeom>
          <a:noFill/>
          <a:ln w="9525">
            <a:solidFill>
              <a:schemeClr val="tx1"/>
            </a:solidFill>
            <a:round/>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318" name="Oval 54">
            <a:extLst>
              <a:ext uri="{FF2B5EF4-FFF2-40B4-BE49-F238E27FC236}">
                <a16:creationId xmlns:a16="http://schemas.microsoft.com/office/drawing/2014/main" id="{F58828E1-23B6-A65F-6DD8-ACF470A89BED}"/>
              </a:ext>
            </a:extLst>
          </p:cNvPr>
          <p:cNvSpPr>
            <a:spLocks noChangeArrowheads="1"/>
          </p:cNvSpPr>
          <p:nvPr/>
        </p:nvSpPr>
        <p:spPr bwMode="auto">
          <a:xfrm>
            <a:off x="6664325" y="3460750"/>
            <a:ext cx="584200" cy="584200"/>
          </a:xfrm>
          <a:prstGeom prst="ellipse">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n</a:t>
            </a:r>
          </a:p>
        </p:txBody>
      </p:sp>
      <p:cxnSp>
        <p:nvCxnSpPr>
          <p:cNvPr id="651421" name="AutoShape 157">
            <a:extLst>
              <a:ext uri="{FF2B5EF4-FFF2-40B4-BE49-F238E27FC236}">
                <a16:creationId xmlns:a16="http://schemas.microsoft.com/office/drawing/2014/main" id="{CC144784-61D3-F6CD-1A2C-ADB6DCE79297}"/>
              </a:ext>
            </a:extLst>
          </p:cNvPr>
          <p:cNvCxnSpPr>
            <a:cxnSpLocks noChangeShapeType="1"/>
            <a:stCxn id="651304" idx="0"/>
            <a:endCxn id="651316" idx="0"/>
          </p:cNvCxnSpPr>
          <p:nvPr/>
        </p:nvCxnSpPr>
        <p:spPr bwMode="auto">
          <a:xfrm rot="5400000" flipV="1">
            <a:off x="5876925" y="2335213"/>
            <a:ext cx="1587" cy="2103438"/>
          </a:xfrm>
          <a:prstGeom prst="bentConnector3">
            <a:avLst>
              <a:gd name="adj1" fmla="val -47800005"/>
            </a:avLst>
          </a:prstGeom>
          <a:noFill/>
          <a:ln w="9525">
            <a:solidFill>
              <a:schemeClr val="tx1"/>
            </a:solidFill>
            <a:miter lim="800000"/>
            <a:headEnd/>
            <a:tailEnd type="non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51433" name="Rectangle 169">
            <a:extLst>
              <a:ext uri="{FF2B5EF4-FFF2-40B4-BE49-F238E27FC236}">
                <a16:creationId xmlns:a16="http://schemas.microsoft.com/office/drawing/2014/main" id="{0AEC0C72-465E-ECD8-120F-F21D97AE7251}"/>
              </a:ext>
            </a:extLst>
          </p:cNvPr>
          <p:cNvSpPr>
            <a:spLocks noChangeArrowheads="1"/>
          </p:cNvSpPr>
          <p:nvPr/>
        </p:nvSpPr>
        <p:spPr bwMode="auto">
          <a:xfrm>
            <a:off x="5086350" y="2159000"/>
            <a:ext cx="1655763"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a:t>match b</a:t>
            </a:r>
            <a:r>
              <a:rPr lang="en-US" altLang="en-US" baseline="-25000"/>
              <a:t>t</a:t>
            </a:r>
            <a:r>
              <a:rPr lang="en-US" altLang="en-US"/>
              <a:t> and b</a:t>
            </a:r>
            <a:r>
              <a:rPr lang="en-US" altLang="en-US" baseline="-25000"/>
              <a:t>n</a:t>
            </a:r>
          </a:p>
        </p:txBody>
      </p:sp>
      <p:sp>
        <p:nvSpPr>
          <p:cNvPr id="651434" name="Rectangle 170">
            <a:extLst>
              <a:ext uri="{FF2B5EF4-FFF2-40B4-BE49-F238E27FC236}">
                <a16:creationId xmlns:a16="http://schemas.microsoft.com/office/drawing/2014/main" id="{9D19FB6C-0963-EF93-F1EB-859D7B6237AF}"/>
              </a:ext>
            </a:extLst>
          </p:cNvPr>
          <p:cNvSpPr>
            <a:spLocks noChangeArrowheads="1"/>
          </p:cNvSpPr>
          <p:nvPr/>
        </p:nvSpPr>
        <p:spPr bwMode="auto">
          <a:xfrm>
            <a:off x="6546850" y="4924425"/>
            <a:ext cx="7937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OPT(t-1)</a:t>
            </a:r>
          </a:p>
        </p:txBody>
      </p:sp>
      <p:sp>
        <p:nvSpPr>
          <p:cNvPr id="651435" name="Rectangle 171">
            <a:extLst>
              <a:ext uri="{FF2B5EF4-FFF2-40B4-BE49-F238E27FC236}">
                <a16:creationId xmlns:a16="http://schemas.microsoft.com/office/drawing/2014/main" id="{02BC4738-7684-678E-01FC-7E6548F819D7}"/>
              </a:ext>
            </a:extLst>
          </p:cNvPr>
          <p:cNvSpPr>
            <a:spLocks noChangeArrowheads="1"/>
          </p:cNvSpPr>
          <p:nvPr/>
        </p:nvSpPr>
        <p:spPr bwMode="auto">
          <a:xfrm>
            <a:off x="6554788" y="5321300"/>
            <a:ext cx="18224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solidFill>
                  <a:schemeClr val="accent1"/>
                </a:solidFill>
              </a:rPr>
              <a:t>need more sub-problems</a:t>
            </a:r>
          </a:p>
        </p:txBody>
      </p:sp>
      <p:sp>
        <p:nvSpPr>
          <p:cNvPr id="651436" name="Line 172">
            <a:extLst>
              <a:ext uri="{FF2B5EF4-FFF2-40B4-BE49-F238E27FC236}">
                <a16:creationId xmlns:a16="http://schemas.microsoft.com/office/drawing/2014/main" id="{33ADB0A5-0B86-5558-1DE7-13A5B5DA99DF}"/>
              </a:ext>
            </a:extLst>
          </p:cNvPr>
          <p:cNvSpPr>
            <a:spLocks noChangeShapeType="1"/>
          </p:cNvSpPr>
          <p:nvPr/>
        </p:nvSpPr>
        <p:spPr bwMode="auto">
          <a:xfrm flipH="1">
            <a:off x="6245225" y="5484813"/>
            <a:ext cx="231775" cy="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51437" name="Line 173">
            <a:extLst>
              <a:ext uri="{FF2B5EF4-FFF2-40B4-BE49-F238E27FC236}">
                <a16:creationId xmlns:a16="http://schemas.microsoft.com/office/drawing/2014/main" id="{EB684E86-6035-6015-6031-50CDBBACC88C}"/>
              </a:ext>
            </a:extLst>
          </p:cNvPr>
          <p:cNvSpPr>
            <a:spLocks noChangeShapeType="1"/>
          </p:cNvSpPr>
          <p:nvPr/>
        </p:nvSpPr>
        <p:spPr bwMode="auto">
          <a:xfrm flipH="1">
            <a:off x="6248400" y="5094288"/>
            <a:ext cx="231775" cy="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3BC83B3-EB1C-1B96-A8D0-ED33E5A2530C}"/>
              </a:ext>
            </a:extLst>
          </p:cNvPr>
          <p:cNvSpPr>
            <a:spLocks noGrp="1"/>
          </p:cNvSpPr>
          <p:nvPr>
            <p:ph type="sldNum" sz="quarter" idx="10"/>
          </p:nvPr>
        </p:nvSpPr>
        <p:spPr/>
        <p:txBody>
          <a:bodyPr/>
          <a:lstStyle/>
          <a:p>
            <a:fld id="{EE9CA875-915C-FB49-8DFA-FECE4E7BEAAF}" type="slidenum">
              <a:rPr lang="en-US" altLang="en-US"/>
              <a:pPr/>
              <a:t>35</a:t>
            </a:fld>
            <a:endParaRPr lang="en-US" altLang="en-US" sz="1400"/>
          </a:p>
        </p:txBody>
      </p:sp>
      <p:sp>
        <p:nvSpPr>
          <p:cNvPr id="613378" name="Rectangle 2">
            <a:extLst>
              <a:ext uri="{FF2B5EF4-FFF2-40B4-BE49-F238E27FC236}">
                <a16:creationId xmlns:a16="http://schemas.microsoft.com/office/drawing/2014/main" id="{B92D2603-0A84-BA2C-6628-203911439B67}"/>
              </a:ext>
            </a:extLst>
          </p:cNvPr>
          <p:cNvSpPr>
            <a:spLocks noGrp="1" noChangeArrowheads="1"/>
          </p:cNvSpPr>
          <p:nvPr>
            <p:ph type="title"/>
          </p:nvPr>
        </p:nvSpPr>
        <p:spPr/>
        <p:txBody>
          <a:bodyPr/>
          <a:lstStyle/>
          <a:p>
            <a:r>
              <a:rPr lang="en-US" altLang="en-US"/>
              <a:t>Dynamic Programming Over Intervals</a:t>
            </a:r>
          </a:p>
        </p:txBody>
      </p:sp>
      <p:sp>
        <p:nvSpPr>
          <p:cNvPr id="613379" name="Rectangle 3">
            <a:extLst>
              <a:ext uri="{FF2B5EF4-FFF2-40B4-BE49-F238E27FC236}">
                <a16:creationId xmlns:a16="http://schemas.microsoft.com/office/drawing/2014/main" id="{0DD5A005-10CE-8887-6700-ADAB22BAC034}"/>
              </a:ext>
            </a:extLst>
          </p:cNvPr>
          <p:cNvSpPr>
            <a:spLocks noGrp="1" noChangeArrowheads="1"/>
          </p:cNvSpPr>
          <p:nvPr>
            <p:ph type="body" idx="1"/>
          </p:nvPr>
        </p:nvSpPr>
        <p:spPr>
          <a:xfrm>
            <a:off x="609600" y="914400"/>
            <a:ext cx="8280400" cy="5410200"/>
          </a:xfrm>
        </p:spPr>
        <p:txBody>
          <a:bodyPr/>
          <a:lstStyle/>
          <a:p>
            <a:r>
              <a:rPr lang="en-US" altLang="en-US"/>
              <a:t>Notation.  </a:t>
            </a:r>
            <a:r>
              <a:rPr lang="en-US" altLang="en-US">
                <a:solidFill>
                  <a:schemeClr val="tx1"/>
                </a:solidFill>
              </a:rPr>
              <a:t>OPT(i, j) = maximum number of base pairs in a secondary structure of the substring  b</a:t>
            </a:r>
            <a:r>
              <a:rPr lang="en-US" altLang="en-US" baseline="-25000">
                <a:solidFill>
                  <a:schemeClr val="tx1"/>
                </a:solidFill>
              </a:rPr>
              <a:t>i</a:t>
            </a:r>
            <a:r>
              <a:rPr lang="en-US" altLang="en-US">
                <a:solidFill>
                  <a:schemeClr val="tx1"/>
                </a:solidFill>
              </a:rPr>
              <a:t>b</a:t>
            </a:r>
            <a:r>
              <a:rPr lang="en-US" altLang="en-US" baseline="-25000">
                <a:solidFill>
                  <a:schemeClr val="tx1"/>
                </a:solidFill>
              </a:rPr>
              <a:t>i+1</a:t>
            </a:r>
            <a:r>
              <a:rPr lang="en-US" altLang="en-US">
                <a:solidFill>
                  <a:schemeClr val="tx1"/>
                </a:solidFill>
                <a:sym typeface="Symbol" pitchFamily="2" charset="2"/>
              </a:rPr>
              <a:t></a:t>
            </a:r>
            <a:r>
              <a:rPr lang="en-US" altLang="en-US">
                <a:solidFill>
                  <a:schemeClr val="tx1"/>
                </a:solidFill>
              </a:rPr>
              <a:t>b</a:t>
            </a:r>
            <a:r>
              <a:rPr lang="en-US" altLang="en-US" baseline="-25000">
                <a:solidFill>
                  <a:schemeClr val="tx1"/>
                </a:solidFill>
              </a:rPr>
              <a:t>j</a:t>
            </a:r>
            <a:r>
              <a:rPr lang="en-US" altLang="en-US">
                <a:solidFill>
                  <a:schemeClr val="tx1"/>
                </a:solidFill>
              </a:rPr>
              <a:t>.</a:t>
            </a:r>
          </a:p>
          <a:p>
            <a:pPr lvl="1"/>
            <a:endParaRPr lang="en-US" altLang="en-US"/>
          </a:p>
          <a:p>
            <a:pPr lvl="1"/>
            <a:r>
              <a:rPr lang="en-US" altLang="en-US"/>
              <a:t>Case 1.  If i </a:t>
            </a:r>
            <a:r>
              <a:rPr lang="en-US" altLang="en-US">
                <a:sym typeface="Symbol" pitchFamily="2" charset="2"/>
              </a:rPr>
              <a:t> j - 4.</a:t>
            </a:r>
          </a:p>
          <a:p>
            <a:pPr lvl="2"/>
            <a:r>
              <a:rPr lang="en-US" altLang="en-US"/>
              <a:t>OPT(i, j) = 0 by no-sharp turns condition.</a:t>
            </a:r>
          </a:p>
          <a:p>
            <a:pPr lvl="1"/>
            <a:endParaRPr lang="en-US" altLang="en-US"/>
          </a:p>
          <a:p>
            <a:pPr lvl="1"/>
            <a:r>
              <a:rPr lang="en-US" altLang="en-US"/>
              <a:t>Case 2.  Base b</a:t>
            </a:r>
            <a:r>
              <a:rPr lang="en-US" altLang="en-US" baseline="-25000"/>
              <a:t>j</a:t>
            </a:r>
            <a:r>
              <a:rPr lang="en-US" altLang="en-US"/>
              <a:t> is not involved in a pair.</a:t>
            </a:r>
          </a:p>
          <a:p>
            <a:pPr lvl="2"/>
            <a:r>
              <a:rPr lang="en-US" altLang="en-US"/>
              <a:t>OPT(i, j) = OPT(i, j-1)</a:t>
            </a:r>
          </a:p>
          <a:p>
            <a:pPr lvl="1"/>
            <a:endParaRPr lang="en-US" altLang="en-US"/>
          </a:p>
          <a:p>
            <a:pPr lvl="1"/>
            <a:r>
              <a:rPr lang="en-US" altLang="en-US"/>
              <a:t>Case 3.  Base b</a:t>
            </a:r>
            <a:r>
              <a:rPr lang="en-US" altLang="en-US" baseline="-25000"/>
              <a:t>j</a:t>
            </a:r>
            <a:r>
              <a:rPr lang="en-US" altLang="en-US"/>
              <a:t> pairs with b</a:t>
            </a:r>
            <a:r>
              <a:rPr lang="en-US" altLang="en-US" baseline="-25000"/>
              <a:t>t</a:t>
            </a:r>
            <a:r>
              <a:rPr lang="en-US" altLang="en-US"/>
              <a:t> for some i </a:t>
            </a:r>
            <a:r>
              <a:rPr lang="en-US" altLang="en-US">
                <a:sym typeface="Symbol" pitchFamily="2" charset="2"/>
              </a:rPr>
              <a:t> </a:t>
            </a:r>
            <a:r>
              <a:rPr lang="en-US" altLang="en-US"/>
              <a:t>t &lt; j - 4.</a:t>
            </a:r>
          </a:p>
          <a:p>
            <a:pPr lvl="2"/>
            <a:r>
              <a:rPr lang="en-US" altLang="en-US"/>
              <a:t>non-crossing constraint decouples resulting sub-problems</a:t>
            </a:r>
          </a:p>
          <a:p>
            <a:pPr lvl="2"/>
            <a:r>
              <a:rPr lang="en-US" altLang="en-US"/>
              <a:t>OPT(i, j) = 1 + max</a:t>
            </a:r>
            <a:r>
              <a:rPr lang="en-US" altLang="en-US" baseline="-25000"/>
              <a:t>t</a:t>
            </a:r>
            <a:r>
              <a:rPr lang="en-US" altLang="en-US"/>
              <a:t> { OPT(i, t-1) + OPT(t+1, j-1) }</a:t>
            </a:r>
          </a:p>
          <a:p>
            <a:pPr lvl="2"/>
            <a:endParaRPr lang="en-US" altLang="en-US"/>
          </a:p>
          <a:p>
            <a:pPr lvl="2"/>
            <a:endParaRPr lang="en-US" altLang="en-US"/>
          </a:p>
          <a:p>
            <a:pPr lvl="2"/>
            <a:endParaRPr lang="en-US" altLang="en-US"/>
          </a:p>
          <a:p>
            <a:r>
              <a:rPr lang="en-US" altLang="en-US"/>
              <a:t>Remark.  </a:t>
            </a:r>
            <a:r>
              <a:rPr lang="en-US" altLang="en-US">
                <a:solidFill>
                  <a:schemeClr val="tx1"/>
                </a:solidFill>
              </a:rPr>
              <a:t>Same core idea in CKY algorithm to parse context-free grammars.</a:t>
            </a:r>
          </a:p>
        </p:txBody>
      </p:sp>
      <p:sp>
        <p:nvSpPr>
          <p:cNvPr id="613382" name="Line 6">
            <a:extLst>
              <a:ext uri="{FF2B5EF4-FFF2-40B4-BE49-F238E27FC236}">
                <a16:creationId xmlns:a16="http://schemas.microsoft.com/office/drawing/2014/main" id="{2AF68AFB-98B9-0A42-FBA8-8CF3ED29B649}"/>
              </a:ext>
            </a:extLst>
          </p:cNvPr>
          <p:cNvSpPr>
            <a:spLocks noChangeShapeType="1"/>
          </p:cNvSpPr>
          <p:nvPr/>
        </p:nvSpPr>
        <p:spPr bwMode="auto">
          <a:xfrm flipV="1">
            <a:off x="3094038" y="4951413"/>
            <a:ext cx="0" cy="200025"/>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3383" name="Rectangle 7">
            <a:extLst>
              <a:ext uri="{FF2B5EF4-FFF2-40B4-BE49-F238E27FC236}">
                <a16:creationId xmlns:a16="http://schemas.microsoft.com/office/drawing/2014/main" id="{8C6827BF-48B6-DF24-2F76-3BFEABD14957}"/>
              </a:ext>
            </a:extLst>
          </p:cNvPr>
          <p:cNvSpPr>
            <a:spLocks noChangeArrowheads="1"/>
          </p:cNvSpPr>
          <p:nvPr/>
        </p:nvSpPr>
        <p:spPr bwMode="auto">
          <a:xfrm>
            <a:off x="2208213" y="5153025"/>
            <a:ext cx="302895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take max over t such that i </a:t>
            </a:r>
            <a:r>
              <a:rPr lang="en-US" altLang="en-US" sz="1200">
                <a:sym typeface="Symbol" pitchFamily="2" charset="2"/>
              </a:rPr>
              <a:t> </a:t>
            </a:r>
            <a:r>
              <a:rPr lang="en-US" altLang="en-US" sz="1200"/>
              <a:t>t &lt; j-4 and</a:t>
            </a:r>
            <a:br>
              <a:rPr lang="en-US" altLang="en-US" sz="1200"/>
            </a:br>
            <a:r>
              <a:rPr lang="en-US" altLang="en-US" sz="1200"/>
              <a:t>b</a:t>
            </a:r>
            <a:r>
              <a:rPr lang="en-US" altLang="en-US" sz="1200" baseline="-25000"/>
              <a:t>t</a:t>
            </a:r>
            <a:r>
              <a:rPr lang="en-US" altLang="en-US" sz="1200"/>
              <a:t> and b</a:t>
            </a:r>
            <a:r>
              <a:rPr lang="en-US" altLang="en-US" sz="1200" baseline="-25000"/>
              <a:t>j</a:t>
            </a:r>
            <a:r>
              <a:rPr lang="en-US" altLang="en-US" sz="1200"/>
              <a:t> are Watson-Crick complements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9DDA24D-00B6-A8CE-AF89-2B3B040EC828}"/>
              </a:ext>
            </a:extLst>
          </p:cNvPr>
          <p:cNvSpPr>
            <a:spLocks noGrp="1"/>
          </p:cNvSpPr>
          <p:nvPr>
            <p:ph type="sldNum" sz="quarter" idx="10"/>
          </p:nvPr>
        </p:nvSpPr>
        <p:spPr/>
        <p:txBody>
          <a:bodyPr/>
          <a:lstStyle/>
          <a:p>
            <a:fld id="{B6D817A3-04ED-BB45-95ED-4A49A67E765F}" type="slidenum">
              <a:rPr lang="en-US" altLang="en-US"/>
              <a:pPr/>
              <a:t>36</a:t>
            </a:fld>
            <a:endParaRPr lang="en-US" altLang="en-US" sz="1400"/>
          </a:p>
        </p:txBody>
      </p:sp>
      <p:sp>
        <p:nvSpPr>
          <p:cNvPr id="614402" name="Rectangle 2">
            <a:extLst>
              <a:ext uri="{FF2B5EF4-FFF2-40B4-BE49-F238E27FC236}">
                <a16:creationId xmlns:a16="http://schemas.microsoft.com/office/drawing/2014/main" id="{5A525CCF-F8D6-1504-3DBC-81DD305874BC}"/>
              </a:ext>
            </a:extLst>
          </p:cNvPr>
          <p:cNvSpPr>
            <a:spLocks noGrp="1" noChangeArrowheads="1"/>
          </p:cNvSpPr>
          <p:nvPr>
            <p:ph type="title"/>
          </p:nvPr>
        </p:nvSpPr>
        <p:spPr/>
        <p:txBody>
          <a:bodyPr/>
          <a:lstStyle/>
          <a:p>
            <a:r>
              <a:rPr lang="en-US" altLang="en-US"/>
              <a:t>Bottom Up Dynamic Programming Over Intervals</a:t>
            </a:r>
          </a:p>
        </p:txBody>
      </p:sp>
      <p:sp>
        <p:nvSpPr>
          <p:cNvPr id="614403" name="Rectangle 3">
            <a:extLst>
              <a:ext uri="{FF2B5EF4-FFF2-40B4-BE49-F238E27FC236}">
                <a16:creationId xmlns:a16="http://schemas.microsoft.com/office/drawing/2014/main" id="{6798A955-C5A6-D232-21C4-AE1D632892BD}"/>
              </a:ext>
            </a:extLst>
          </p:cNvPr>
          <p:cNvSpPr>
            <a:spLocks noGrp="1" noChangeArrowheads="1"/>
          </p:cNvSpPr>
          <p:nvPr>
            <p:ph type="body" idx="1"/>
          </p:nvPr>
        </p:nvSpPr>
        <p:spPr/>
        <p:txBody>
          <a:bodyPr/>
          <a:lstStyle/>
          <a:p>
            <a:r>
              <a:rPr lang="en-US" altLang="en-US"/>
              <a:t>Q.  </a:t>
            </a:r>
            <a:r>
              <a:rPr lang="en-US" altLang="en-US">
                <a:solidFill>
                  <a:schemeClr val="tx1"/>
                </a:solidFill>
              </a:rPr>
              <a:t>What order to solve the sub-problems?</a:t>
            </a:r>
          </a:p>
          <a:p>
            <a:r>
              <a:rPr lang="en-US" altLang="en-US"/>
              <a:t>A.  </a:t>
            </a:r>
            <a:r>
              <a:rPr lang="en-US" altLang="en-US">
                <a:solidFill>
                  <a:schemeClr val="tx1"/>
                </a:solidFill>
              </a:rPr>
              <a:t>Do shortest intervals first.</a:t>
            </a: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r>
              <a:rPr lang="en-US" altLang="en-US"/>
              <a:t>Running time.  </a:t>
            </a:r>
            <a:r>
              <a:rPr lang="en-US" altLang="en-US">
                <a:solidFill>
                  <a:schemeClr val="tx1"/>
                </a:solidFill>
              </a:rPr>
              <a:t>O(n</a:t>
            </a:r>
            <a:r>
              <a:rPr lang="en-US" altLang="en-US" baseline="30000">
                <a:solidFill>
                  <a:schemeClr val="tx1"/>
                </a:solidFill>
              </a:rPr>
              <a:t>3</a:t>
            </a:r>
            <a:r>
              <a:rPr lang="en-US" altLang="en-US">
                <a:solidFill>
                  <a:schemeClr val="tx1"/>
                </a:solidFill>
              </a:rPr>
              <a:t>).</a:t>
            </a:r>
          </a:p>
          <a:p>
            <a:endParaRPr lang="en-US" altLang="en-US">
              <a:solidFill>
                <a:schemeClr val="tx1"/>
              </a:solidFill>
            </a:endParaRPr>
          </a:p>
        </p:txBody>
      </p:sp>
      <p:sp>
        <p:nvSpPr>
          <p:cNvPr id="614407" name="Text Box 7">
            <a:extLst>
              <a:ext uri="{FF2B5EF4-FFF2-40B4-BE49-F238E27FC236}">
                <a16:creationId xmlns:a16="http://schemas.microsoft.com/office/drawing/2014/main" id="{0647F5AE-BA22-9869-0E35-337B328D4F70}"/>
              </a:ext>
            </a:extLst>
          </p:cNvPr>
          <p:cNvSpPr txBox="1">
            <a:spLocks noChangeArrowheads="1"/>
          </p:cNvSpPr>
          <p:nvPr/>
        </p:nvSpPr>
        <p:spPr bwMode="auto">
          <a:xfrm>
            <a:off x="1398588" y="2178050"/>
            <a:ext cx="4071937" cy="2238375"/>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pPr>
              <a:lnSpc>
                <a:spcPct val="40000"/>
              </a:lnSpc>
              <a:spcBef>
                <a:spcPct val="50000"/>
              </a:spcBef>
            </a:pPr>
            <a:endParaRPr kumimoji="0" lang="en-US" altLang="en-US" b="1">
              <a:solidFill>
                <a:schemeClr val="bg2"/>
              </a:solidFill>
              <a:latin typeface="Courier New" panose="02070309020205020404" pitchFamily="49" charset="0"/>
            </a:endParaRPr>
          </a:p>
          <a:p>
            <a:r>
              <a:rPr lang="en-US" altLang="en-US" b="1">
                <a:latin typeface="Courier New" panose="02070309020205020404" pitchFamily="49" charset="0"/>
              </a:rPr>
              <a:t>RNA(b</a:t>
            </a:r>
            <a:r>
              <a:rPr lang="en-US" altLang="en-US" b="1" baseline="-25000">
                <a:latin typeface="Courier New" panose="02070309020205020404" pitchFamily="49" charset="0"/>
              </a:rPr>
              <a:t>1</a:t>
            </a:r>
            <a:r>
              <a:rPr lang="en-US" altLang="en-US" b="1">
                <a:latin typeface="Courier New" panose="02070309020205020404" pitchFamily="49" charset="0"/>
              </a:rPr>
              <a:t>,…,b</a:t>
            </a:r>
            <a:r>
              <a:rPr lang="en-US" altLang="en-US" b="1" baseline="-25000">
                <a:latin typeface="Courier New" panose="02070309020205020404" pitchFamily="49" charset="0"/>
              </a:rPr>
              <a:t>n</a:t>
            </a:r>
            <a:r>
              <a:rPr lang="en-US" altLang="en-US" b="1">
                <a:latin typeface="Courier New" panose="02070309020205020404" pitchFamily="49" charset="0"/>
              </a:rPr>
              <a:t>) {</a:t>
            </a: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k = 5, 6, …, n-1</a:t>
            </a: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i = 1, 2, …, n-k</a:t>
            </a:r>
          </a:p>
          <a:p>
            <a:r>
              <a:rPr lang="en-US" altLang="en-US" b="1">
                <a:latin typeface="Courier New" panose="02070309020205020404" pitchFamily="49" charset="0"/>
              </a:rPr>
              <a:t>         j = i + k</a:t>
            </a:r>
          </a:p>
          <a:p>
            <a:r>
              <a:rPr lang="en-US" altLang="en-US" b="1">
                <a:latin typeface="Courier New" panose="02070309020205020404" pitchFamily="49" charset="0"/>
              </a:rPr>
              <a:t>         Compute M[i, j]</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   return</a:t>
            </a:r>
            <a:r>
              <a:rPr lang="en-US" altLang="en-US" b="1">
                <a:latin typeface="Courier New" panose="02070309020205020404" pitchFamily="49" charset="0"/>
              </a:rPr>
              <a:t> M[1, n]</a:t>
            </a:r>
          </a:p>
          <a:p>
            <a:r>
              <a:rPr lang="en-US" altLang="en-US" b="1">
                <a:latin typeface="Courier New" panose="02070309020205020404" pitchFamily="49" charset="0"/>
              </a:rPr>
              <a:t>}</a:t>
            </a:r>
          </a:p>
        </p:txBody>
      </p:sp>
      <p:sp>
        <p:nvSpPr>
          <p:cNvPr id="614408" name="Line 8">
            <a:extLst>
              <a:ext uri="{FF2B5EF4-FFF2-40B4-BE49-F238E27FC236}">
                <a16:creationId xmlns:a16="http://schemas.microsoft.com/office/drawing/2014/main" id="{AF51E65C-EE06-F091-6A41-AAD97D473F9F}"/>
              </a:ext>
            </a:extLst>
          </p:cNvPr>
          <p:cNvSpPr>
            <a:spLocks noChangeShapeType="1"/>
          </p:cNvSpPr>
          <p:nvPr/>
        </p:nvSpPr>
        <p:spPr bwMode="auto">
          <a:xfrm flipH="1" flipV="1">
            <a:off x="4313238" y="3652838"/>
            <a:ext cx="122237" cy="19050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4409" name="Rectangle 9">
            <a:extLst>
              <a:ext uri="{FF2B5EF4-FFF2-40B4-BE49-F238E27FC236}">
                <a16:creationId xmlns:a16="http://schemas.microsoft.com/office/drawing/2014/main" id="{D6EEE79D-C6DF-3A1D-6229-CD4CA0AE19E6}"/>
              </a:ext>
            </a:extLst>
          </p:cNvPr>
          <p:cNvSpPr>
            <a:spLocks noChangeArrowheads="1"/>
          </p:cNvSpPr>
          <p:nvPr/>
        </p:nvSpPr>
        <p:spPr bwMode="auto">
          <a:xfrm>
            <a:off x="3995738" y="3860800"/>
            <a:ext cx="13525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using recurrence</a:t>
            </a:r>
          </a:p>
        </p:txBody>
      </p:sp>
      <p:sp>
        <p:nvSpPr>
          <p:cNvPr id="614410" name="Rectangle 10">
            <a:extLst>
              <a:ext uri="{FF2B5EF4-FFF2-40B4-BE49-F238E27FC236}">
                <a16:creationId xmlns:a16="http://schemas.microsoft.com/office/drawing/2014/main" id="{0516D8B4-B445-9394-AA28-D6EE4F026D66}"/>
              </a:ext>
            </a:extLst>
          </p:cNvPr>
          <p:cNvSpPr>
            <a:spLocks noChangeArrowheads="1"/>
          </p:cNvSpPr>
          <p:nvPr/>
        </p:nvSpPr>
        <p:spPr bwMode="auto">
          <a:xfrm>
            <a:off x="6705600" y="24384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sp>
        <p:nvSpPr>
          <p:cNvPr id="614411" name="Rectangle 11">
            <a:extLst>
              <a:ext uri="{FF2B5EF4-FFF2-40B4-BE49-F238E27FC236}">
                <a16:creationId xmlns:a16="http://schemas.microsoft.com/office/drawing/2014/main" id="{9DBBFEC9-1EED-801A-10F0-A2B2DE1B5189}"/>
              </a:ext>
            </a:extLst>
          </p:cNvPr>
          <p:cNvSpPr>
            <a:spLocks noChangeArrowheads="1"/>
          </p:cNvSpPr>
          <p:nvPr/>
        </p:nvSpPr>
        <p:spPr bwMode="auto">
          <a:xfrm>
            <a:off x="7010400" y="24384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sp>
        <p:nvSpPr>
          <p:cNvPr id="614412" name="Rectangle 12">
            <a:extLst>
              <a:ext uri="{FF2B5EF4-FFF2-40B4-BE49-F238E27FC236}">
                <a16:creationId xmlns:a16="http://schemas.microsoft.com/office/drawing/2014/main" id="{5457BEA6-6048-996D-DA4A-6F88DC899B8F}"/>
              </a:ext>
            </a:extLst>
          </p:cNvPr>
          <p:cNvSpPr>
            <a:spLocks noChangeArrowheads="1"/>
          </p:cNvSpPr>
          <p:nvPr/>
        </p:nvSpPr>
        <p:spPr bwMode="auto">
          <a:xfrm>
            <a:off x="7315200" y="24384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sp>
        <p:nvSpPr>
          <p:cNvPr id="614413" name="Rectangle 13">
            <a:extLst>
              <a:ext uri="{FF2B5EF4-FFF2-40B4-BE49-F238E27FC236}">
                <a16:creationId xmlns:a16="http://schemas.microsoft.com/office/drawing/2014/main" id="{44A930A5-7175-B2C5-5220-54A9125ACE43}"/>
              </a:ext>
            </a:extLst>
          </p:cNvPr>
          <p:cNvSpPr>
            <a:spLocks noChangeArrowheads="1"/>
          </p:cNvSpPr>
          <p:nvPr/>
        </p:nvSpPr>
        <p:spPr bwMode="auto">
          <a:xfrm>
            <a:off x="7620000" y="24384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14" name="Rectangle 14">
            <a:extLst>
              <a:ext uri="{FF2B5EF4-FFF2-40B4-BE49-F238E27FC236}">
                <a16:creationId xmlns:a16="http://schemas.microsoft.com/office/drawing/2014/main" id="{208A9D08-470B-1242-BD08-D96A95F3DA03}"/>
              </a:ext>
            </a:extLst>
          </p:cNvPr>
          <p:cNvSpPr>
            <a:spLocks noChangeArrowheads="1"/>
          </p:cNvSpPr>
          <p:nvPr/>
        </p:nvSpPr>
        <p:spPr bwMode="auto">
          <a:xfrm>
            <a:off x="6705600" y="27432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sp>
        <p:nvSpPr>
          <p:cNvPr id="614415" name="Rectangle 15">
            <a:extLst>
              <a:ext uri="{FF2B5EF4-FFF2-40B4-BE49-F238E27FC236}">
                <a16:creationId xmlns:a16="http://schemas.microsoft.com/office/drawing/2014/main" id="{CFFA76F0-E282-E967-3C1E-56015C19BF59}"/>
              </a:ext>
            </a:extLst>
          </p:cNvPr>
          <p:cNvSpPr>
            <a:spLocks noChangeArrowheads="1"/>
          </p:cNvSpPr>
          <p:nvPr/>
        </p:nvSpPr>
        <p:spPr bwMode="auto">
          <a:xfrm>
            <a:off x="7010400" y="27432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sp>
        <p:nvSpPr>
          <p:cNvPr id="614416" name="Rectangle 16">
            <a:extLst>
              <a:ext uri="{FF2B5EF4-FFF2-40B4-BE49-F238E27FC236}">
                <a16:creationId xmlns:a16="http://schemas.microsoft.com/office/drawing/2014/main" id="{70EB64DF-D660-3A3C-EC3B-BA07EDD56128}"/>
              </a:ext>
            </a:extLst>
          </p:cNvPr>
          <p:cNvSpPr>
            <a:spLocks noChangeArrowheads="1"/>
          </p:cNvSpPr>
          <p:nvPr/>
        </p:nvSpPr>
        <p:spPr bwMode="auto">
          <a:xfrm>
            <a:off x="7315200" y="27432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17" name="Rectangle 17">
            <a:extLst>
              <a:ext uri="{FF2B5EF4-FFF2-40B4-BE49-F238E27FC236}">
                <a16:creationId xmlns:a16="http://schemas.microsoft.com/office/drawing/2014/main" id="{4CE0D4CB-53B5-1C23-6DEF-432B5F0911EB}"/>
              </a:ext>
            </a:extLst>
          </p:cNvPr>
          <p:cNvSpPr>
            <a:spLocks noChangeArrowheads="1"/>
          </p:cNvSpPr>
          <p:nvPr/>
        </p:nvSpPr>
        <p:spPr bwMode="auto">
          <a:xfrm>
            <a:off x="7620000" y="27432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18" name="Rectangle 18">
            <a:extLst>
              <a:ext uri="{FF2B5EF4-FFF2-40B4-BE49-F238E27FC236}">
                <a16:creationId xmlns:a16="http://schemas.microsoft.com/office/drawing/2014/main" id="{0A3CD22F-4485-C69B-2458-86C4863184C6}"/>
              </a:ext>
            </a:extLst>
          </p:cNvPr>
          <p:cNvSpPr>
            <a:spLocks noChangeArrowheads="1"/>
          </p:cNvSpPr>
          <p:nvPr/>
        </p:nvSpPr>
        <p:spPr bwMode="auto">
          <a:xfrm>
            <a:off x="6705600" y="30480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200"/>
              <a:t>0</a:t>
            </a:r>
          </a:p>
        </p:txBody>
      </p:sp>
      <p:sp>
        <p:nvSpPr>
          <p:cNvPr id="614419" name="Rectangle 19">
            <a:extLst>
              <a:ext uri="{FF2B5EF4-FFF2-40B4-BE49-F238E27FC236}">
                <a16:creationId xmlns:a16="http://schemas.microsoft.com/office/drawing/2014/main" id="{1138D874-9ACB-AD2F-90BB-8305DDD5A5D1}"/>
              </a:ext>
            </a:extLst>
          </p:cNvPr>
          <p:cNvSpPr>
            <a:spLocks noChangeArrowheads="1"/>
          </p:cNvSpPr>
          <p:nvPr/>
        </p:nvSpPr>
        <p:spPr bwMode="auto">
          <a:xfrm>
            <a:off x="7010400" y="30480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20" name="Rectangle 20">
            <a:extLst>
              <a:ext uri="{FF2B5EF4-FFF2-40B4-BE49-F238E27FC236}">
                <a16:creationId xmlns:a16="http://schemas.microsoft.com/office/drawing/2014/main" id="{40D99795-D757-184F-65C7-A090D6F87091}"/>
              </a:ext>
            </a:extLst>
          </p:cNvPr>
          <p:cNvSpPr>
            <a:spLocks noChangeArrowheads="1"/>
          </p:cNvSpPr>
          <p:nvPr/>
        </p:nvSpPr>
        <p:spPr bwMode="auto">
          <a:xfrm>
            <a:off x="7315200" y="30480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21" name="Rectangle 21">
            <a:extLst>
              <a:ext uri="{FF2B5EF4-FFF2-40B4-BE49-F238E27FC236}">
                <a16:creationId xmlns:a16="http://schemas.microsoft.com/office/drawing/2014/main" id="{151C6CFC-FB9D-3E6E-D9EF-0BC80C760562}"/>
              </a:ext>
            </a:extLst>
          </p:cNvPr>
          <p:cNvSpPr>
            <a:spLocks noChangeArrowheads="1"/>
          </p:cNvSpPr>
          <p:nvPr/>
        </p:nvSpPr>
        <p:spPr bwMode="auto">
          <a:xfrm>
            <a:off x="7620000" y="30480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22" name="Rectangle 22">
            <a:extLst>
              <a:ext uri="{FF2B5EF4-FFF2-40B4-BE49-F238E27FC236}">
                <a16:creationId xmlns:a16="http://schemas.microsoft.com/office/drawing/2014/main" id="{9D82F18E-BC44-9443-BAAE-4F9136A3629D}"/>
              </a:ext>
            </a:extLst>
          </p:cNvPr>
          <p:cNvSpPr>
            <a:spLocks noChangeArrowheads="1"/>
          </p:cNvSpPr>
          <p:nvPr/>
        </p:nvSpPr>
        <p:spPr bwMode="auto">
          <a:xfrm>
            <a:off x="6705600" y="33528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23" name="Rectangle 23">
            <a:extLst>
              <a:ext uri="{FF2B5EF4-FFF2-40B4-BE49-F238E27FC236}">
                <a16:creationId xmlns:a16="http://schemas.microsoft.com/office/drawing/2014/main" id="{090371F7-FC04-0891-F3AE-AA27C92BE232}"/>
              </a:ext>
            </a:extLst>
          </p:cNvPr>
          <p:cNvSpPr>
            <a:spLocks noChangeArrowheads="1"/>
          </p:cNvSpPr>
          <p:nvPr/>
        </p:nvSpPr>
        <p:spPr bwMode="auto">
          <a:xfrm>
            <a:off x="7010400" y="33528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24" name="Rectangle 24">
            <a:extLst>
              <a:ext uri="{FF2B5EF4-FFF2-40B4-BE49-F238E27FC236}">
                <a16:creationId xmlns:a16="http://schemas.microsoft.com/office/drawing/2014/main" id="{94533791-C594-C5B0-B539-94750DE8CAC7}"/>
              </a:ext>
            </a:extLst>
          </p:cNvPr>
          <p:cNvSpPr>
            <a:spLocks noChangeArrowheads="1"/>
          </p:cNvSpPr>
          <p:nvPr/>
        </p:nvSpPr>
        <p:spPr bwMode="auto">
          <a:xfrm>
            <a:off x="7315200" y="33528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25" name="Rectangle 25">
            <a:extLst>
              <a:ext uri="{FF2B5EF4-FFF2-40B4-BE49-F238E27FC236}">
                <a16:creationId xmlns:a16="http://schemas.microsoft.com/office/drawing/2014/main" id="{887A814D-544D-FC2C-76F0-F7510BEAE894}"/>
              </a:ext>
            </a:extLst>
          </p:cNvPr>
          <p:cNvSpPr>
            <a:spLocks noChangeArrowheads="1"/>
          </p:cNvSpPr>
          <p:nvPr/>
        </p:nvSpPr>
        <p:spPr bwMode="auto">
          <a:xfrm>
            <a:off x="7620000" y="3352800"/>
            <a:ext cx="304800" cy="304800"/>
          </a:xfrm>
          <a:prstGeom prst="rect">
            <a:avLst/>
          </a:prstGeom>
          <a:solidFill>
            <a:schemeClr val="tx2"/>
          </a:solidFill>
          <a:ln w="9525">
            <a:solidFill>
              <a:schemeClr val="tx1"/>
            </a:solidFill>
            <a:miter lim="800000"/>
            <a:headEnd/>
            <a:tailEnd type="non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lang="en-US" altLang="en-US" sz="1400"/>
          </a:p>
        </p:txBody>
      </p:sp>
      <p:sp>
        <p:nvSpPr>
          <p:cNvPr id="614480" name="Line 80">
            <a:extLst>
              <a:ext uri="{FF2B5EF4-FFF2-40B4-BE49-F238E27FC236}">
                <a16:creationId xmlns:a16="http://schemas.microsoft.com/office/drawing/2014/main" id="{14B0A92E-2408-28B0-120B-FCE7B6BA160D}"/>
              </a:ext>
            </a:extLst>
          </p:cNvPr>
          <p:cNvSpPr>
            <a:spLocks noChangeShapeType="1"/>
          </p:cNvSpPr>
          <p:nvPr/>
        </p:nvSpPr>
        <p:spPr bwMode="auto">
          <a:xfrm flipV="1">
            <a:off x="6781800" y="2590800"/>
            <a:ext cx="990600" cy="99060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4481" name="Line 81">
            <a:extLst>
              <a:ext uri="{FF2B5EF4-FFF2-40B4-BE49-F238E27FC236}">
                <a16:creationId xmlns:a16="http://schemas.microsoft.com/office/drawing/2014/main" id="{2EC89112-B7A9-BDF6-CE26-411E8455AC28}"/>
              </a:ext>
            </a:extLst>
          </p:cNvPr>
          <p:cNvSpPr>
            <a:spLocks noChangeShapeType="1"/>
          </p:cNvSpPr>
          <p:nvPr/>
        </p:nvSpPr>
        <p:spPr bwMode="auto">
          <a:xfrm flipV="1">
            <a:off x="7086600" y="2895600"/>
            <a:ext cx="685800" cy="68580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4482" name="Line 82">
            <a:extLst>
              <a:ext uri="{FF2B5EF4-FFF2-40B4-BE49-F238E27FC236}">
                <a16:creationId xmlns:a16="http://schemas.microsoft.com/office/drawing/2014/main" id="{DE7C7E64-D229-8068-42C0-A2A37FEE6B65}"/>
              </a:ext>
            </a:extLst>
          </p:cNvPr>
          <p:cNvSpPr>
            <a:spLocks noChangeShapeType="1"/>
          </p:cNvSpPr>
          <p:nvPr/>
        </p:nvSpPr>
        <p:spPr bwMode="auto">
          <a:xfrm flipV="1">
            <a:off x="7391400" y="3200400"/>
            <a:ext cx="381000" cy="38100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4483" name="Line 83">
            <a:extLst>
              <a:ext uri="{FF2B5EF4-FFF2-40B4-BE49-F238E27FC236}">
                <a16:creationId xmlns:a16="http://schemas.microsoft.com/office/drawing/2014/main" id="{02914A76-43E5-B0A3-B773-4D4BA529984A}"/>
              </a:ext>
            </a:extLst>
          </p:cNvPr>
          <p:cNvSpPr>
            <a:spLocks noChangeShapeType="1"/>
          </p:cNvSpPr>
          <p:nvPr/>
        </p:nvSpPr>
        <p:spPr bwMode="auto">
          <a:xfrm flipV="1">
            <a:off x="7696200" y="3429000"/>
            <a:ext cx="152400" cy="152400"/>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14484" name="Rectangle 84">
            <a:extLst>
              <a:ext uri="{FF2B5EF4-FFF2-40B4-BE49-F238E27FC236}">
                <a16:creationId xmlns:a16="http://schemas.microsoft.com/office/drawing/2014/main" id="{F30A1E73-ED42-39EB-A834-3A1BC8AB610C}"/>
              </a:ext>
            </a:extLst>
          </p:cNvPr>
          <p:cNvSpPr>
            <a:spLocks noChangeArrowheads="1"/>
          </p:cNvSpPr>
          <p:nvPr/>
        </p:nvSpPr>
        <p:spPr bwMode="auto">
          <a:xfrm>
            <a:off x="6413500" y="3051175"/>
            <a:ext cx="2730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2</a:t>
            </a:r>
          </a:p>
        </p:txBody>
      </p:sp>
      <p:sp>
        <p:nvSpPr>
          <p:cNvPr id="614485" name="Rectangle 85">
            <a:extLst>
              <a:ext uri="{FF2B5EF4-FFF2-40B4-BE49-F238E27FC236}">
                <a16:creationId xmlns:a16="http://schemas.microsoft.com/office/drawing/2014/main" id="{A9DB7281-9301-71F5-225E-F021CF17D86B}"/>
              </a:ext>
            </a:extLst>
          </p:cNvPr>
          <p:cNvSpPr>
            <a:spLocks noChangeArrowheads="1"/>
          </p:cNvSpPr>
          <p:nvPr/>
        </p:nvSpPr>
        <p:spPr bwMode="auto">
          <a:xfrm>
            <a:off x="6400800" y="2730500"/>
            <a:ext cx="2730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3</a:t>
            </a:r>
          </a:p>
        </p:txBody>
      </p:sp>
      <p:sp>
        <p:nvSpPr>
          <p:cNvPr id="614486" name="Rectangle 86">
            <a:extLst>
              <a:ext uri="{FF2B5EF4-FFF2-40B4-BE49-F238E27FC236}">
                <a16:creationId xmlns:a16="http://schemas.microsoft.com/office/drawing/2014/main" id="{34BC8DB1-7C9E-6919-099F-3A3590167BC5}"/>
              </a:ext>
            </a:extLst>
          </p:cNvPr>
          <p:cNvSpPr>
            <a:spLocks noChangeArrowheads="1"/>
          </p:cNvSpPr>
          <p:nvPr/>
        </p:nvSpPr>
        <p:spPr bwMode="auto">
          <a:xfrm>
            <a:off x="6400800" y="2430463"/>
            <a:ext cx="27305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4</a:t>
            </a:r>
          </a:p>
        </p:txBody>
      </p:sp>
      <p:sp>
        <p:nvSpPr>
          <p:cNvPr id="614487" name="Rectangle 87">
            <a:extLst>
              <a:ext uri="{FF2B5EF4-FFF2-40B4-BE49-F238E27FC236}">
                <a16:creationId xmlns:a16="http://schemas.microsoft.com/office/drawing/2014/main" id="{5C6BC817-FC59-2E0E-6F23-2BA66253EACE}"/>
              </a:ext>
            </a:extLst>
          </p:cNvPr>
          <p:cNvSpPr>
            <a:spLocks noChangeArrowheads="1"/>
          </p:cNvSpPr>
          <p:nvPr/>
        </p:nvSpPr>
        <p:spPr bwMode="auto">
          <a:xfrm>
            <a:off x="6416675" y="3360738"/>
            <a:ext cx="24765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1</a:t>
            </a:r>
          </a:p>
        </p:txBody>
      </p:sp>
      <p:sp>
        <p:nvSpPr>
          <p:cNvPr id="614488" name="Rectangle 88">
            <a:extLst>
              <a:ext uri="{FF2B5EF4-FFF2-40B4-BE49-F238E27FC236}">
                <a16:creationId xmlns:a16="http://schemas.microsoft.com/office/drawing/2014/main" id="{14BD4F63-4BE3-8888-46B5-D040D9228DDD}"/>
              </a:ext>
            </a:extLst>
          </p:cNvPr>
          <p:cNvSpPr>
            <a:spLocks noChangeArrowheads="1"/>
          </p:cNvSpPr>
          <p:nvPr/>
        </p:nvSpPr>
        <p:spPr bwMode="auto">
          <a:xfrm>
            <a:off x="6135688" y="2959100"/>
            <a:ext cx="2349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i</a:t>
            </a:r>
          </a:p>
        </p:txBody>
      </p:sp>
      <p:sp>
        <p:nvSpPr>
          <p:cNvPr id="614489" name="Rectangle 89">
            <a:extLst>
              <a:ext uri="{FF2B5EF4-FFF2-40B4-BE49-F238E27FC236}">
                <a16:creationId xmlns:a16="http://schemas.microsoft.com/office/drawing/2014/main" id="{132DBA3C-DC0E-E4C5-F187-814C6A41508A}"/>
              </a:ext>
            </a:extLst>
          </p:cNvPr>
          <p:cNvSpPr>
            <a:spLocks noChangeArrowheads="1"/>
          </p:cNvSpPr>
          <p:nvPr/>
        </p:nvSpPr>
        <p:spPr bwMode="auto">
          <a:xfrm>
            <a:off x="6705600" y="3656013"/>
            <a:ext cx="27305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6</a:t>
            </a:r>
          </a:p>
        </p:txBody>
      </p:sp>
      <p:sp>
        <p:nvSpPr>
          <p:cNvPr id="614490" name="Rectangle 90">
            <a:extLst>
              <a:ext uri="{FF2B5EF4-FFF2-40B4-BE49-F238E27FC236}">
                <a16:creationId xmlns:a16="http://schemas.microsoft.com/office/drawing/2014/main" id="{338D3865-1F50-55AF-CA13-D43D4F00EFAB}"/>
              </a:ext>
            </a:extLst>
          </p:cNvPr>
          <p:cNvSpPr>
            <a:spLocks noChangeArrowheads="1"/>
          </p:cNvSpPr>
          <p:nvPr/>
        </p:nvSpPr>
        <p:spPr bwMode="auto">
          <a:xfrm>
            <a:off x="7010400" y="3656013"/>
            <a:ext cx="27305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7</a:t>
            </a:r>
          </a:p>
        </p:txBody>
      </p:sp>
      <p:sp>
        <p:nvSpPr>
          <p:cNvPr id="614491" name="Rectangle 91">
            <a:extLst>
              <a:ext uri="{FF2B5EF4-FFF2-40B4-BE49-F238E27FC236}">
                <a16:creationId xmlns:a16="http://schemas.microsoft.com/office/drawing/2014/main" id="{00E1E541-CA54-2A6A-872F-96D6B979CE7B}"/>
              </a:ext>
            </a:extLst>
          </p:cNvPr>
          <p:cNvSpPr>
            <a:spLocks noChangeArrowheads="1"/>
          </p:cNvSpPr>
          <p:nvPr/>
        </p:nvSpPr>
        <p:spPr bwMode="auto">
          <a:xfrm>
            <a:off x="7315200" y="3656013"/>
            <a:ext cx="27305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8</a:t>
            </a:r>
          </a:p>
        </p:txBody>
      </p:sp>
      <p:sp>
        <p:nvSpPr>
          <p:cNvPr id="614492" name="Rectangle 92">
            <a:extLst>
              <a:ext uri="{FF2B5EF4-FFF2-40B4-BE49-F238E27FC236}">
                <a16:creationId xmlns:a16="http://schemas.microsoft.com/office/drawing/2014/main" id="{EB439FA3-D60C-9E90-AA82-E8714E3A566C}"/>
              </a:ext>
            </a:extLst>
          </p:cNvPr>
          <p:cNvSpPr>
            <a:spLocks noChangeArrowheads="1"/>
          </p:cNvSpPr>
          <p:nvPr/>
        </p:nvSpPr>
        <p:spPr bwMode="auto">
          <a:xfrm>
            <a:off x="7620000" y="3656013"/>
            <a:ext cx="273050"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9</a:t>
            </a:r>
          </a:p>
        </p:txBody>
      </p:sp>
      <p:sp>
        <p:nvSpPr>
          <p:cNvPr id="614493" name="Rectangle 93">
            <a:extLst>
              <a:ext uri="{FF2B5EF4-FFF2-40B4-BE49-F238E27FC236}">
                <a16:creationId xmlns:a16="http://schemas.microsoft.com/office/drawing/2014/main" id="{3F836060-C1CD-7959-4AF6-878231B02645}"/>
              </a:ext>
            </a:extLst>
          </p:cNvPr>
          <p:cNvSpPr>
            <a:spLocks noChangeArrowheads="1"/>
          </p:cNvSpPr>
          <p:nvPr/>
        </p:nvSpPr>
        <p:spPr bwMode="auto">
          <a:xfrm>
            <a:off x="7239000" y="3962400"/>
            <a:ext cx="2476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j</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4E1E5A07-BFD2-7E5B-2CD6-A7FF15776CDF}"/>
              </a:ext>
            </a:extLst>
          </p:cNvPr>
          <p:cNvSpPr>
            <a:spLocks noGrp="1"/>
          </p:cNvSpPr>
          <p:nvPr>
            <p:ph type="sldNum" sz="quarter" idx="10"/>
          </p:nvPr>
        </p:nvSpPr>
        <p:spPr/>
        <p:txBody>
          <a:bodyPr/>
          <a:lstStyle/>
          <a:p>
            <a:fld id="{3499DAC0-A34E-1642-B35C-B72B2ED29460}" type="slidenum">
              <a:rPr lang="en-US" altLang="en-US"/>
              <a:pPr/>
              <a:t>37</a:t>
            </a:fld>
            <a:endParaRPr lang="en-US" altLang="en-US" sz="1400"/>
          </a:p>
        </p:txBody>
      </p:sp>
      <p:sp>
        <p:nvSpPr>
          <p:cNvPr id="556034" name="Rectangle 2">
            <a:extLst>
              <a:ext uri="{FF2B5EF4-FFF2-40B4-BE49-F238E27FC236}">
                <a16:creationId xmlns:a16="http://schemas.microsoft.com/office/drawing/2014/main" id="{7D7754CB-C954-B76A-9F3D-418AEFD53B9E}"/>
              </a:ext>
            </a:extLst>
          </p:cNvPr>
          <p:cNvSpPr>
            <a:spLocks noGrp="1" noChangeArrowheads="1"/>
          </p:cNvSpPr>
          <p:nvPr>
            <p:ph type="title"/>
          </p:nvPr>
        </p:nvSpPr>
        <p:spPr/>
        <p:txBody>
          <a:bodyPr/>
          <a:lstStyle/>
          <a:p>
            <a:r>
              <a:rPr lang="en-US" altLang="en-US"/>
              <a:t>Dynamic Programming Summary</a:t>
            </a:r>
          </a:p>
        </p:txBody>
      </p:sp>
      <p:sp>
        <p:nvSpPr>
          <p:cNvPr id="556035" name="Rectangle 3">
            <a:extLst>
              <a:ext uri="{FF2B5EF4-FFF2-40B4-BE49-F238E27FC236}">
                <a16:creationId xmlns:a16="http://schemas.microsoft.com/office/drawing/2014/main" id="{382FC6ED-1E13-251B-67B5-0312119CF367}"/>
              </a:ext>
            </a:extLst>
          </p:cNvPr>
          <p:cNvSpPr>
            <a:spLocks noGrp="1" noChangeArrowheads="1"/>
          </p:cNvSpPr>
          <p:nvPr>
            <p:ph type="body" idx="1"/>
          </p:nvPr>
        </p:nvSpPr>
        <p:spPr/>
        <p:txBody>
          <a:bodyPr/>
          <a:lstStyle/>
          <a:p>
            <a:r>
              <a:rPr lang="en-US" altLang="en-US"/>
              <a:t>Recipe.</a:t>
            </a:r>
          </a:p>
          <a:p>
            <a:pPr lvl="1"/>
            <a:r>
              <a:rPr lang="en-US" altLang="en-US"/>
              <a:t>Characterize structure of problem.</a:t>
            </a:r>
          </a:p>
          <a:p>
            <a:pPr lvl="1"/>
            <a:r>
              <a:rPr lang="en-US" altLang="en-US"/>
              <a:t>Recursively define value of optimal solution.</a:t>
            </a:r>
          </a:p>
          <a:p>
            <a:pPr lvl="1"/>
            <a:r>
              <a:rPr lang="en-US" altLang="en-US"/>
              <a:t>Compute value of optimal solution.</a:t>
            </a:r>
          </a:p>
          <a:p>
            <a:pPr lvl="1"/>
            <a:r>
              <a:rPr lang="en-US" altLang="en-US"/>
              <a:t>Construct optimal solution from computed information.</a:t>
            </a:r>
          </a:p>
          <a:p>
            <a:endParaRPr lang="en-US" altLang="en-US"/>
          </a:p>
          <a:p>
            <a:r>
              <a:rPr lang="en-US" altLang="en-US"/>
              <a:t>Dynamic programming techniques.</a:t>
            </a:r>
          </a:p>
          <a:p>
            <a:pPr lvl="1"/>
            <a:r>
              <a:rPr lang="en-US" altLang="en-US"/>
              <a:t>Binary choice:  weighted interval scheduling.</a:t>
            </a:r>
          </a:p>
          <a:p>
            <a:pPr lvl="1"/>
            <a:r>
              <a:rPr lang="en-US" altLang="en-US"/>
              <a:t>Multi-way choice:  segmented least squares.</a:t>
            </a:r>
          </a:p>
          <a:p>
            <a:pPr lvl="1"/>
            <a:r>
              <a:rPr lang="en-US" altLang="en-US"/>
              <a:t>Adding a new variable:  knapsack.</a:t>
            </a:r>
          </a:p>
          <a:p>
            <a:pPr lvl="1"/>
            <a:r>
              <a:rPr lang="en-US" altLang="en-US"/>
              <a:t>Dynamic programming over intervals:  RNA secondary structure.</a:t>
            </a:r>
          </a:p>
          <a:p>
            <a:pPr lvl="1"/>
            <a:endParaRPr lang="en-US" altLang="en-US"/>
          </a:p>
          <a:p>
            <a:pPr lvl="1"/>
            <a:endParaRPr lang="en-US" altLang="en-US"/>
          </a:p>
          <a:p>
            <a:pPr lvl="1"/>
            <a:endParaRPr lang="en-US" altLang="en-US"/>
          </a:p>
          <a:p>
            <a:r>
              <a:rPr lang="en-US" altLang="en-US"/>
              <a:t>Top-down vs. bottom-up:  </a:t>
            </a:r>
            <a:r>
              <a:rPr lang="en-US" altLang="en-US">
                <a:solidFill>
                  <a:schemeClr val="tx1"/>
                </a:solidFill>
              </a:rPr>
              <a:t>different people have different intuitions.</a:t>
            </a:r>
            <a:endParaRPr lang="en-US" altLang="en-US"/>
          </a:p>
        </p:txBody>
      </p:sp>
      <p:sp>
        <p:nvSpPr>
          <p:cNvPr id="556036" name="Rectangle 4">
            <a:extLst>
              <a:ext uri="{FF2B5EF4-FFF2-40B4-BE49-F238E27FC236}">
                <a16:creationId xmlns:a16="http://schemas.microsoft.com/office/drawing/2014/main" id="{ABC0886E-5899-01B5-1BDF-A6AE9DF49E2F}"/>
              </a:ext>
            </a:extLst>
          </p:cNvPr>
          <p:cNvSpPr>
            <a:spLocks noChangeArrowheads="1"/>
          </p:cNvSpPr>
          <p:nvPr/>
        </p:nvSpPr>
        <p:spPr bwMode="auto">
          <a:xfrm>
            <a:off x="6097588" y="3487738"/>
            <a:ext cx="2571750" cy="62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000"/>
              <a:t>Viterbi algorithm for HMM also uses</a:t>
            </a:r>
            <a:br>
              <a:rPr lang="en-US" altLang="en-US" sz="1000"/>
            </a:br>
            <a:r>
              <a:rPr lang="en-US" altLang="en-US" sz="1000"/>
              <a:t>DP to optimize a maximum likelihood</a:t>
            </a:r>
            <a:br>
              <a:rPr lang="en-US" altLang="en-US" sz="1000"/>
            </a:br>
            <a:r>
              <a:rPr lang="en-US" altLang="en-US" sz="1000"/>
              <a:t>tradeoff between parsimony and accuracy</a:t>
            </a:r>
          </a:p>
        </p:txBody>
      </p:sp>
      <p:sp>
        <p:nvSpPr>
          <p:cNvPr id="556037" name="Rectangle 5">
            <a:extLst>
              <a:ext uri="{FF2B5EF4-FFF2-40B4-BE49-F238E27FC236}">
                <a16:creationId xmlns:a16="http://schemas.microsoft.com/office/drawing/2014/main" id="{DB5C0D64-C5AD-1B90-7938-EFC2A85DF8EA}"/>
              </a:ext>
            </a:extLst>
          </p:cNvPr>
          <p:cNvSpPr>
            <a:spLocks noChangeArrowheads="1"/>
          </p:cNvSpPr>
          <p:nvPr/>
        </p:nvSpPr>
        <p:spPr bwMode="auto">
          <a:xfrm>
            <a:off x="4940300" y="4746625"/>
            <a:ext cx="2470150"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000"/>
              <a:t>CKY parsing algorithm for context-free</a:t>
            </a:r>
            <a:br>
              <a:rPr lang="en-US" altLang="en-US" sz="1000"/>
            </a:br>
            <a:r>
              <a:rPr lang="en-US" altLang="en-US" sz="1000"/>
              <a:t>grammar has similar structure</a:t>
            </a:r>
          </a:p>
        </p:txBody>
      </p:sp>
      <p:sp>
        <p:nvSpPr>
          <p:cNvPr id="556038" name="Line 6">
            <a:extLst>
              <a:ext uri="{FF2B5EF4-FFF2-40B4-BE49-F238E27FC236}">
                <a16:creationId xmlns:a16="http://schemas.microsoft.com/office/drawing/2014/main" id="{B31BF0AB-5E23-96C0-D9A4-2D53385B61D5}"/>
              </a:ext>
            </a:extLst>
          </p:cNvPr>
          <p:cNvSpPr>
            <a:spLocks noChangeShapeType="1"/>
          </p:cNvSpPr>
          <p:nvPr/>
        </p:nvSpPr>
        <p:spPr bwMode="auto">
          <a:xfrm flipH="1" flipV="1">
            <a:off x="4749800" y="4664075"/>
            <a:ext cx="176213" cy="153988"/>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56039" name="Line 7">
            <a:extLst>
              <a:ext uri="{FF2B5EF4-FFF2-40B4-BE49-F238E27FC236}">
                <a16:creationId xmlns:a16="http://schemas.microsoft.com/office/drawing/2014/main" id="{5EACECB3-3F73-9CA2-BACA-7BE3DF3CE2C4}"/>
              </a:ext>
            </a:extLst>
          </p:cNvPr>
          <p:cNvSpPr>
            <a:spLocks noChangeShapeType="1"/>
          </p:cNvSpPr>
          <p:nvPr/>
        </p:nvSpPr>
        <p:spPr bwMode="auto">
          <a:xfrm flipH="1">
            <a:off x="5818188" y="3798888"/>
            <a:ext cx="268287" cy="1587"/>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1090" name="Rectangle 2">
            <a:extLst>
              <a:ext uri="{FF2B5EF4-FFF2-40B4-BE49-F238E27FC236}">
                <a16:creationId xmlns:a16="http://schemas.microsoft.com/office/drawing/2014/main" id="{AB9B8C74-ACA6-CB42-4A1F-0EC790D976CF}"/>
              </a:ext>
            </a:extLst>
          </p:cNvPr>
          <p:cNvSpPr>
            <a:spLocks noGrp="1" noChangeArrowheads="1"/>
          </p:cNvSpPr>
          <p:nvPr>
            <p:ph type="ctrTitle"/>
          </p:nvPr>
        </p:nvSpPr>
        <p:spPr>
          <a:noFill/>
          <a:ln/>
        </p:spPr>
        <p:txBody>
          <a:bodyPr/>
          <a:lstStyle/>
          <a:p>
            <a:r>
              <a:rPr lang="en-US" altLang="en-US"/>
              <a:t>6.6  Sequence Alignment</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8B69F5A3-E4D3-5AA5-16DC-D55B2D554D86}"/>
              </a:ext>
            </a:extLst>
          </p:cNvPr>
          <p:cNvSpPr>
            <a:spLocks noGrp="1"/>
          </p:cNvSpPr>
          <p:nvPr>
            <p:ph type="sldNum" sz="quarter" idx="10"/>
          </p:nvPr>
        </p:nvSpPr>
        <p:spPr/>
        <p:txBody>
          <a:bodyPr/>
          <a:lstStyle/>
          <a:p>
            <a:fld id="{6C8E2029-95FD-5542-B9F5-B7EA9B7415F6}" type="slidenum">
              <a:rPr lang="en-US" altLang="en-US"/>
              <a:pPr/>
              <a:t>39</a:t>
            </a:fld>
            <a:endParaRPr lang="en-US" altLang="en-US" sz="1400"/>
          </a:p>
        </p:txBody>
      </p:sp>
      <p:sp>
        <p:nvSpPr>
          <p:cNvPr id="505858" name="Rectangle 2">
            <a:extLst>
              <a:ext uri="{FF2B5EF4-FFF2-40B4-BE49-F238E27FC236}">
                <a16:creationId xmlns:a16="http://schemas.microsoft.com/office/drawing/2014/main" id="{36501E41-00DD-94F6-969A-2BD898E95450}"/>
              </a:ext>
            </a:extLst>
          </p:cNvPr>
          <p:cNvSpPr>
            <a:spLocks noGrp="1" noChangeArrowheads="1"/>
          </p:cNvSpPr>
          <p:nvPr>
            <p:ph type="title"/>
          </p:nvPr>
        </p:nvSpPr>
        <p:spPr/>
        <p:txBody>
          <a:bodyPr/>
          <a:lstStyle/>
          <a:p>
            <a:r>
              <a:rPr lang="en-US" altLang="en-US"/>
              <a:t>String Similarity</a:t>
            </a:r>
          </a:p>
        </p:txBody>
      </p:sp>
      <p:sp>
        <p:nvSpPr>
          <p:cNvPr id="505859" name="Rectangle 3">
            <a:extLst>
              <a:ext uri="{FF2B5EF4-FFF2-40B4-BE49-F238E27FC236}">
                <a16:creationId xmlns:a16="http://schemas.microsoft.com/office/drawing/2014/main" id="{25D0EC67-ED54-854B-8A29-1544E0B63082}"/>
              </a:ext>
            </a:extLst>
          </p:cNvPr>
          <p:cNvSpPr>
            <a:spLocks noGrp="1" noChangeArrowheads="1"/>
          </p:cNvSpPr>
          <p:nvPr>
            <p:ph type="body" idx="1"/>
          </p:nvPr>
        </p:nvSpPr>
        <p:spPr/>
        <p:txBody>
          <a:bodyPr/>
          <a:lstStyle/>
          <a:p>
            <a:r>
              <a:rPr lang="en-US" altLang="en-US"/>
              <a:t>How similar are two strings?</a:t>
            </a:r>
          </a:p>
          <a:p>
            <a:pPr lvl="1"/>
            <a:r>
              <a:rPr lang="en-US" altLang="en-US" sz="1600" b="1">
                <a:latin typeface="Courier New" panose="02070309020205020404" pitchFamily="49" charset="0"/>
              </a:rPr>
              <a:t>ocurrance</a:t>
            </a:r>
          </a:p>
          <a:p>
            <a:pPr lvl="1"/>
            <a:r>
              <a:rPr lang="en-US" altLang="en-US" sz="1600" b="1">
                <a:latin typeface="Courier New" panose="02070309020205020404" pitchFamily="49" charset="0"/>
              </a:rPr>
              <a:t>occurrence</a:t>
            </a:r>
          </a:p>
          <a:p>
            <a:pPr lvl="1"/>
            <a:endParaRPr lang="en-US" altLang="en-US" sz="1600" b="1">
              <a:latin typeface="Courier New" panose="02070309020205020404" pitchFamily="49" charset="0"/>
            </a:endParaRPr>
          </a:p>
          <a:p>
            <a:endParaRPr lang="en-US" altLang="en-US"/>
          </a:p>
        </p:txBody>
      </p:sp>
      <p:sp>
        <p:nvSpPr>
          <p:cNvPr id="505860" name="Rectangle 4">
            <a:extLst>
              <a:ext uri="{FF2B5EF4-FFF2-40B4-BE49-F238E27FC236}">
                <a16:creationId xmlns:a16="http://schemas.microsoft.com/office/drawing/2014/main" id="{93424843-708B-10DF-0DFF-B108E384AB9A}"/>
              </a:ext>
            </a:extLst>
          </p:cNvPr>
          <p:cNvSpPr>
            <a:spLocks noChangeAspect="1" noChangeArrowheads="1"/>
          </p:cNvSpPr>
          <p:nvPr/>
        </p:nvSpPr>
        <p:spPr bwMode="auto">
          <a:xfrm>
            <a:off x="52578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o</a:t>
            </a:r>
          </a:p>
        </p:txBody>
      </p:sp>
      <p:sp>
        <p:nvSpPr>
          <p:cNvPr id="505861" name="Rectangle 5">
            <a:extLst>
              <a:ext uri="{FF2B5EF4-FFF2-40B4-BE49-F238E27FC236}">
                <a16:creationId xmlns:a16="http://schemas.microsoft.com/office/drawing/2014/main" id="{D657C195-B621-B263-7626-99EA844CEA74}"/>
              </a:ext>
            </a:extLst>
          </p:cNvPr>
          <p:cNvSpPr>
            <a:spLocks noChangeAspect="1" noChangeArrowheads="1"/>
          </p:cNvSpPr>
          <p:nvPr/>
        </p:nvSpPr>
        <p:spPr bwMode="auto">
          <a:xfrm>
            <a:off x="55626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62" name="Rectangle 6">
            <a:extLst>
              <a:ext uri="{FF2B5EF4-FFF2-40B4-BE49-F238E27FC236}">
                <a16:creationId xmlns:a16="http://schemas.microsoft.com/office/drawing/2014/main" id="{84C1A06E-F1D5-D81B-7092-704589C10C5A}"/>
              </a:ext>
            </a:extLst>
          </p:cNvPr>
          <p:cNvSpPr>
            <a:spLocks noChangeAspect="1" noChangeArrowheads="1"/>
          </p:cNvSpPr>
          <p:nvPr/>
        </p:nvSpPr>
        <p:spPr bwMode="auto">
          <a:xfrm>
            <a:off x="61722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u</a:t>
            </a:r>
          </a:p>
        </p:txBody>
      </p:sp>
      <p:sp>
        <p:nvSpPr>
          <p:cNvPr id="505863" name="Rectangle 7">
            <a:extLst>
              <a:ext uri="{FF2B5EF4-FFF2-40B4-BE49-F238E27FC236}">
                <a16:creationId xmlns:a16="http://schemas.microsoft.com/office/drawing/2014/main" id="{6D5C1161-00CB-23FF-E632-6AC858DF507D}"/>
              </a:ext>
            </a:extLst>
          </p:cNvPr>
          <p:cNvSpPr>
            <a:spLocks noChangeAspect="1" noChangeArrowheads="1"/>
          </p:cNvSpPr>
          <p:nvPr/>
        </p:nvSpPr>
        <p:spPr bwMode="auto">
          <a:xfrm>
            <a:off x="64770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64" name="Rectangle 8">
            <a:extLst>
              <a:ext uri="{FF2B5EF4-FFF2-40B4-BE49-F238E27FC236}">
                <a16:creationId xmlns:a16="http://schemas.microsoft.com/office/drawing/2014/main" id="{D50AD08D-5D9E-0BA7-4A71-DB1826EBAC24}"/>
              </a:ext>
            </a:extLst>
          </p:cNvPr>
          <p:cNvSpPr>
            <a:spLocks noChangeAspect="1" noChangeArrowheads="1"/>
          </p:cNvSpPr>
          <p:nvPr/>
        </p:nvSpPr>
        <p:spPr bwMode="auto">
          <a:xfrm>
            <a:off x="67818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65" name="Rectangle 9">
            <a:extLst>
              <a:ext uri="{FF2B5EF4-FFF2-40B4-BE49-F238E27FC236}">
                <a16:creationId xmlns:a16="http://schemas.microsoft.com/office/drawing/2014/main" id="{4DF9E981-7F62-2F77-28EB-F19A6F77B789}"/>
              </a:ext>
            </a:extLst>
          </p:cNvPr>
          <p:cNvSpPr>
            <a:spLocks noChangeAspect="1" noChangeArrowheads="1"/>
          </p:cNvSpPr>
          <p:nvPr/>
        </p:nvSpPr>
        <p:spPr bwMode="auto">
          <a:xfrm>
            <a:off x="7086600" y="324485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a:t>
            </a:r>
          </a:p>
        </p:txBody>
      </p:sp>
      <p:sp>
        <p:nvSpPr>
          <p:cNvPr id="505866" name="Rectangle 10">
            <a:extLst>
              <a:ext uri="{FF2B5EF4-FFF2-40B4-BE49-F238E27FC236}">
                <a16:creationId xmlns:a16="http://schemas.microsoft.com/office/drawing/2014/main" id="{14BA3EBE-E905-EDE0-EA38-ADB60DB57532}"/>
              </a:ext>
            </a:extLst>
          </p:cNvPr>
          <p:cNvSpPr>
            <a:spLocks noChangeAspect="1" noChangeArrowheads="1"/>
          </p:cNvSpPr>
          <p:nvPr/>
        </p:nvSpPr>
        <p:spPr bwMode="auto">
          <a:xfrm>
            <a:off x="73914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n</a:t>
            </a:r>
          </a:p>
        </p:txBody>
      </p:sp>
      <p:sp>
        <p:nvSpPr>
          <p:cNvPr id="505867" name="Rectangle 11">
            <a:extLst>
              <a:ext uri="{FF2B5EF4-FFF2-40B4-BE49-F238E27FC236}">
                <a16:creationId xmlns:a16="http://schemas.microsoft.com/office/drawing/2014/main" id="{8EE1559A-CCE8-1F9F-3C68-6573B7B473E5}"/>
              </a:ext>
            </a:extLst>
          </p:cNvPr>
          <p:cNvSpPr>
            <a:spLocks noChangeAspect="1" noChangeArrowheads="1"/>
          </p:cNvSpPr>
          <p:nvPr/>
        </p:nvSpPr>
        <p:spPr bwMode="auto">
          <a:xfrm>
            <a:off x="76962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68" name="Rectangle 12">
            <a:extLst>
              <a:ext uri="{FF2B5EF4-FFF2-40B4-BE49-F238E27FC236}">
                <a16:creationId xmlns:a16="http://schemas.microsoft.com/office/drawing/2014/main" id="{DAB6F32C-DC70-0EF1-C590-983B2B3AF179}"/>
              </a:ext>
            </a:extLst>
          </p:cNvPr>
          <p:cNvSpPr>
            <a:spLocks noChangeAspect="1" noChangeArrowheads="1"/>
          </p:cNvSpPr>
          <p:nvPr/>
        </p:nvSpPr>
        <p:spPr bwMode="auto">
          <a:xfrm>
            <a:off x="8001000" y="32448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e</a:t>
            </a:r>
          </a:p>
        </p:txBody>
      </p:sp>
      <p:sp>
        <p:nvSpPr>
          <p:cNvPr id="505869" name="Rectangle 13">
            <a:extLst>
              <a:ext uri="{FF2B5EF4-FFF2-40B4-BE49-F238E27FC236}">
                <a16:creationId xmlns:a16="http://schemas.microsoft.com/office/drawing/2014/main" id="{B8B53ED3-7288-DD16-F798-7BC4171B1E6D}"/>
              </a:ext>
            </a:extLst>
          </p:cNvPr>
          <p:cNvSpPr>
            <a:spLocks noChangeAspect="1" noChangeArrowheads="1"/>
          </p:cNvSpPr>
          <p:nvPr/>
        </p:nvSpPr>
        <p:spPr bwMode="auto">
          <a:xfrm>
            <a:off x="55626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70" name="Rectangle 14">
            <a:extLst>
              <a:ext uri="{FF2B5EF4-FFF2-40B4-BE49-F238E27FC236}">
                <a16:creationId xmlns:a16="http://schemas.microsoft.com/office/drawing/2014/main" id="{D4009F1A-6EBB-9FD0-AC0D-E3629B35E547}"/>
              </a:ext>
            </a:extLst>
          </p:cNvPr>
          <p:cNvSpPr>
            <a:spLocks noChangeAspect="1" noChangeArrowheads="1"/>
          </p:cNvSpPr>
          <p:nvPr/>
        </p:nvSpPr>
        <p:spPr bwMode="auto">
          <a:xfrm>
            <a:off x="58674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71" name="Rectangle 15">
            <a:extLst>
              <a:ext uri="{FF2B5EF4-FFF2-40B4-BE49-F238E27FC236}">
                <a16:creationId xmlns:a16="http://schemas.microsoft.com/office/drawing/2014/main" id="{0F0F6031-B0BC-C884-CAE6-200A88136B2D}"/>
              </a:ext>
            </a:extLst>
          </p:cNvPr>
          <p:cNvSpPr>
            <a:spLocks noChangeAspect="1" noChangeArrowheads="1"/>
          </p:cNvSpPr>
          <p:nvPr/>
        </p:nvSpPr>
        <p:spPr bwMode="auto">
          <a:xfrm>
            <a:off x="61722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u</a:t>
            </a:r>
          </a:p>
        </p:txBody>
      </p:sp>
      <p:sp>
        <p:nvSpPr>
          <p:cNvPr id="505872" name="Rectangle 16">
            <a:extLst>
              <a:ext uri="{FF2B5EF4-FFF2-40B4-BE49-F238E27FC236}">
                <a16:creationId xmlns:a16="http://schemas.microsoft.com/office/drawing/2014/main" id="{FDDDE60B-E8ED-275D-9D44-9DB9084A15D0}"/>
              </a:ext>
            </a:extLst>
          </p:cNvPr>
          <p:cNvSpPr>
            <a:spLocks noChangeAspect="1" noChangeArrowheads="1"/>
          </p:cNvSpPr>
          <p:nvPr/>
        </p:nvSpPr>
        <p:spPr bwMode="auto">
          <a:xfrm>
            <a:off x="64770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73" name="Rectangle 17">
            <a:extLst>
              <a:ext uri="{FF2B5EF4-FFF2-40B4-BE49-F238E27FC236}">
                <a16:creationId xmlns:a16="http://schemas.microsoft.com/office/drawing/2014/main" id="{378E7F1B-4579-C2C6-A128-E15BCC1C0F59}"/>
              </a:ext>
            </a:extLst>
          </p:cNvPr>
          <p:cNvSpPr>
            <a:spLocks noChangeAspect="1" noChangeArrowheads="1"/>
          </p:cNvSpPr>
          <p:nvPr/>
        </p:nvSpPr>
        <p:spPr bwMode="auto">
          <a:xfrm>
            <a:off x="67818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74" name="Rectangle 18">
            <a:extLst>
              <a:ext uri="{FF2B5EF4-FFF2-40B4-BE49-F238E27FC236}">
                <a16:creationId xmlns:a16="http://schemas.microsoft.com/office/drawing/2014/main" id="{658FB552-4FEE-3789-D3A0-9F30AA455BD9}"/>
              </a:ext>
            </a:extLst>
          </p:cNvPr>
          <p:cNvSpPr>
            <a:spLocks noChangeAspect="1" noChangeArrowheads="1"/>
          </p:cNvSpPr>
          <p:nvPr/>
        </p:nvSpPr>
        <p:spPr bwMode="auto">
          <a:xfrm>
            <a:off x="7086600" y="374491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e</a:t>
            </a:r>
          </a:p>
        </p:txBody>
      </p:sp>
      <p:sp>
        <p:nvSpPr>
          <p:cNvPr id="505875" name="Rectangle 19">
            <a:extLst>
              <a:ext uri="{FF2B5EF4-FFF2-40B4-BE49-F238E27FC236}">
                <a16:creationId xmlns:a16="http://schemas.microsoft.com/office/drawing/2014/main" id="{45C69537-B5BD-4F3B-A4D8-B1CC8962EFE3}"/>
              </a:ext>
            </a:extLst>
          </p:cNvPr>
          <p:cNvSpPr>
            <a:spLocks noChangeAspect="1" noChangeArrowheads="1"/>
          </p:cNvSpPr>
          <p:nvPr/>
        </p:nvSpPr>
        <p:spPr bwMode="auto">
          <a:xfrm>
            <a:off x="73914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n</a:t>
            </a:r>
          </a:p>
        </p:txBody>
      </p:sp>
      <p:sp>
        <p:nvSpPr>
          <p:cNvPr id="505876" name="Rectangle 20">
            <a:extLst>
              <a:ext uri="{FF2B5EF4-FFF2-40B4-BE49-F238E27FC236}">
                <a16:creationId xmlns:a16="http://schemas.microsoft.com/office/drawing/2014/main" id="{92514F95-9381-8D4C-3E78-D2C2E93EAE5D}"/>
              </a:ext>
            </a:extLst>
          </p:cNvPr>
          <p:cNvSpPr>
            <a:spLocks noChangeAspect="1" noChangeArrowheads="1"/>
          </p:cNvSpPr>
          <p:nvPr/>
        </p:nvSpPr>
        <p:spPr bwMode="auto">
          <a:xfrm>
            <a:off x="76962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77" name="Rectangle 21">
            <a:extLst>
              <a:ext uri="{FF2B5EF4-FFF2-40B4-BE49-F238E27FC236}">
                <a16:creationId xmlns:a16="http://schemas.microsoft.com/office/drawing/2014/main" id="{488A6E23-F926-D719-ABA9-93BE3BB72B17}"/>
              </a:ext>
            </a:extLst>
          </p:cNvPr>
          <p:cNvSpPr>
            <a:spLocks noChangeAspect="1" noChangeArrowheads="1"/>
          </p:cNvSpPr>
          <p:nvPr/>
        </p:nvSpPr>
        <p:spPr bwMode="auto">
          <a:xfrm>
            <a:off x="80010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e</a:t>
            </a:r>
          </a:p>
        </p:txBody>
      </p:sp>
      <p:sp>
        <p:nvSpPr>
          <p:cNvPr id="505878" name="Rectangle 22">
            <a:extLst>
              <a:ext uri="{FF2B5EF4-FFF2-40B4-BE49-F238E27FC236}">
                <a16:creationId xmlns:a16="http://schemas.microsoft.com/office/drawing/2014/main" id="{E1432013-C8F2-D06E-53BC-2F3C537E20A2}"/>
              </a:ext>
            </a:extLst>
          </p:cNvPr>
          <p:cNvSpPr>
            <a:spLocks noChangeAspect="1" noChangeArrowheads="1"/>
          </p:cNvSpPr>
          <p:nvPr/>
        </p:nvSpPr>
        <p:spPr bwMode="auto">
          <a:xfrm>
            <a:off x="5257800" y="37449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o</a:t>
            </a:r>
          </a:p>
        </p:txBody>
      </p:sp>
      <p:sp>
        <p:nvSpPr>
          <p:cNvPr id="505879" name="Rectangle 23">
            <a:extLst>
              <a:ext uri="{FF2B5EF4-FFF2-40B4-BE49-F238E27FC236}">
                <a16:creationId xmlns:a16="http://schemas.microsoft.com/office/drawing/2014/main" id="{8D0E367E-7489-E387-0675-C43628D30EAC}"/>
              </a:ext>
            </a:extLst>
          </p:cNvPr>
          <p:cNvSpPr>
            <a:spLocks noChangeAspect="1" noChangeArrowheads="1"/>
          </p:cNvSpPr>
          <p:nvPr/>
        </p:nvSpPr>
        <p:spPr bwMode="auto">
          <a:xfrm>
            <a:off x="5867400" y="3244850"/>
            <a:ext cx="304800" cy="338138"/>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t>
            </a:r>
          </a:p>
        </p:txBody>
      </p:sp>
      <p:sp>
        <p:nvSpPr>
          <p:cNvPr id="505880" name="Rectangle 24">
            <a:extLst>
              <a:ext uri="{FF2B5EF4-FFF2-40B4-BE49-F238E27FC236}">
                <a16:creationId xmlns:a16="http://schemas.microsoft.com/office/drawing/2014/main" id="{4CD4D03F-01E5-C8D9-DCAE-6EEF5CF928BF}"/>
              </a:ext>
            </a:extLst>
          </p:cNvPr>
          <p:cNvSpPr>
            <a:spLocks noChangeAspect="1" noChangeArrowheads="1"/>
          </p:cNvSpPr>
          <p:nvPr/>
        </p:nvSpPr>
        <p:spPr bwMode="auto">
          <a:xfrm>
            <a:off x="52578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o</a:t>
            </a:r>
          </a:p>
        </p:txBody>
      </p:sp>
      <p:sp>
        <p:nvSpPr>
          <p:cNvPr id="505881" name="Rectangle 25">
            <a:extLst>
              <a:ext uri="{FF2B5EF4-FFF2-40B4-BE49-F238E27FC236}">
                <a16:creationId xmlns:a16="http://schemas.microsoft.com/office/drawing/2014/main" id="{2907E1BF-11D1-E180-4EA7-E004F766EFA8}"/>
              </a:ext>
            </a:extLst>
          </p:cNvPr>
          <p:cNvSpPr>
            <a:spLocks noChangeAspect="1" noChangeArrowheads="1"/>
          </p:cNvSpPr>
          <p:nvPr/>
        </p:nvSpPr>
        <p:spPr bwMode="auto">
          <a:xfrm>
            <a:off x="55626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82" name="Rectangle 26">
            <a:extLst>
              <a:ext uri="{FF2B5EF4-FFF2-40B4-BE49-F238E27FC236}">
                <a16:creationId xmlns:a16="http://schemas.microsoft.com/office/drawing/2014/main" id="{6A77EA94-6AAC-D435-215A-95F9BD6F63D7}"/>
              </a:ext>
            </a:extLst>
          </p:cNvPr>
          <p:cNvSpPr>
            <a:spLocks noChangeAspect="1" noChangeArrowheads="1"/>
          </p:cNvSpPr>
          <p:nvPr/>
        </p:nvSpPr>
        <p:spPr bwMode="auto">
          <a:xfrm>
            <a:off x="61722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u</a:t>
            </a:r>
          </a:p>
        </p:txBody>
      </p:sp>
      <p:sp>
        <p:nvSpPr>
          <p:cNvPr id="505883" name="Rectangle 27">
            <a:extLst>
              <a:ext uri="{FF2B5EF4-FFF2-40B4-BE49-F238E27FC236}">
                <a16:creationId xmlns:a16="http://schemas.microsoft.com/office/drawing/2014/main" id="{56E4AAF0-6C85-07A8-B2F4-05522997A58D}"/>
              </a:ext>
            </a:extLst>
          </p:cNvPr>
          <p:cNvSpPr>
            <a:spLocks noChangeAspect="1" noChangeArrowheads="1"/>
          </p:cNvSpPr>
          <p:nvPr/>
        </p:nvSpPr>
        <p:spPr bwMode="auto">
          <a:xfrm>
            <a:off x="64770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84" name="Rectangle 28">
            <a:extLst>
              <a:ext uri="{FF2B5EF4-FFF2-40B4-BE49-F238E27FC236}">
                <a16:creationId xmlns:a16="http://schemas.microsoft.com/office/drawing/2014/main" id="{599DCACA-9BAA-117E-3E52-2B5643259ED8}"/>
              </a:ext>
            </a:extLst>
          </p:cNvPr>
          <p:cNvSpPr>
            <a:spLocks noChangeAspect="1" noChangeArrowheads="1"/>
          </p:cNvSpPr>
          <p:nvPr/>
        </p:nvSpPr>
        <p:spPr bwMode="auto">
          <a:xfrm>
            <a:off x="67818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85" name="Rectangle 29">
            <a:extLst>
              <a:ext uri="{FF2B5EF4-FFF2-40B4-BE49-F238E27FC236}">
                <a16:creationId xmlns:a16="http://schemas.microsoft.com/office/drawing/2014/main" id="{219928C1-E7FA-FB57-CD41-F092F33A076B}"/>
              </a:ext>
            </a:extLst>
          </p:cNvPr>
          <p:cNvSpPr>
            <a:spLocks noChangeAspect="1" noChangeArrowheads="1"/>
          </p:cNvSpPr>
          <p:nvPr/>
        </p:nvSpPr>
        <p:spPr bwMode="auto">
          <a:xfrm>
            <a:off x="76962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n</a:t>
            </a:r>
          </a:p>
        </p:txBody>
      </p:sp>
      <p:sp>
        <p:nvSpPr>
          <p:cNvPr id="505886" name="Rectangle 30">
            <a:extLst>
              <a:ext uri="{FF2B5EF4-FFF2-40B4-BE49-F238E27FC236}">
                <a16:creationId xmlns:a16="http://schemas.microsoft.com/office/drawing/2014/main" id="{E6A527C6-FD7D-C3A8-494F-B4930A8F432C}"/>
              </a:ext>
            </a:extLst>
          </p:cNvPr>
          <p:cNvSpPr>
            <a:spLocks noChangeAspect="1" noChangeArrowheads="1"/>
          </p:cNvSpPr>
          <p:nvPr/>
        </p:nvSpPr>
        <p:spPr bwMode="auto">
          <a:xfrm>
            <a:off x="80010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87" name="Rectangle 31">
            <a:extLst>
              <a:ext uri="{FF2B5EF4-FFF2-40B4-BE49-F238E27FC236}">
                <a16:creationId xmlns:a16="http://schemas.microsoft.com/office/drawing/2014/main" id="{A01D8AF3-50AB-BD1A-404D-06952F5C4493}"/>
              </a:ext>
            </a:extLst>
          </p:cNvPr>
          <p:cNvSpPr>
            <a:spLocks noChangeAspect="1" noChangeArrowheads="1"/>
          </p:cNvSpPr>
          <p:nvPr/>
        </p:nvSpPr>
        <p:spPr bwMode="auto">
          <a:xfrm>
            <a:off x="83058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e</a:t>
            </a:r>
          </a:p>
        </p:txBody>
      </p:sp>
      <p:sp>
        <p:nvSpPr>
          <p:cNvPr id="505888" name="Rectangle 32">
            <a:extLst>
              <a:ext uri="{FF2B5EF4-FFF2-40B4-BE49-F238E27FC236}">
                <a16:creationId xmlns:a16="http://schemas.microsoft.com/office/drawing/2014/main" id="{3AA9F97B-9FFB-730D-0D11-15D3083F0E7C}"/>
              </a:ext>
            </a:extLst>
          </p:cNvPr>
          <p:cNvSpPr>
            <a:spLocks noChangeAspect="1" noChangeArrowheads="1"/>
          </p:cNvSpPr>
          <p:nvPr/>
        </p:nvSpPr>
        <p:spPr bwMode="auto">
          <a:xfrm>
            <a:off x="55626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89" name="Rectangle 33">
            <a:extLst>
              <a:ext uri="{FF2B5EF4-FFF2-40B4-BE49-F238E27FC236}">
                <a16:creationId xmlns:a16="http://schemas.microsoft.com/office/drawing/2014/main" id="{8356518C-4B4F-DDD9-FADB-D3D55B622621}"/>
              </a:ext>
            </a:extLst>
          </p:cNvPr>
          <p:cNvSpPr>
            <a:spLocks noChangeAspect="1" noChangeArrowheads="1"/>
          </p:cNvSpPr>
          <p:nvPr/>
        </p:nvSpPr>
        <p:spPr bwMode="auto">
          <a:xfrm>
            <a:off x="58674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90" name="Rectangle 34">
            <a:extLst>
              <a:ext uri="{FF2B5EF4-FFF2-40B4-BE49-F238E27FC236}">
                <a16:creationId xmlns:a16="http://schemas.microsoft.com/office/drawing/2014/main" id="{B31DE393-F5F6-5A44-98A9-0D78F3A3F4BA}"/>
              </a:ext>
            </a:extLst>
          </p:cNvPr>
          <p:cNvSpPr>
            <a:spLocks noChangeAspect="1" noChangeArrowheads="1"/>
          </p:cNvSpPr>
          <p:nvPr/>
        </p:nvSpPr>
        <p:spPr bwMode="auto">
          <a:xfrm>
            <a:off x="61722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u</a:t>
            </a:r>
          </a:p>
        </p:txBody>
      </p:sp>
      <p:sp>
        <p:nvSpPr>
          <p:cNvPr id="505891" name="Rectangle 35">
            <a:extLst>
              <a:ext uri="{FF2B5EF4-FFF2-40B4-BE49-F238E27FC236}">
                <a16:creationId xmlns:a16="http://schemas.microsoft.com/office/drawing/2014/main" id="{E80C4949-14CB-FD8C-44AB-2BAF2D683B44}"/>
              </a:ext>
            </a:extLst>
          </p:cNvPr>
          <p:cNvSpPr>
            <a:spLocks noChangeAspect="1" noChangeArrowheads="1"/>
          </p:cNvSpPr>
          <p:nvPr/>
        </p:nvSpPr>
        <p:spPr bwMode="auto">
          <a:xfrm>
            <a:off x="64770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92" name="Rectangle 36">
            <a:extLst>
              <a:ext uri="{FF2B5EF4-FFF2-40B4-BE49-F238E27FC236}">
                <a16:creationId xmlns:a16="http://schemas.microsoft.com/office/drawing/2014/main" id="{ED53FF95-5FFD-D0F2-1A8B-6CDAFEDAE373}"/>
              </a:ext>
            </a:extLst>
          </p:cNvPr>
          <p:cNvSpPr>
            <a:spLocks noChangeAspect="1" noChangeArrowheads="1"/>
          </p:cNvSpPr>
          <p:nvPr/>
        </p:nvSpPr>
        <p:spPr bwMode="auto">
          <a:xfrm>
            <a:off x="67818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893" name="Rectangle 37">
            <a:extLst>
              <a:ext uri="{FF2B5EF4-FFF2-40B4-BE49-F238E27FC236}">
                <a16:creationId xmlns:a16="http://schemas.microsoft.com/office/drawing/2014/main" id="{9B2B3D86-4E61-E511-B6E1-5D71D72F52D0}"/>
              </a:ext>
            </a:extLst>
          </p:cNvPr>
          <p:cNvSpPr>
            <a:spLocks noChangeAspect="1" noChangeArrowheads="1"/>
          </p:cNvSpPr>
          <p:nvPr/>
        </p:nvSpPr>
        <p:spPr bwMode="auto">
          <a:xfrm>
            <a:off x="76962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n</a:t>
            </a:r>
          </a:p>
        </p:txBody>
      </p:sp>
      <p:sp>
        <p:nvSpPr>
          <p:cNvPr id="505894" name="Rectangle 38">
            <a:extLst>
              <a:ext uri="{FF2B5EF4-FFF2-40B4-BE49-F238E27FC236}">
                <a16:creationId xmlns:a16="http://schemas.microsoft.com/office/drawing/2014/main" id="{1FF036FC-6347-B1AF-159B-3DA2D9B4B0D2}"/>
              </a:ext>
            </a:extLst>
          </p:cNvPr>
          <p:cNvSpPr>
            <a:spLocks noChangeAspect="1" noChangeArrowheads="1"/>
          </p:cNvSpPr>
          <p:nvPr/>
        </p:nvSpPr>
        <p:spPr bwMode="auto">
          <a:xfrm>
            <a:off x="80010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895" name="Rectangle 39">
            <a:extLst>
              <a:ext uri="{FF2B5EF4-FFF2-40B4-BE49-F238E27FC236}">
                <a16:creationId xmlns:a16="http://schemas.microsoft.com/office/drawing/2014/main" id="{86827C87-5F19-329D-B9F4-F0BCA8A28E9A}"/>
              </a:ext>
            </a:extLst>
          </p:cNvPr>
          <p:cNvSpPr>
            <a:spLocks noChangeAspect="1" noChangeArrowheads="1"/>
          </p:cNvSpPr>
          <p:nvPr/>
        </p:nvSpPr>
        <p:spPr bwMode="auto">
          <a:xfrm>
            <a:off x="83058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e</a:t>
            </a:r>
          </a:p>
        </p:txBody>
      </p:sp>
      <p:sp>
        <p:nvSpPr>
          <p:cNvPr id="505896" name="Rectangle 40">
            <a:extLst>
              <a:ext uri="{FF2B5EF4-FFF2-40B4-BE49-F238E27FC236}">
                <a16:creationId xmlns:a16="http://schemas.microsoft.com/office/drawing/2014/main" id="{B1603AD1-C029-5663-0725-A7957D43302F}"/>
              </a:ext>
            </a:extLst>
          </p:cNvPr>
          <p:cNvSpPr>
            <a:spLocks noChangeAspect="1" noChangeArrowheads="1"/>
          </p:cNvSpPr>
          <p:nvPr/>
        </p:nvSpPr>
        <p:spPr bwMode="auto">
          <a:xfrm>
            <a:off x="52578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o</a:t>
            </a:r>
          </a:p>
        </p:txBody>
      </p:sp>
      <p:sp>
        <p:nvSpPr>
          <p:cNvPr id="505897" name="Rectangle 41">
            <a:extLst>
              <a:ext uri="{FF2B5EF4-FFF2-40B4-BE49-F238E27FC236}">
                <a16:creationId xmlns:a16="http://schemas.microsoft.com/office/drawing/2014/main" id="{134FC64F-A8D7-8B3F-7EE2-1E0392CEABC7}"/>
              </a:ext>
            </a:extLst>
          </p:cNvPr>
          <p:cNvSpPr>
            <a:spLocks noChangeAspect="1" noChangeArrowheads="1"/>
          </p:cNvSpPr>
          <p:nvPr/>
        </p:nvSpPr>
        <p:spPr bwMode="auto">
          <a:xfrm>
            <a:off x="5867400" y="4997450"/>
            <a:ext cx="304800" cy="338138"/>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t>
            </a:r>
          </a:p>
        </p:txBody>
      </p:sp>
      <p:sp>
        <p:nvSpPr>
          <p:cNvPr id="505898" name="Rectangle 42">
            <a:extLst>
              <a:ext uri="{FF2B5EF4-FFF2-40B4-BE49-F238E27FC236}">
                <a16:creationId xmlns:a16="http://schemas.microsoft.com/office/drawing/2014/main" id="{BCF11FB4-45DE-3B7A-A8C1-A388005E2536}"/>
              </a:ext>
            </a:extLst>
          </p:cNvPr>
          <p:cNvSpPr>
            <a:spLocks noChangeAspect="1" noChangeArrowheads="1"/>
          </p:cNvSpPr>
          <p:nvPr/>
        </p:nvSpPr>
        <p:spPr bwMode="auto">
          <a:xfrm>
            <a:off x="7086600" y="4997450"/>
            <a:ext cx="304800" cy="338138"/>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t>
            </a:r>
          </a:p>
        </p:txBody>
      </p:sp>
      <p:sp>
        <p:nvSpPr>
          <p:cNvPr id="505899" name="Rectangle 43">
            <a:extLst>
              <a:ext uri="{FF2B5EF4-FFF2-40B4-BE49-F238E27FC236}">
                <a16:creationId xmlns:a16="http://schemas.microsoft.com/office/drawing/2014/main" id="{064C948C-5FC1-6B5B-3F63-66CBCA237652}"/>
              </a:ext>
            </a:extLst>
          </p:cNvPr>
          <p:cNvSpPr>
            <a:spLocks noChangeAspect="1" noChangeArrowheads="1"/>
          </p:cNvSpPr>
          <p:nvPr/>
        </p:nvSpPr>
        <p:spPr bwMode="auto">
          <a:xfrm>
            <a:off x="7391400" y="499745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a</a:t>
            </a:r>
          </a:p>
        </p:txBody>
      </p:sp>
      <p:sp>
        <p:nvSpPr>
          <p:cNvPr id="505900" name="Rectangle 44">
            <a:extLst>
              <a:ext uri="{FF2B5EF4-FFF2-40B4-BE49-F238E27FC236}">
                <a16:creationId xmlns:a16="http://schemas.microsoft.com/office/drawing/2014/main" id="{484BD2B0-D51A-10BC-37AE-67C34F86DF12}"/>
              </a:ext>
            </a:extLst>
          </p:cNvPr>
          <p:cNvSpPr>
            <a:spLocks noChangeAspect="1" noChangeArrowheads="1"/>
          </p:cNvSpPr>
          <p:nvPr/>
        </p:nvSpPr>
        <p:spPr bwMode="auto">
          <a:xfrm>
            <a:off x="7086600" y="549751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e</a:t>
            </a:r>
          </a:p>
        </p:txBody>
      </p:sp>
      <p:sp>
        <p:nvSpPr>
          <p:cNvPr id="505901" name="Rectangle 45">
            <a:extLst>
              <a:ext uri="{FF2B5EF4-FFF2-40B4-BE49-F238E27FC236}">
                <a16:creationId xmlns:a16="http://schemas.microsoft.com/office/drawing/2014/main" id="{454D33E4-A12F-CEE0-441D-6D6AE1A05131}"/>
              </a:ext>
            </a:extLst>
          </p:cNvPr>
          <p:cNvSpPr>
            <a:spLocks noChangeAspect="1" noChangeArrowheads="1"/>
          </p:cNvSpPr>
          <p:nvPr/>
        </p:nvSpPr>
        <p:spPr bwMode="auto">
          <a:xfrm>
            <a:off x="7391400" y="5497513"/>
            <a:ext cx="304800" cy="338137"/>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t>
            </a:r>
          </a:p>
        </p:txBody>
      </p:sp>
      <p:sp>
        <p:nvSpPr>
          <p:cNvPr id="505902" name="Rectangle 46">
            <a:extLst>
              <a:ext uri="{FF2B5EF4-FFF2-40B4-BE49-F238E27FC236}">
                <a16:creationId xmlns:a16="http://schemas.microsoft.com/office/drawing/2014/main" id="{8A694E46-4439-2725-7B40-71108A7C29FF}"/>
              </a:ext>
            </a:extLst>
          </p:cNvPr>
          <p:cNvSpPr>
            <a:spLocks noChangeAspect="1" noChangeArrowheads="1"/>
          </p:cNvSpPr>
          <p:nvPr/>
        </p:nvSpPr>
        <p:spPr bwMode="auto">
          <a:xfrm>
            <a:off x="5257800" y="137160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o</a:t>
            </a:r>
          </a:p>
        </p:txBody>
      </p:sp>
      <p:sp>
        <p:nvSpPr>
          <p:cNvPr id="505903" name="Rectangle 47">
            <a:extLst>
              <a:ext uri="{FF2B5EF4-FFF2-40B4-BE49-F238E27FC236}">
                <a16:creationId xmlns:a16="http://schemas.microsoft.com/office/drawing/2014/main" id="{6A8462FB-2AA7-BB3E-9552-4B6FD0EC8B2F}"/>
              </a:ext>
            </a:extLst>
          </p:cNvPr>
          <p:cNvSpPr>
            <a:spLocks noChangeAspect="1" noChangeArrowheads="1"/>
          </p:cNvSpPr>
          <p:nvPr/>
        </p:nvSpPr>
        <p:spPr bwMode="auto">
          <a:xfrm>
            <a:off x="5562600" y="137160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904" name="Rectangle 48">
            <a:extLst>
              <a:ext uri="{FF2B5EF4-FFF2-40B4-BE49-F238E27FC236}">
                <a16:creationId xmlns:a16="http://schemas.microsoft.com/office/drawing/2014/main" id="{079EC444-7468-669A-00CA-DFBBB13E5B32}"/>
              </a:ext>
            </a:extLst>
          </p:cNvPr>
          <p:cNvSpPr>
            <a:spLocks noChangeAspect="1" noChangeArrowheads="1"/>
          </p:cNvSpPr>
          <p:nvPr/>
        </p:nvSpPr>
        <p:spPr bwMode="auto">
          <a:xfrm>
            <a:off x="5867400" y="137160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u</a:t>
            </a:r>
          </a:p>
        </p:txBody>
      </p:sp>
      <p:sp>
        <p:nvSpPr>
          <p:cNvPr id="505905" name="Rectangle 49">
            <a:extLst>
              <a:ext uri="{FF2B5EF4-FFF2-40B4-BE49-F238E27FC236}">
                <a16:creationId xmlns:a16="http://schemas.microsoft.com/office/drawing/2014/main" id="{FC557B8F-DD16-A8C5-DF09-80CC4E491078}"/>
              </a:ext>
            </a:extLst>
          </p:cNvPr>
          <p:cNvSpPr>
            <a:spLocks noChangeAspect="1" noChangeArrowheads="1"/>
          </p:cNvSpPr>
          <p:nvPr/>
        </p:nvSpPr>
        <p:spPr bwMode="auto">
          <a:xfrm>
            <a:off x="6172200" y="137160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r</a:t>
            </a:r>
          </a:p>
        </p:txBody>
      </p:sp>
      <p:sp>
        <p:nvSpPr>
          <p:cNvPr id="505906" name="Rectangle 50">
            <a:extLst>
              <a:ext uri="{FF2B5EF4-FFF2-40B4-BE49-F238E27FC236}">
                <a16:creationId xmlns:a16="http://schemas.microsoft.com/office/drawing/2014/main" id="{AD24A8A9-8D89-80E5-DB99-352A2C96E0EF}"/>
              </a:ext>
            </a:extLst>
          </p:cNvPr>
          <p:cNvSpPr>
            <a:spLocks noChangeAspect="1" noChangeArrowheads="1"/>
          </p:cNvSpPr>
          <p:nvPr/>
        </p:nvSpPr>
        <p:spPr bwMode="auto">
          <a:xfrm>
            <a:off x="6477000" y="1371600"/>
            <a:ext cx="304800" cy="338138"/>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907" name="Rectangle 51">
            <a:extLst>
              <a:ext uri="{FF2B5EF4-FFF2-40B4-BE49-F238E27FC236}">
                <a16:creationId xmlns:a16="http://schemas.microsoft.com/office/drawing/2014/main" id="{9AB6BFCE-7B2B-6CCB-7734-736294ADACA3}"/>
              </a:ext>
            </a:extLst>
          </p:cNvPr>
          <p:cNvSpPr>
            <a:spLocks noChangeAspect="1" noChangeArrowheads="1"/>
          </p:cNvSpPr>
          <p:nvPr/>
        </p:nvSpPr>
        <p:spPr bwMode="auto">
          <a:xfrm>
            <a:off x="6781800" y="137160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a:t>
            </a:r>
          </a:p>
        </p:txBody>
      </p:sp>
      <p:sp>
        <p:nvSpPr>
          <p:cNvPr id="505908" name="Rectangle 52">
            <a:extLst>
              <a:ext uri="{FF2B5EF4-FFF2-40B4-BE49-F238E27FC236}">
                <a16:creationId xmlns:a16="http://schemas.microsoft.com/office/drawing/2014/main" id="{A6FF02A2-0245-CD14-9635-59230B4EAA25}"/>
              </a:ext>
            </a:extLst>
          </p:cNvPr>
          <p:cNvSpPr>
            <a:spLocks noChangeAspect="1" noChangeArrowheads="1"/>
          </p:cNvSpPr>
          <p:nvPr/>
        </p:nvSpPr>
        <p:spPr bwMode="auto">
          <a:xfrm>
            <a:off x="7086600" y="137160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n</a:t>
            </a:r>
          </a:p>
        </p:txBody>
      </p:sp>
      <p:sp>
        <p:nvSpPr>
          <p:cNvPr id="505909" name="Rectangle 53">
            <a:extLst>
              <a:ext uri="{FF2B5EF4-FFF2-40B4-BE49-F238E27FC236}">
                <a16:creationId xmlns:a16="http://schemas.microsoft.com/office/drawing/2014/main" id="{F01C397E-FEB9-BD5B-1739-428A4E251DEF}"/>
              </a:ext>
            </a:extLst>
          </p:cNvPr>
          <p:cNvSpPr>
            <a:spLocks noChangeAspect="1" noChangeArrowheads="1"/>
          </p:cNvSpPr>
          <p:nvPr/>
        </p:nvSpPr>
        <p:spPr bwMode="auto">
          <a:xfrm>
            <a:off x="7391400" y="137160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c</a:t>
            </a:r>
          </a:p>
        </p:txBody>
      </p:sp>
      <p:sp>
        <p:nvSpPr>
          <p:cNvPr id="505910" name="Rectangle 54">
            <a:extLst>
              <a:ext uri="{FF2B5EF4-FFF2-40B4-BE49-F238E27FC236}">
                <a16:creationId xmlns:a16="http://schemas.microsoft.com/office/drawing/2014/main" id="{C9D02F6B-C6EC-1AC6-7879-505B60D74D04}"/>
              </a:ext>
            </a:extLst>
          </p:cNvPr>
          <p:cNvSpPr>
            <a:spLocks noChangeAspect="1" noChangeArrowheads="1"/>
          </p:cNvSpPr>
          <p:nvPr/>
        </p:nvSpPr>
        <p:spPr bwMode="auto">
          <a:xfrm>
            <a:off x="7696200" y="1371600"/>
            <a:ext cx="304800" cy="338138"/>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e</a:t>
            </a:r>
          </a:p>
        </p:txBody>
      </p:sp>
      <p:sp>
        <p:nvSpPr>
          <p:cNvPr id="505911" name="Rectangle 55">
            <a:extLst>
              <a:ext uri="{FF2B5EF4-FFF2-40B4-BE49-F238E27FC236}">
                <a16:creationId xmlns:a16="http://schemas.microsoft.com/office/drawing/2014/main" id="{29E94F4B-B7D1-7C49-79AE-B04039964D04}"/>
              </a:ext>
            </a:extLst>
          </p:cNvPr>
          <p:cNvSpPr>
            <a:spLocks noChangeAspect="1" noChangeArrowheads="1"/>
          </p:cNvSpPr>
          <p:nvPr/>
        </p:nvSpPr>
        <p:spPr bwMode="auto">
          <a:xfrm>
            <a:off x="5562600" y="187166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c</a:t>
            </a:r>
          </a:p>
        </p:txBody>
      </p:sp>
      <p:sp>
        <p:nvSpPr>
          <p:cNvPr id="505912" name="Rectangle 56">
            <a:extLst>
              <a:ext uri="{FF2B5EF4-FFF2-40B4-BE49-F238E27FC236}">
                <a16:creationId xmlns:a16="http://schemas.microsoft.com/office/drawing/2014/main" id="{4DFCC198-5A44-0E2B-F31A-9A3DC7874581}"/>
              </a:ext>
            </a:extLst>
          </p:cNvPr>
          <p:cNvSpPr>
            <a:spLocks noChangeAspect="1" noChangeArrowheads="1"/>
          </p:cNvSpPr>
          <p:nvPr/>
        </p:nvSpPr>
        <p:spPr bwMode="auto">
          <a:xfrm>
            <a:off x="5867400" y="187166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c</a:t>
            </a:r>
          </a:p>
        </p:txBody>
      </p:sp>
      <p:sp>
        <p:nvSpPr>
          <p:cNvPr id="505913" name="Rectangle 57">
            <a:extLst>
              <a:ext uri="{FF2B5EF4-FFF2-40B4-BE49-F238E27FC236}">
                <a16:creationId xmlns:a16="http://schemas.microsoft.com/office/drawing/2014/main" id="{A1D5BC13-BF67-90BB-7BE9-AA6438F967F9}"/>
              </a:ext>
            </a:extLst>
          </p:cNvPr>
          <p:cNvSpPr>
            <a:spLocks noChangeAspect="1" noChangeArrowheads="1"/>
          </p:cNvSpPr>
          <p:nvPr/>
        </p:nvSpPr>
        <p:spPr bwMode="auto">
          <a:xfrm>
            <a:off x="6172200" y="187166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u</a:t>
            </a:r>
          </a:p>
        </p:txBody>
      </p:sp>
      <p:sp>
        <p:nvSpPr>
          <p:cNvPr id="505914" name="Rectangle 58">
            <a:extLst>
              <a:ext uri="{FF2B5EF4-FFF2-40B4-BE49-F238E27FC236}">
                <a16:creationId xmlns:a16="http://schemas.microsoft.com/office/drawing/2014/main" id="{CB36E450-12CE-3112-A522-182AC01417B0}"/>
              </a:ext>
            </a:extLst>
          </p:cNvPr>
          <p:cNvSpPr>
            <a:spLocks noChangeAspect="1" noChangeArrowheads="1"/>
          </p:cNvSpPr>
          <p:nvPr/>
        </p:nvSpPr>
        <p:spPr bwMode="auto">
          <a:xfrm>
            <a:off x="6477000" y="187166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r</a:t>
            </a:r>
          </a:p>
        </p:txBody>
      </p:sp>
      <p:sp>
        <p:nvSpPr>
          <p:cNvPr id="505915" name="Rectangle 59">
            <a:extLst>
              <a:ext uri="{FF2B5EF4-FFF2-40B4-BE49-F238E27FC236}">
                <a16:creationId xmlns:a16="http://schemas.microsoft.com/office/drawing/2014/main" id="{70111D62-590D-A3E6-000C-F406DDDF9CB2}"/>
              </a:ext>
            </a:extLst>
          </p:cNvPr>
          <p:cNvSpPr>
            <a:spLocks noChangeAspect="1" noChangeArrowheads="1"/>
          </p:cNvSpPr>
          <p:nvPr/>
        </p:nvSpPr>
        <p:spPr bwMode="auto">
          <a:xfrm>
            <a:off x="6781800" y="187166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r</a:t>
            </a:r>
          </a:p>
        </p:txBody>
      </p:sp>
      <p:sp>
        <p:nvSpPr>
          <p:cNvPr id="505916" name="Rectangle 60">
            <a:extLst>
              <a:ext uri="{FF2B5EF4-FFF2-40B4-BE49-F238E27FC236}">
                <a16:creationId xmlns:a16="http://schemas.microsoft.com/office/drawing/2014/main" id="{A9934EC1-D164-2025-3920-E47B6AA545C2}"/>
              </a:ext>
            </a:extLst>
          </p:cNvPr>
          <p:cNvSpPr>
            <a:spLocks noChangeAspect="1" noChangeArrowheads="1"/>
          </p:cNvSpPr>
          <p:nvPr/>
        </p:nvSpPr>
        <p:spPr bwMode="auto">
          <a:xfrm>
            <a:off x="7086600" y="187166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e</a:t>
            </a:r>
          </a:p>
        </p:txBody>
      </p:sp>
      <p:sp>
        <p:nvSpPr>
          <p:cNvPr id="505917" name="Rectangle 61">
            <a:extLst>
              <a:ext uri="{FF2B5EF4-FFF2-40B4-BE49-F238E27FC236}">
                <a16:creationId xmlns:a16="http://schemas.microsoft.com/office/drawing/2014/main" id="{11419101-6826-055B-198A-782CA4EBF9B7}"/>
              </a:ext>
            </a:extLst>
          </p:cNvPr>
          <p:cNvSpPr>
            <a:spLocks noChangeAspect="1" noChangeArrowheads="1"/>
          </p:cNvSpPr>
          <p:nvPr/>
        </p:nvSpPr>
        <p:spPr bwMode="auto">
          <a:xfrm>
            <a:off x="7391400" y="187166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n</a:t>
            </a:r>
          </a:p>
        </p:txBody>
      </p:sp>
      <p:sp>
        <p:nvSpPr>
          <p:cNvPr id="505918" name="Rectangle 62">
            <a:extLst>
              <a:ext uri="{FF2B5EF4-FFF2-40B4-BE49-F238E27FC236}">
                <a16:creationId xmlns:a16="http://schemas.microsoft.com/office/drawing/2014/main" id="{6ACE755A-25F9-85ED-5F59-C38A4BF62C74}"/>
              </a:ext>
            </a:extLst>
          </p:cNvPr>
          <p:cNvSpPr>
            <a:spLocks noChangeAspect="1" noChangeArrowheads="1"/>
          </p:cNvSpPr>
          <p:nvPr/>
        </p:nvSpPr>
        <p:spPr bwMode="auto">
          <a:xfrm>
            <a:off x="7696200" y="1871663"/>
            <a:ext cx="304800" cy="338137"/>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c</a:t>
            </a:r>
          </a:p>
        </p:txBody>
      </p:sp>
      <p:sp>
        <p:nvSpPr>
          <p:cNvPr id="505919" name="Rectangle 63">
            <a:extLst>
              <a:ext uri="{FF2B5EF4-FFF2-40B4-BE49-F238E27FC236}">
                <a16:creationId xmlns:a16="http://schemas.microsoft.com/office/drawing/2014/main" id="{E75BC973-BB8B-8B61-7C1A-1932AEB47ADD}"/>
              </a:ext>
            </a:extLst>
          </p:cNvPr>
          <p:cNvSpPr>
            <a:spLocks noChangeAspect="1" noChangeArrowheads="1"/>
          </p:cNvSpPr>
          <p:nvPr/>
        </p:nvSpPr>
        <p:spPr bwMode="auto">
          <a:xfrm>
            <a:off x="8001000" y="187166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e</a:t>
            </a:r>
          </a:p>
        </p:txBody>
      </p:sp>
      <p:sp>
        <p:nvSpPr>
          <p:cNvPr id="505920" name="Rectangle 64">
            <a:extLst>
              <a:ext uri="{FF2B5EF4-FFF2-40B4-BE49-F238E27FC236}">
                <a16:creationId xmlns:a16="http://schemas.microsoft.com/office/drawing/2014/main" id="{F855528E-FA3C-4FD6-ED1D-C95762334447}"/>
              </a:ext>
            </a:extLst>
          </p:cNvPr>
          <p:cNvSpPr>
            <a:spLocks noChangeAspect="1" noChangeArrowheads="1"/>
          </p:cNvSpPr>
          <p:nvPr/>
        </p:nvSpPr>
        <p:spPr bwMode="auto">
          <a:xfrm>
            <a:off x="5257800" y="1871663"/>
            <a:ext cx="304800" cy="338137"/>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t>o</a:t>
            </a:r>
          </a:p>
        </p:txBody>
      </p:sp>
      <p:sp>
        <p:nvSpPr>
          <p:cNvPr id="505921" name="Rectangle 65">
            <a:extLst>
              <a:ext uri="{FF2B5EF4-FFF2-40B4-BE49-F238E27FC236}">
                <a16:creationId xmlns:a16="http://schemas.microsoft.com/office/drawing/2014/main" id="{DB0157F9-1E1D-2F64-7F78-87EFF7D4B4F4}"/>
              </a:ext>
            </a:extLst>
          </p:cNvPr>
          <p:cNvSpPr>
            <a:spLocks noChangeAspect="1" noChangeArrowheads="1"/>
          </p:cNvSpPr>
          <p:nvPr/>
        </p:nvSpPr>
        <p:spPr bwMode="auto">
          <a:xfrm>
            <a:off x="8001000" y="1371600"/>
            <a:ext cx="304800" cy="338138"/>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a:solidFill>
                  <a:schemeClr val="bg1"/>
                </a:solidFill>
              </a:rPr>
              <a:t>-</a:t>
            </a:r>
          </a:p>
        </p:txBody>
      </p:sp>
      <p:sp>
        <p:nvSpPr>
          <p:cNvPr id="505922" name="Text Box 66">
            <a:extLst>
              <a:ext uri="{FF2B5EF4-FFF2-40B4-BE49-F238E27FC236}">
                <a16:creationId xmlns:a16="http://schemas.microsoft.com/office/drawing/2014/main" id="{A08224FC-144D-5130-54A1-F3C8EAA6FF84}"/>
              </a:ext>
            </a:extLst>
          </p:cNvPr>
          <p:cNvSpPr txBox="1">
            <a:spLocks noChangeArrowheads="1"/>
          </p:cNvSpPr>
          <p:nvPr/>
        </p:nvSpPr>
        <p:spPr bwMode="auto">
          <a:xfrm>
            <a:off x="5334000" y="2362200"/>
            <a:ext cx="30480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400"/>
              <a:t>5 mismatches, 1 gap</a:t>
            </a:r>
          </a:p>
        </p:txBody>
      </p:sp>
      <p:sp>
        <p:nvSpPr>
          <p:cNvPr id="505923" name="Text Box 67">
            <a:extLst>
              <a:ext uri="{FF2B5EF4-FFF2-40B4-BE49-F238E27FC236}">
                <a16:creationId xmlns:a16="http://schemas.microsoft.com/office/drawing/2014/main" id="{7B431993-E152-E3A0-D8E6-8E8837DA986D}"/>
              </a:ext>
            </a:extLst>
          </p:cNvPr>
          <p:cNvSpPr txBox="1">
            <a:spLocks noChangeArrowheads="1"/>
          </p:cNvSpPr>
          <p:nvPr/>
        </p:nvSpPr>
        <p:spPr bwMode="auto">
          <a:xfrm>
            <a:off x="5257800" y="4191000"/>
            <a:ext cx="30480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400"/>
              <a:t>1 mismatch, 1 gap</a:t>
            </a:r>
          </a:p>
        </p:txBody>
      </p:sp>
      <p:sp>
        <p:nvSpPr>
          <p:cNvPr id="505924" name="Text Box 68">
            <a:extLst>
              <a:ext uri="{FF2B5EF4-FFF2-40B4-BE49-F238E27FC236}">
                <a16:creationId xmlns:a16="http://schemas.microsoft.com/office/drawing/2014/main" id="{D2BDD133-8DE2-1C21-8561-5E0A76B3C41B}"/>
              </a:ext>
            </a:extLst>
          </p:cNvPr>
          <p:cNvSpPr txBox="1">
            <a:spLocks noChangeArrowheads="1"/>
          </p:cNvSpPr>
          <p:nvPr/>
        </p:nvSpPr>
        <p:spPr bwMode="auto">
          <a:xfrm>
            <a:off x="5410200" y="5943600"/>
            <a:ext cx="30480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400"/>
              <a:t>0 mismatches, 3 gaps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533670F-9194-52CA-CF6D-1733D86938FB}"/>
              </a:ext>
            </a:extLst>
          </p:cNvPr>
          <p:cNvSpPr>
            <a:spLocks noGrp="1"/>
          </p:cNvSpPr>
          <p:nvPr>
            <p:ph type="sldNum" sz="quarter" idx="10"/>
          </p:nvPr>
        </p:nvSpPr>
        <p:spPr/>
        <p:txBody>
          <a:bodyPr/>
          <a:lstStyle/>
          <a:p>
            <a:fld id="{911D0224-CD04-9845-BFC3-D56D8E734230}" type="slidenum">
              <a:rPr lang="en-US" altLang="en-US"/>
              <a:pPr/>
              <a:t>4</a:t>
            </a:fld>
            <a:endParaRPr lang="en-US" altLang="en-US" sz="1400"/>
          </a:p>
        </p:txBody>
      </p:sp>
      <p:sp>
        <p:nvSpPr>
          <p:cNvPr id="644098" name="Rectangle 2">
            <a:extLst>
              <a:ext uri="{FF2B5EF4-FFF2-40B4-BE49-F238E27FC236}">
                <a16:creationId xmlns:a16="http://schemas.microsoft.com/office/drawing/2014/main" id="{84A4C84C-36BD-F929-C8E8-1F97E6CB326C}"/>
              </a:ext>
            </a:extLst>
          </p:cNvPr>
          <p:cNvSpPr>
            <a:spLocks noGrp="1" noChangeArrowheads="1"/>
          </p:cNvSpPr>
          <p:nvPr>
            <p:ph type="title"/>
          </p:nvPr>
        </p:nvSpPr>
        <p:spPr/>
        <p:txBody>
          <a:bodyPr/>
          <a:lstStyle/>
          <a:p>
            <a:r>
              <a:rPr lang="en-US" altLang="en-US"/>
              <a:t>Dynamic Programming Applications</a:t>
            </a:r>
          </a:p>
        </p:txBody>
      </p:sp>
      <p:sp>
        <p:nvSpPr>
          <p:cNvPr id="644099" name="Rectangle 3">
            <a:extLst>
              <a:ext uri="{FF2B5EF4-FFF2-40B4-BE49-F238E27FC236}">
                <a16:creationId xmlns:a16="http://schemas.microsoft.com/office/drawing/2014/main" id="{43920FE8-946A-6319-80F8-743AF28958D7}"/>
              </a:ext>
            </a:extLst>
          </p:cNvPr>
          <p:cNvSpPr>
            <a:spLocks noGrp="1" noChangeArrowheads="1"/>
          </p:cNvSpPr>
          <p:nvPr>
            <p:ph type="body" idx="1"/>
          </p:nvPr>
        </p:nvSpPr>
        <p:spPr/>
        <p:txBody>
          <a:bodyPr/>
          <a:lstStyle/>
          <a:p>
            <a:r>
              <a:rPr lang="en-US" altLang="en-US"/>
              <a:t>Areas. </a:t>
            </a:r>
          </a:p>
          <a:p>
            <a:pPr lvl="1"/>
            <a:r>
              <a:rPr lang="en-US" altLang="en-US"/>
              <a:t>Bioinformatics.</a:t>
            </a:r>
          </a:p>
          <a:p>
            <a:pPr lvl="1"/>
            <a:r>
              <a:rPr lang="en-US" altLang="en-US"/>
              <a:t>Control theory.</a:t>
            </a:r>
          </a:p>
          <a:p>
            <a:pPr lvl="1"/>
            <a:r>
              <a:rPr lang="en-US" altLang="en-US"/>
              <a:t>Information theory.</a:t>
            </a:r>
          </a:p>
          <a:p>
            <a:pPr lvl="1"/>
            <a:r>
              <a:rPr lang="en-US" altLang="en-US"/>
              <a:t>Operations research.</a:t>
            </a:r>
          </a:p>
          <a:p>
            <a:pPr lvl="1"/>
            <a:r>
              <a:rPr lang="en-US" altLang="en-US"/>
              <a:t>Computer science:  theory, graphics, AI, systems, ….</a:t>
            </a:r>
          </a:p>
          <a:p>
            <a:endParaRPr lang="en-US" altLang="en-US"/>
          </a:p>
          <a:p>
            <a:r>
              <a:rPr lang="en-US" altLang="en-US"/>
              <a:t>Some famous dynamic programming algorithms. </a:t>
            </a:r>
          </a:p>
          <a:p>
            <a:pPr lvl="1"/>
            <a:r>
              <a:rPr lang="en-US" altLang="en-US"/>
              <a:t>Viterbi for hidden Markov models.</a:t>
            </a:r>
          </a:p>
          <a:p>
            <a:pPr lvl="1"/>
            <a:r>
              <a:rPr lang="en-US" altLang="en-US"/>
              <a:t>Unix diff for comparing two files.</a:t>
            </a:r>
          </a:p>
          <a:p>
            <a:pPr lvl="1"/>
            <a:r>
              <a:rPr lang="en-US" altLang="en-US"/>
              <a:t>Smith-Waterman for sequence alignment.</a:t>
            </a:r>
          </a:p>
          <a:p>
            <a:pPr lvl="1"/>
            <a:r>
              <a:rPr lang="en-US" altLang="en-US"/>
              <a:t>Bellman-Ford for shortest path routing in networks.</a:t>
            </a:r>
          </a:p>
          <a:p>
            <a:pPr lvl="1"/>
            <a:r>
              <a:rPr lang="en-US" altLang="en-US"/>
              <a:t>Cocke-Kasami-Younger for parsing context free grammars.</a:t>
            </a:r>
          </a:p>
          <a:p>
            <a:pPr lvl="1"/>
            <a:endParaRPr lang="en-US" altLang="en-US"/>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4A52075-54CA-C82E-9A9A-C9032129F3BD}"/>
              </a:ext>
            </a:extLst>
          </p:cNvPr>
          <p:cNvSpPr>
            <a:spLocks noGrp="1"/>
          </p:cNvSpPr>
          <p:nvPr>
            <p:ph type="sldNum" sz="quarter" idx="10"/>
          </p:nvPr>
        </p:nvSpPr>
        <p:spPr/>
        <p:txBody>
          <a:bodyPr/>
          <a:lstStyle/>
          <a:p>
            <a:fld id="{AD0594D8-C66B-CB4B-B8BE-625678B56BF4}" type="slidenum">
              <a:rPr lang="en-US" altLang="en-US"/>
              <a:pPr/>
              <a:t>40</a:t>
            </a:fld>
            <a:endParaRPr lang="en-US" altLang="en-US" sz="1400"/>
          </a:p>
        </p:txBody>
      </p:sp>
      <p:sp>
        <p:nvSpPr>
          <p:cNvPr id="506931" name="Rectangle 51">
            <a:extLst>
              <a:ext uri="{FF2B5EF4-FFF2-40B4-BE49-F238E27FC236}">
                <a16:creationId xmlns:a16="http://schemas.microsoft.com/office/drawing/2014/main" id="{08D5AFD4-C15C-5CD7-796C-F36B11541EEA}"/>
              </a:ext>
            </a:extLst>
          </p:cNvPr>
          <p:cNvSpPr>
            <a:spLocks noGrp="1" noChangeArrowheads="1"/>
          </p:cNvSpPr>
          <p:nvPr>
            <p:ph type="body" idx="1"/>
          </p:nvPr>
        </p:nvSpPr>
        <p:spPr/>
        <p:txBody>
          <a:bodyPr/>
          <a:lstStyle/>
          <a:p>
            <a:r>
              <a:rPr lang="en-US" altLang="en-US"/>
              <a:t>Applications.</a:t>
            </a:r>
          </a:p>
          <a:p>
            <a:pPr lvl="1"/>
            <a:r>
              <a:rPr lang="en-US" altLang="en-US"/>
              <a:t>Basis for Unix diff.</a:t>
            </a:r>
          </a:p>
          <a:p>
            <a:pPr lvl="1"/>
            <a:r>
              <a:rPr lang="en-US" altLang="en-US"/>
              <a:t>Speech recognition.</a:t>
            </a:r>
          </a:p>
          <a:p>
            <a:pPr lvl="1"/>
            <a:r>
              <a:rPr lang="en-US" altLang="en-US"/>
              <a:t>Computational biology.</a:t>
            </a:r>
          </a:p>
          <a:p>
            <a:endParaRPr lang="en-US" altLang="en-US"/>
          </a:p>
          <a:p>
            <a:r>
              <a:rPr lang="en-US" altLang="en-US"/>
              <a:t>Edit distance.  </a:t>
            </a:r>
            <a:r>
              <a:rPr lang="en-US" altLang="en-US">
                <a:solidFill>
                  <a:schemeClr val="hlink"/>
                </a:solidFill>
              </a:rPr>
              <a:t>[Levenshtein 1966, Needleman-Wunsch 1970]</a:t>
            </a:r>
            <a:endParaRPr lang="en-US" altLang="en-US" sz="1400">
              <a:solidFill>
                <a:schemeClr val="hlink"/>
              </a:solidFill>
            </a:endParaRPr>
          </a:p>
          <a:p>
            <a:pPr lvl="1"/>
            <a:r>
              <a:rPr lang="en-US" altLang="en-US"/>
              <a:t>Gap penalty </a:t>
            </a:r>
            <a:r>
              <a:rPr lang="en-US" altLang="en-US">
                <a:sym typeface="Symbol" pitchFamily="2" charset="2"/>
              </a:rPr>
              <a:t></a:t>
            </a:r>
            <a:r>
              <a:rPr lang="en-US" altLang="en-US"/>
              <a:t>; mismatch penalty </a:t>
            </a:r>
            <a:r>
              <a:rPr lang="en-US" altLang="en-US">
                <a:sym typeface="Symbol" pitchFamily="2" charset="2"/>
              </a:rPr>
              <a:t></a:t>
            </a:r>
            <a:r>
              <a:rPr lang="en-US" altLang="en-US" sz="2000" baseline="-25000">
                <a:sym typeface="Symbol" pitchFamily="2" charset="2"/>
              </a:rPr>
              <a:t>pq</a:t>
            </a:r>
            <a:r>
              <a:rPr lang="en-US" altLang="en-US"/>
              <a:t>.</a:t>
            </a:r>
          </a:p>
          <a:p>
            <a:pPr lvl="1"/>
            <a:r>
              <a:rPr lang="en-US" altLang="en-US"/>
              <a:t>Cost = sum of gap and mismatch penalties.</a:t>
            </a:r>
          </a:p>
        </p:txBody>
      </p:sp>
      <p:sp>
        <p:nvSpPr>
          <p:cNvPr id="506882" name="Text Box 2">
            <a:extLst>
              <a:ext uri="{FF2B5EF4-FFF2-40B4-BE49-F238E27FC236}">
                <a16:creationId xmlns:a16="http://schemas.microsoft.com/office/drawing/2014/main" id="{37E60332-68F7-7B8E-32A1-D45E0FEF43BF}"/>
              </a:ext>
            </a:extLst>
          </p:cNvPr>
          <p:cNvSpPr txBox="1">
            <a:spLocks noChangeArrowheads="1"/>
          </p:cNvSpPr>
          <p:nvPr/>
        </p:nvSpPr>
        <p:spPr bwMode="auto">
          <a:xfrm>
            <a:off x="4687888" y="5602288"/>
            <a:ext cx="4208462" cy="3841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ym typeface="Symbol" pitchFamily="2" charset="2"/>
              </a:rPr>
              <a:t>2</a:t>
            </a:r>
            <a:r>
              <a:rPr lang="en-US" altLang="en-US" baseline="-25000">
                <a:sym typeface="Symbol" pitchFamily="2" charset="2"/>
              </a:rPr>
              <a:t> </a:t>
            </a:r>
            <a:r>
              <a:rPr lang="en-US" altLang="en-US"/>
              <a:t>+ </a:t>
            </a:r>
            <a:r>
              <a:rPr lang="en-US" altLang="en-US">
                <a:sym typeface="Symbol" pitchFamily="2" charset="2"/>
              </a:rPr>
              <a:t></a:t>
            </a:r>
            <a:r>
              <a:rPr lang="en-US" altLang="en-US" baseline="-25000">
                <a:sym typeface="Symbol" pitchFamily="2" charset="2"/>
              </a:rPr>
              <a:t>CA</a:t>
            </a:r>
          </a:p>
        </p:txBody>
      </p:sp>
      <p:sp>
        <p:nvSpPr>
          <p:cNvPr id="506883" name="Text Box 3">
            <a:extLst>
              <a:ext uri="{FF2B5EF4-FFF2-40B4-BE49-F238E27FC236}">
                <a16:creationId xmlns:a16="http://schemas.microsoft.com/office/drawing/2014/main" id="{D513882B-22FF-D2C7-E08A-C34D17919C7D}"/>
              </a:ext>
            </a:extLst>
          </p:cNvPr>
          <p:cNvSpPr txBox="1">
            <a:spLocks noChangeArrowheads="1"/>
          </p:cNvSpPr>
          <p:nvPr/>
        </p:nvSpPr>
        <p:spPr bwMode="auto">
          <a:xfrm>
            <a:off x="481013" y="44688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884" name="Text Box 4">
            <a:extLst>
              <a:ext uri="{FF2B5EF4-FFF2-40B4-BE49-F238E27FC236}">
                <a16:creationId xmlns:a16="http://schemas.microsoft.com/office/drawing/2014/main" id="{4CC53E51-5A21-8AC4-2CFB-769C00710234}"/>
              </a:ext>
            </a:extLst>
          </p:cNvPr>
          <p:cNvSpPr txBox="1">
            <a:spLocks noChangeArrowheads="1"/>
          </p:cNvSpPr>
          <p:nvPr/>
        </p:nvSpPr>
        <p:spPr bwMode="auto">
          <a:xfrm>
            <a:off x="1182688" y="4468813"/>
            <a:ext cx="350837"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G</a:t>
            </a:r>
          </a:p>
        </p:txBody>
      </p:sp>
      <p:sp>
        <p:nvSpPr>
          <p:cNvPr id="506885" name="Text Box 5">
            <a:extLst>
              <a:ext uri="{FF2B5EF4-FFF2-40B4-BE49-F238E27FC236}">
                <a16:creationId xmlns:a16="http://schemas.microsoft.com/office/drawing/2014/main" id="{6295E8A7-3AE6-77D1-CAE5-E8E1448DF02C}"/>
              </a:ext>
            </a:extLst>
          </p:cNvPr>
          <p:cNvSpPr txBox="1">
            <a:spLocks noChangeArrowheads="1"/>
          </p:cNvSpPr>
          <p:nvPr/>
        </p:nvSpPr>
        <p:spPr bwMode="auto">
          <a:xfrm>
            <a:off x="1533525" y="4468813"/>
            <a:ext cx="350838"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a:t>
            </a:r>
          </a:p>
        </p:txBody>
      </p:sp>
      <p:sp>
        <p:nvSpPr>
          <p:cNvPr id="506886" name="Text Box 6">
            <a:extLst>
              <a:ext uri="{FF2B5EF4-FFF2-40B4-BE49-F238E27FC236}">
                <a16:creationId xmlns:a16="http://schemas.microsoft.com/office/drawing/2014/main" id="{BCB488B9-A582-8CEF-3809-104016DBE6CA}"/>
              </a:ext>
            </a:extLst>
          </p:cNvPr>
          <p:cNvSpPr txBox="1">
            <a:spLocks noChangeArrowheads="1"/>
          </p:cNvSpPr>
          <p:nvPr/>
        </p:nvSpPr>
        <p:spPr bwMode="auto">
          <a:xfrm>
            <a:off x="1884363" y="4468813"/>
            <a:ext cx="350837"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C</a:t>
            </a:r>
          </a:p>
        </p:txBody>
      </p:sp>
      <p:sp>
        <p:nvSpPr>
          <p:cNvPr id="506887" name="Text Box 7">
            <a:extLst>
              <a:ext uri="{FF2B5EF4-FFF2-40B4-BE49-F238E27FC236}">
                <a16:creationId xmlns:a16="http://schemas.microsoft.com/office/drawing/2014/main" id="{C88BCB53-D3CE-3FA9-9174-21FF9C76C143}"/>
              </a:ext>
            </a:extLst>
          </p:cNvPr>
          <p:cNvSpPr txBox="1">
            <a:spLocks noChangeArrowheads="1"/>
          </p:cNvSpPr>
          <p:nvPr/>
        </p:nvSpPr>
        <p:spPr bwMode="auto">
          <a:xfrm>
            <a:off x="2235200" y="4468813"/>
            <a:ext cx="34925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888" name="Text Box 8">
            <a:extLst>
              <a:ext uri="{FF2B5EF4-FFF2-40B4-BE49-F238E27FC236}">
                <a16:creationId xmlns:a16="http://schemas.microsoft.com/office/drawing/2014/main" id="{94825723-B7D8-4957-7113-B5BF700568CB}"/>
              </a:ext>
            </a:extLst>
          </p:cNvPr>
          <p:cNvSpPr txBox="1">
            <a:spLocks noChangeArrowheads="1"/>
          </p:cNvSpPr>
          <p:nvPr/>
        </p:nvSpPr>
        <p:spPr bwMode="auto">
          <a:xfrm>
            <a:off x="2584450" y="44688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889" name="Text Box 9">
            <a:extLst>
              <a:ext uri="{FF2B5EF4-FFF2-40B4-BE49-F238E27FC236}">
                <a16:creationId xmlns:a16="http://schemas.microsoft.com/office/drawing/2014/main" id="{52408D9E-F5AB-DE4F-D230-C2FF17AEE238}"/>
              </a:ext>
            </a:extLst>
          </p:cNvPr>
          <p:cNvSpPr txBox="1">
            <a:spLocks noChangeArrowheads="1"/>
          </p:cNvSpPr>
          <p:nvPr/>
        </p:nvSpPr>
        <p:spPr bwMode="auto">
          <a:xfrm>
            <a:off x="2935288" y="44688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6890" name="Text Box 10">
            <a:extLst>
              <a:ext uri="{FF2B5EF4-FFF2-40B4-BE49-F238E27FC236}">
                <a16:creationId xmlns:a16="http://schemas.microsoft.com/office/drawing/2014/main" id="{7313856B-E3B9-6098-59C3-744B7395C95F}"/>
              </a:ext>
            </a:extLst>
          </p:cNvPr>
          <p:cNvSpPr txBox="1">
            <a:spLocks noChangeArrowheads="1"/>
          </p:cNvSpPr>
          <p:nvPr/>
        </p:nvSpPr>
        <p:spPr bwMode="auto">
          <a:xfrm>
            <a:off x="3286125" y="44688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891" name="Text Box 11">
            <a:extLst>
              <a:ext uri="{FF2B5EF4-FFF2-40B4-BE49-F238E27FC236}">
                <a16:creationId xmlns:a16="http://schemas.microsoft.com/office/drawing/2014/main" id="{7F9636C9-240A-0D04-824E-EC72469FD5FD}"/>
              </a:ext>
            </a:extLst>
          </p:cNvPr>
          <p:cNvSpPr txBox="1">
            <a:spLocks noChangeArrowheads="1"/>
          </p:cNvSpPr>
          <p:nvPr/>
        </p:nvSpPr>
        <p:spPr bwMode="auto">
          <a:xfrm>
            <a:off x="3636963" y="4468813"/>
            <a:ext cx="350837"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C</a:t>
            </a:r>
          </a:p>
        </p:txBody>
      </p:sp>
      <p:sp>
        <p:nvSpPr>
          <p:cNvPr id="506892" name="Text Box 12">
            <a:extLst>
              <a:ext uri="{FF2B5EF4-FFF2-40B4-BE49-F238E27FC236}">
                <a16:creationId xmlns:a16="http://schemas.microsoft.com/office/drawing/2014/main" id="{D0EAD0D5-3191-294C-E035-33127ACFF1E3}"/>
              </a:ext>
            </a:extLst>
          </p:cNvPr>
          <p:cNvSpPr txBox="1">
            <a:spLocks noChangeArrowheads="1"/>
          </p:cNvSpPr>
          <p:nvPr/>
        </p:nvSpPr>
        <p:spPr bwMode="auto">
          <a:xfrm>
            <a:off x="3987800" y="44688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893" name="Text Box 13">
            <a:extLst>
              <a:ext uri="{FF2B5EF4-FFF2-40B4-BE49-F238E27FC236}">
                <a16:creationId xmlns:a16="http://schemas.microsoft.com/office/drawing/2014/main" id="{6EC71697-9310-0D4B-5F53-61474B376401}"/>
              </a:ext>
            </a:extLst>
          </p:cNvPr>
          <p:cNvSpPr txBox="1">
            <a:spLocks noChangeArrowheads="1"/>
          </p:cNvSpPr>
          <p:nvPr/>
        </p:nvSpPr>
        <p:spPr bwMode="auto">
          <a:xfrm>
            <a:off x="481013" y="5029200"/>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894" name="Text Box 14">
            <a:extLst>
              <a:ext uri="{FF2B5EF4-FFF2-40B4-BE49-F238E27FC236}">
                <a16:creationId xmlns:a16="http://schemas.microsoft.com/office/drawing/2014/main" id="{E0D960B6-B89D-D9C4-AF1B-0F532416142A}"/>
              </a:ext>
            </a:extLst>
          </p:cNvPr>
          <p:cNvSpPr txBox="1">
            <a:spLocks noChangeArrowheads="1"/>
          </p:cNvSpPr>
          <p:nvPr/>
        </p:nvSpPr>
        <p:spPr bwMode="auto">
          <a:xfrm>
            <a:off x="1182688" y="5029200"/>
            <a:ext cx="350837"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T</a:t>
            </a:r>
          </a:p>
        </p:txBody>
      </p:sp>
      <p:sp>
        <p:nvSpPr>
          <p:cNvPr id="506895" name="Text Box 15">
            <a:extLst>
              <a:ext uri="{FF2B5EF4-FFF2-40B4-BE49-F238E27FC236}">
                <a16:creationId xmlns:a16="http://schemas.microsoft.com/office/drawing/2014/main" id="{DD3453E6-406E-7E3A-1983-8E0A14ED4596}"/>
              </a:ext>
            </a:extLst>
          </p:cNvPr>
          <p:cNvSpPr txBox="1">
            <a:spLocks noChangeArrowheads="1"/>
          </p:cNvSpPr>
          <p:nvPr/>
        </p:nvSpPr>
        <p:spPr bwMode="auto">
          <a:xfrm>
            <a:off x="1533525" y="5029200"/>
            <a:ext cx="350838"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G</a:t>
            </a:r>
          </a:p>
        </p:txBody>
      </p:sp>
      <p:sp>
        <p:nvSpPr>
          <p:cNvPr id="506896" name="Text Box 16">
            <a:extLst>
              <a:ext uri="{FF2B5EF4-FFF2-40B4-BE49-F238E27FC236}">
                <a16:creationId xmlns:a16="http://schemas.microsoft.com/office/drawing/2014/main" id="{2AA8F464-2FA1-27FA-4ED3-EB20E89421C9}"/>
              </a:ext>
            </a:extLst>
          </p:cNvPr>
          <p:cNvSpPr txBox="1">
            <a:spLocks noChangeArrowheads="1"/>
          </p:cNvSpPr>
          <p:nvPr/>
        </p:nvSpPr>
        <p:spPr bwMode="auto">
          <a:xfrm>
            <a:off x="1884363" y="5029200"/>
            <a:ext cx="350837"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a:t>
            </a:r>
          </a:p>
        </p:txBody>
      </p:sp>
      <p:sp>
        <p:nvSpPr>
          <p:cNvPr id="506897" name="Text Box 17">
            <a:extLst>
              <a:ext uri="{FF2B5EF4-FFF2-40B4-BE49-F238E27FC236}">
                <a16:creationId xmlns:a16="http://schemas.microsoft.com/office/drawing/2014/main" id="{F381E2AD-2C57-675F-5550-FD21AE2ACB8A}"/>
              </a:ext>
            </a:extLst>
          </p:cNvPr>
          <p:cNvSpPr txBox="1">
            <a:spLocks noChangeArrowheads="1"/>
          </p:cNvSpPr>
          <p:nvPr/>
        </p:nvSpPr>
        <p:spPr bwMode="auto">
          <a:xfrm>
            <a:off x="2235200" y="5029200"/>
            <a:ext cx="34925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898" name="Text Box 18">
            <a:extLst>
              <a:ext uri="{FF2B5EF4-FFF2-40B4-BE49-F238E27FC236}">
                <a16:creationId xmlns:a16="http://schemas.microsoft.com/office/drawing/2014/main" id="{4C223DC2-ED42-4E75-B894-2A9526F55EC3}"/>
              </a:ext>
            </a:extLst>
          </p:cNvPr>
          <p:cNvSpPr txBox="1">
            <a:spLocks noChangeArrowheads="1"/>
          </p:cNvSpPr>
          <p:nvPr/>
        </p:nvSpPr>
        <p:spPr bwMode="auto">
          <a:xfrm>
            <a:off x="2584450" y="5029200"/>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899" name="Text Box 19">
            <a:extLst>
              <a:ext uri="{FF2B5EF4-FFF2-40B4-BE49-F238E27FC236}">
                <a16:creationId xmlns:a16="http://schemas.microsoft.com/office/drawing/2014/main" id="{AEFD88CB-9715-0CDF-2445-39223A941018}"/>
              </a:ext>
            </a:extLst>
          </p:cNvPr>
          <p:cNvSpPr txBox="1">
            <a:spLocks noChangeArrowheads="1"/>
          </p:cNvSpPr>
          <p:nvPr/>
        </p:nvSpPr>
        <p:spPr bwMode="auto">
          <a:xfrm>
            <a:off x="2935288" y="5029200"/>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6900" name="Text Box 20">
            <a:extLst>
              <a:ext uri="{FF2B5EF4-FFF2-40B4-BE49-F238E27FC236}">
                <a16:creationId xmlns:a16="http://schemas.microsoft.com/office/drawing/2014/main" id="{AE531C5E-F441-AD59-43AE-16B304DCE073}"/>
              </a:ext>
            </a:extLst>
          </p:cNvPr>
          <p:cNvSpPr txBox="1">
            <a:spLocks noChangeArrowheads="1"/>
          </p:cNvSpPr>
          <p:nvPr/>
        </p:nvSpPr>
        <p:spPr bwMode="auto">
          <a:xfrm>
            <a:off x="3286125" y="5029200"/>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01" name="Text Box 21">
            <a:extLst>
              <a:ext uri="{FF2B5EF4-FFF2-40B4-BE49-F238E27FC236}">
                <a16:creationId xmlns:a16="http://schemas.microsoft.com/office/drawing/2014/main" id="{D0AD9B60-2D0E-EC9D-8CFE-8D6FF4259CDE}"/>
              </a:ext>
            </a:extLst>
          </p:cNvPr>
          <p:cNvSpPr txBox="1">
            <a:spLocks noChangeArrowheads="1"/>
          </p:cNvSpPr>
          <p:nvPr/>
        </p:nvSpPr>
        <p:spPr bwMode="auto">
          <a:xfrm>
            <a:off x="3636963" y="5029200"/>
            <a:ext cx="350837"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a:t>
            </a:r>
          </a:p>
        </p:txBody>
      </p:sp>
      <p:sp>
        <p:nvSpPr>
          <p:cNvPr id="506902" name="Text Box 22">
            <a:extLst>
              <a:ext uri="{FF2B5EF4-FFF2-40B4-BE49-F238E27FC236}">
                <a16:creationId xmlns:a16="http://schemas.microsoft.com/office/drawing/2014/main" id="{3F74BBBD-B9D2-74A3-DFF2-35E373103BDB}"/>
              </a:ext>
            </a:extLst>
          </p:cNvPr>
          <p:cNvSpPr txBox="1">
            <a:spLocks noChangeArrowheads="1"/>
          </p:cNvSpPr>
          <p:nvPr/>
        </p:nvSpPr>
        <p:spPr bwMode="auto">
          <a:xfrm>
            <a:off x="3987800" y="5029200"/>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03" name="Text Box 23">
            <a:extLst>
              <a:ext uri="{FF2B5EF4-FFF2-40B4-BE49-F238E27FC236}">
                <a16:creationId xmlns:a16="http://schemas.microsoft.com/office/drawing/2014/main" id="{85C56A17-9950-1DFE-6205-4614A8E6087E}"/>
              </a:ext>
            </a:extLst>
          </p:cNvPr>
          <p:cNvSpPr txBox="1">
            <a:spLocks noChangeArrowheads="1"/>
          </p:cNvSpPr>
          <p:nvPr/>
        </p:nvSpPr>
        <p:spPr bwMode="auto">
          <a:xfrm>
            <a:off x="5389563" y="4479925"/>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04" name="Text Box 24">
            <a:extLst>
              <a:ext uri="{FF2B5EF4-FFF2-40B4-BE49-F238E27FC236}">
                <a16:creationId xmlns:a16="http://schemas.microsoft.com/office/drawing/2014/main" id="{CB818CF9-3CA6-E603-D11F-C3EB64343BCB}"/>
              </a:ext>
            </a:extLst>
          </p:cNvPr>
          <p:cNvSpPr txBox="1">
            <a:spLocks noChangeArrowheads="1"/>
          </p:cNvSpPr>
          <p:nvPr/>
        </p:nvSpPr>
        <p:spPr bwMode="auto">
          <a:xfrm>
            <a:off x="5740400" y="4479925"/>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G</a:t>
            </a:r>
          </a:p>
        </p:txBody>
      </p:sp>
      <p:sp>
        <p:nvSpPr>
          <p:cNvPr id="506905" name="Text Box 25">
            <a:extLst>
              <a:ext uri="{FF2B5EF4-FFF2-40B4-BE49-F238E27FC236}">
                <a16:creationId xmlns:a16="http://schemas.microsoft.com/office/drawing/2014/main" id="{471C9783-9E84-2CEE-E4FD-FEC07B6955A8}"/>
              </a:ext>
            </a:extLst>
          </p:cNvPr>
          <p:cNvSpPr txBox="1">
            <a:spLocks noChangeArrowheads="1"/>
          </p:cNvSpPr>
          <p:nvPr/>
        </p:nvSpPr>
        <p:spPr bwMode="auto">
          <a:xfrm>
            <a:off x="6091238" y="4479925"/>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6906" name="Text Box 26">
            <a:extLst>
              <a:ext uri="{FF2B5EF4-FFF2-40B4-BE49-F238E27FC236}">
                <a16:creationId xmlns:a16="http://schemas.microsoft.com/office/drawing/2014/main" id="{EBAF947F-D5FA-1D2B-D929-A15269A2B108}"/>
              </a:ext>
            </a:extLst>
          </p:cNvPr>
          <p:cNvSpPr txBox="1">
            <a:spLocks noChangeArrowheads="1"/>
          </p:cNvSpPr>
          <p:nvPr/>
        </p:nvSpPr>
        <p:spPr bwMode="auto">
          <a:xfrm>
            <a:off x="6442075" y="4479925"/>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07" name="Text Box 27">
            <a:extLst>
              <a:ext uri="{FF2B5EF4-FFF2-40B4-BE49-F238E27FC236}">
                <a16:creationId xmlns:a16="http://schemas.microsoft.com/office/drawing/2014/main" id="{E2B44341-E8C8-EF44-9448-2CB0D4FFCC3E}"/>
              </a:ext>
            </a:extLst>
          </p:cNvPr>
          <p:cNvSpPr txBox="1">
            <a:spLocks noChangeArrowheads="1"/>
          </p:cNvSpPr>
          <p:nvPr/>
        </p:nvSpPr>
        <p:spPr bwMode="auto">
          <a:xfrm>
            <a:off x="6792913" y="4479925"/>
            <a:ext cx="34925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08" name="Text Box 28">
            <a:extLst>
              <a:ext uri="{FF2B5EF4-FFF2-40B4-BE49-F238E27FC236}">
                <a16:creationId xmlns:a16="http://schemas.microsoft.com/office/drawing/2014/main" id="{F2B858F2-9C5F-B6F4-68A6-E5D78252BAFE}"/>
              </a:ext>
            </a:extLst>
          </p:cNvPr>
          <p:cNvSpPr txBox="1">
            <a:spLocks noChangeArrowheads="1"/>
          </p:cNvSpPr>
          <p:nvPr/>
        </p:nvSpPr>
        <p:spPr bwMode="auto">
          <a:xfrm>
            <a:off x="7142163" y="4479925"/>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09" name="Text Box 29">
            <a:extLst>
              <a:ext uri="{FF2B5EF4-FFF2-40B4-BE49-F238E27FC236}">
                <a16:creationId xmlns:a16="http://schemas.microsoft.com/office/drawing/2014/main" id="{391D045C-D90D-F831-E677-B7F547D869C3}"/>
              </a:ext>
            </a:extLst>
          </p:cNvPr>
          <p:cNvSpPr txBox="1">
            <a:spLocks noChangeArrowheads="1"/>
          </p:cNvSpPr>
          <p:nvPr/>
        </p:nvSpPr>
        <p:spPr bwMode="auto">
          <a:xfrm>
            <a:off x="7493000" y="4479925"/>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6910" name="Text Box 30">
            <a:extLst>
              <a:ext uri="{FF2B5EF4-FFF2-40B4-BE49-F238E27FC236}">
                <a16:creationId xmlns:a16="http://schemas.microsoft.com/office/drawing/2014/main" id="{B9B897A0-04A0-9EE7-A7D7-626BEE5BB0F1}"/>
              </a:ext>
            </a:extLst>
          </p:cNvPr>
          <p:cNvSpPr txBox="1">
            <a:spLocks noChangeArrowheads="1"/>
          </p:cNvSpPr>
          <p:nvPr/>
        </p:nvSpPr>
        <p:spPr bwMode="auto">
          <a:xfrm>
            <a:off x="7843838" y="4479925"/>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11" name="Text Box 31">
            <a:extLst>
              <a:ext uri="{FF2B5EF4-FFF2-40B4-BE49-F238E27FC236}">
                <a16:creationId xmlns:a16="http://schemas.microsoft.com/office/drawing/2014/main" id="{4111DF10-83E5-2614-D5BE-CCF16ACF933E}"/>
              </a:ext>
            </a:extLst>
          </p:cNvPr>
          <p:cNvSpPr txBox="1">
            <a:spLocks noChangeArrowheads="1"/>
          </p:cNvSpPr>
          <p:nvPr/>
        </p:nvSpPr>
        <p:spPr bwMode="auto">
          <a:xfrm>
            <a:off x="8194675" y="4479925"/>
            <a:ext cx="350838"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C</a:t>
            </a:r>
          </a:p>
        </p:txBody>
      </p:sp>
      <p:sp>
        <p:nvSpPr>
          <p:cNvPr id="506912" name="Text Box 32">
            <a:extLst>
              <a:ext uri="{FF2B5EF4-FFF2-40B4-BE49-F238E27FC236}">
                <a16:creationId xmlns:a16="http://schemas.microsoft.com/office/drawing/2014/main" id="{8F19051E-6218-7994-3DA9-FA699B5B9BF7}"/>
              </a:ext>
            </a:extLst>
          </p:cNvPr>
          <p:cNvSpPr txBox="1">
            <a:spLocks noChangeArrowheads="1"/>
          </p:cNvSpPr>
          <p:nvPr/>
        </p:nvSpPr>
        <p:spPr bwMode="auto">
          <a:xfrm>
            <a:off x="8545513" y="4479925"/>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13" name="Text Box 33">
            <a:extLst>
              <a:ext uri="{FF2B5EF4-FFF2-40B4-BE49-F238E27FC236}">
                <a16:creationId xmlns:a16="http://schemas.microsoft.com/office/drawing/2014/main" id="{817A97BE-35E0-BE93-D6CD-C183136E97F8}"/>
              </a:ext>
            </a:extLst>
          </p:cNvPr>
          <p:cNvSpPr txBox="1">
            <a:spLocks noChangeArrowheads="1"/>
          </p:cNvSpPr>
          <p:nvPr/>
        </p:nvSpPr>
        <p:spPr bwMode="auto">
          <a:xfrm>
            <a:off x="4687888" y="50403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14" name="Text Box 34">
            <a:extLst>
              <a:ext uri="{FF2B5EF4-FFF2-40B4-BE49-F238E27FC236}">
                <a16:creationId xmlns:a16="http://schemas.microsoft.com/office/drawing/2014/main" id="{FCAE1621-B1C9-1675-73A5-AE04FBD78C11}"/>
              </a:ext>
            </a:extLst>
          </p:cNvPr>
          <p:cNvSpPr txBox="1">
            <a:spLocks noChangeArrowheads="1"/>
          </p:cNvSpPr>
          <p:nvPr/>
        </p:nvSpPr>
        <p:spPr bwMode="auto">
          <a:xfrm>
            <a:off x="5389563" y="50403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15" name="Text Box 35">
            <a:extLst>
              <a:ext uri="{FF2B5EF4-FFF2-40B4-BE49-F238E27FC236}">
                <a16:creationId xmlns:a16="http://schemas.microsoft.com/office/drawing/2014/main" id="{FD68BF4A-EA2A-FAEE-AE7B-B07AF3603488}"/>
              </a:ext>
            </a:extLst>
          </p:cNvPr>
          <p:cNvSpPr txBox="1">
            <a:spLocks noChangeArrowheads="1"/>
          </p:cNvSpPr>
          <p:nvPr/>
        </p:nvSpPr>
        <p:spPr bwMode="auto">
          <a:xfrm>
            <a:off x="5740400" y="50403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G</a:t>
            </a:r>
          </a:p>
        </p:txBody>
      </p:sp>
      <p:sp>
        <p:nvSpPr>
          <p:cNvPr id="506916" name="Text Box 36">
            <a:extLst>
              <a:ext uri="{FF2B5EF4-FFF2-40B4-BE49-F238E27FC236}">
                <a16:creationId xmlns:a16="http://schemas.microsoft.com/office/drawing/2014/main" id="{C7C0EFAC-A581-BF2A-9ABD-493CCC1E3405}"/>
              </a:ext>
            </a:extLst>
          </p:cNvPr>
          <p:cNvSpPr txBox="1">
            <a:spLocks noChangeArrowheads="1"/>
          </p:cNvSpPr>
          <p:nvPr/>
        </p:nvSpPr>
        <p:spPr bwMode="auto">
          <a:xfrm>
            <a:off x="6091238" y="50403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6917" name="Text Box 37">
            <a:extLst>
              <a:ext uri="{FF2B5EF4-FFF2-40B4-BE49-F238E27FC236}">
                <a16:creationId xmlns:a16="http://schemas.microsoft.com/office/drawing/2014/main" id="{4D4DD825-1AC3-0BCC-BE45-23C38BC0EB76}"/>
              </a:ext>
            </a:extLst>
          </p:cNvPr>
          <p:cNvSpPr txBox="1">
            <a:spLocks noChangeArrowheads="1"/>
          </p:cNvSpPr>
          <p:nvPr/>
        </p:nvSpPr>
        <p:spPr bwMode="auto">
          <a:xfrm>
            <a:off x="6442075" y="50403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18" name="Text Box 38">
            <a:extLst>
              <a:ext uri="{FF2B5EF4-FFF2-40B4-BE49-F238E27FC236}">
                <a16:creationId xmlns:a16="http://schemas.microsoft.com/office/drawing/2014/main" id="{03CAFCAD-5316-F520-F7CE-A83A46F5F304}"/>
              </a:ext>
            </a:extLst>
          </p:cNvPr>
          <p:cNvSpPr txBox="1">
            <a:spLocks noChangeArrowheads="1"/>
          </p:cNvSpPr>
          <p:nvPr/>
        </p:nvSpPr>
        <p:spPr bwMode="auto">
          <a:xfrm>
            <a:off x="7142163" y="50403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19" name="Text Box 39">
            <a:extLst>
              <a:ext uri="{FF2B5EF4-FFF2-40B4-BE49-F238E27FC236}">
                <a16:creationId xmlns:a16="http://schemas.microsoft.com/office/drawing/2014/main" id="{9EFA66EC-6078-9D6B-B8EE-961EF3B02E30}"/>
              </a:ext>
            </a:extLst>
          </p:cNvPr>
          <p:cNvSpPr txBox="1">
            <a:spLocks noChangeArrowheads="1"/>
          </p:cNvSpPr>
          <p:nvPr/>
        </p:nvSpPr>
        <p:spPr bwMode="auto">
          <a:xfrm>
            <a:off x="7493000" y="50403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6920" name="Text Box 40">
            <a:extLst>
              <a:ext uri="{FF2B5EF4-FFF2-40B4-BE49-F238E27FC236}">
                <a16:creationId xmlns:a16="http://schemas.microsoft.com/office/drawing/2014/main" id="{93A4FED6-1742-C7C3-4A64-78DC55039444}"/>
              </a:ext>
            </a:extLst>
          </p:cNvPr>
          <p:cNvSpPr txBox="1">
            <a:spLocks noChangeArrowheads="1"/>
          </p:cNvSpPr>
          <p:nvPr/>
        </p:nvSpPr>
        <p:spPr bwMode="auto">
          <a:xfrm>
            <a:off x="7843838" y="50403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21" name="Text Box 41">
            <a:extLst>
              <a:ext uri="{FF2B5EF4-FFF2-40B4-BE49-F238E27FC236}">
                <a16:creationId xmlns:a16="http://schemas.microsoft.com/office/drawing/2014/main" id="{994A41B1-1FC3-1968-7A91-C7B5AD45E4B7}"/>
              </a:ext>
            </a:extLst>
          </p:cNvPr>
          <p:cNvSpPr txBox="1">
            <a:spLocks noChangeArrowheads="1"/>
          </p:cNvSpPr>
          <p:nvPr/>
        </p:nvSpPr>
        <p:spPr bwMode="auto">
          <a:xfrm>
            <a:off x="8194675" y="5040313"/>
            <a:ext cx="350838"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a:t>
            </a:r>
          </a:p>
        </p:txBody>
      </p:sp>
      <p:sp>
        <p:nvSpPr>
          <p:cNvPr id="506922" name="Text Box 42">
            <a:extLst>
              <a:ext uri="{FF2B5EF4-FFF2-40B4-BE49-F238E27FC236}">
                <a16:creationId xmlns:a16="http://schemas.microsoft.com/office/drawing/2014/main" id="{7198A13B-DCDC-A7CF-BB98-146BE139D315}"/>
              </a:ext>
            </a:extLst>
          </p:cNvPr>
          <p:cNvSpPr txBox="1">
            <a:spLocks noChangeArrowheads="1"/>
          </p:cNvSpPr>
          <p:nvPr/>
        </p:nvSpPr>
        <p:spPr bwMode="auto">
          <a:xfrm>
            <a:off x="8545513" y="5040313"/>
            <a:ext cx="350837"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6923" name="Text Box 43">
            <a:extLst>
              <a:ext uri="{FF2B5EF4-FFF2-40B4-BE49-F238E27FC236}">
                <a16:creationId xmlns:a16="http://schemas.microsoft.com/office/drawing/2014/main" id="{F76CBBB8-76FB-E347-70ED-D2B40A505ACD}"/>
              </a:ext>
            </a:extLst>
          </p:cNvPr>
          <p:cNvSpPr txBox="1">
            <a:spLocks noChangeArrowheads="1"/>
          </p:cNvSpPr>
          <p:nvPr/>
        </p:nvSpPr>
        <p:spPr bwMode="auto">
          <a:xfrm>
            <a:off x="4687888" y="4479925"/>
            <a:ext cx="350837" cy="384175"/>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t>
            </a:r>
          </a:p>
        </p:txBody>
      </p:sp>
      <p:sp>
        <p:nvSpPr>
          <p:cNvPr id="506924" name="Text Box 44">
            <a:extLst>
              <a:ext uri="{FF2B5EF4-FFF2-40B4-BE49-F238E27FC236}">
                <a16:creationId xmlns:a16="http://schemas.microsoft.com/office/drawing/2014/main" id="{66ADDC05-4569-6F96-5199-7A56EE4F196E}"/>
              </a:ext>
            </a:extLst>
          </p:cNvPr>
          <p:cNvSpPr txBox="1">
            <a:spLocks noChangeArrowheads="1"/>
          </p:cNvSpPr>
          <p:nvPr/>
        </p:nvSpPr>
        <p:spPr bwMode="auto">
          <a:xfrm>
            <a:off x="831850" y="4468813"/>
            <a:ext cx="350838"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T</a:t>
            </a:r>
          </a:p>
        </p:txBody>
      </p:sp>
      <p:sp>
        <p:nvSpPr>
          <p:cNvPr id="506925" name="Text Box 45">
            <a:extLst>
              <a:ext uri="{FF2B5EF4-FFF2-40B4-BE49-F238E27FC236}">
                <a16:creationId xmlns:a16="http://schemas.microsoft.com/office/drawing/2014/main" id="{17E7AC39-F4F8-ED83-1E00-EBF4259844D4}"/>
              </a:ext>
            </a:extLst>
          </p:cNvPr>
          <p:cNvSpPr txBox="1">
            <a:spLocks noChangeArrowheads="1"/>
          </p:cNvSpPr>
          <p:nvPr/>
        </p:nvSpPr>
        <p:spPr bwMode="auto">
          <a:xfrm>
            <a:off x="831850" y="5029200"/>
            <a:ext cx="350838"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C</a:t>
            </a:r>
          </a:p>
        </p:txBody>
      </p:sp>
      <p:sp>
        <p:nvSpPr>
          <p:cNvPr id="506926" name="Text Box 46">
            <a:extLst>
              <a:ext uri="{FF2B5EF4-FFF2-40B4-BE49-F238E27FC236}">
                <a16:creationId xmlns:a16="http://schemas.microsoft.com/office/drawing/2014/main" id="{EA7C88D3-36AE-AC8C-7897-B468D69E64D2}"/>
              </a:ext>
            </a:extLst>
          </p:cNvPr>
          <p:cNvSpPr txBox="1">
            <a:spLocks noChangeArrowheads="1"/>
          </p:cNvSpPr>
          <p:nvPr/>
        </p:nvSpPr>
        <p:spPr bwMode="auto">
          <a:xfrm>
            <a:off x="5038725" y="4479925"/>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27" name="Text Box 47">
            <a:extLst>
              <a:ext uri="{FF2B5EF4-FFF2-40B4-BE49-F238E27FC236}">
                <a16:creationId xmlns:a16="http://schemas.microsoft.com/office/drawing/2014/main" id="{28A4C7B6-6DCC-8BEC-43DF-8232B8B12343}"/>
              </a:ext>
            </a:extLst>
          </p:cNvPr>
          <p:cNvSpPr txBox="1">
            <a:spLocks noChangeArrowheads="1"/>
          </p:cNvSpPr>
          <p:nvPr/>
        </p:nvSpPr>
        <p:spPr bwMode="auto">
          <a:xfrm>
            <a:off x="5038725" y="5040313"/>
            <a:ext cx="350838"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6928" name="Text Box 48">
            <a:extLst>
              <a:ext uri="{FF2B5EF4-FFF2-40B4-BE49-F238E27FC236}">
                <a16:creationId xmlns:a16="http://schemas.microsoft.com/office/drawing/2014/main" id="{270BC52F-ECBC-9159-6FA8-61E4E0CCBC16}"/>
              </a:ext>
            </a:extLst>
          </p:cNvPr>
          <p:cNvSpPr txBox="1">
            <a:spLocks noChangeArrowheads="1"/>
          </p:cNvSpPr>
          <p:nvPr/>
        </p:nvSpPr>
        <p:spPr bwMode="auto">
          <a:xfrm>
            <a:off x="130175" y="5534025"/>
            <a:ext cx="4208463" cy="384175"/>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ym typeface="Symbol" pitchFamily="2" charset="2"/>
              </a:rPr>
              <a:t></a:t>
            </a:r>
            <a:r>
              <a:rPr lang="en-US" altLang="en-US" baseline="-25000">
                <a:sym typeface="Symbol" pitchFamily="2" charset="2"/>
              </a:rPr>
              <a:t>TC </a:t>
            </a:r>
            <a:r>
              <a:rPr lang="en-US" altLang="en-US"/>
              <a:t>+ </a:t>
            </a:r>
            <a:r>
              <a:rPr lang="en-US" altLang="en-US">
                <a:sym typeface="Symbol" pitchFamily="2" charset="2"/>
              </a:rPr>
              <a:t></a:t>
            </a:r>
            <a:r>
              <a:rPr lang="en-US" altLang="en-US" baseline="-25000">
                <a:sym typeface="Symbol" pitchFamily="2" charset="2"/>
              </a:rPr>
              <a:t>GT </a:t>
            </a:r>
            <a:r>
              <a:rPr lang="en-US" altLang="en-US"/>
              <a:t>+ </a:t>
            </a:r>
            <a:r>
              <a:rPr lang="en-US" altLang="en-US">
                <a:sym typeface="Symbol" pitchFamily="2" charset="2"/>
              </a:rPr>
              <a:t></a:t>
            </a:r>
            <a:r>
              <a:rPr lang="en-US" altLang="en-US" baseline="-25000">
                <a:sym typeface="Symbol" pitchFamily="2" charset="2"/>
              </a:rPr>
              <a:t>AG</a:t>
            </a:r>
            <a:r>
              <a:rPr lang="en-US" altLang="en-US"/>
              <a:t>+ 2</a:t>
            </a:r>
            <a:r>
              <a:rPr lang="en-US" altLang="en-US">
                <a:sym typeface="Symbol" pitchFamily="2" charset="2"/>
              </a:rPr>
              <a:t></a:t>
            </a:r>
            <a:r>
              <a:rPr lang="en-US" altLang="en-US" baseline="-25000">
                <a:sym typeface="Symbol" pitchFamily="2" charset="2"/>
              </a:rPr>
              <a:t>CA</a:t>
            </a:r>
          </a:p>
        </p:txBody>
      </p:sp>
      <p:sp>
        <p:nvSpPr>
          <p:cNvPr id="506929" name="Text Box 49">
            <a:extLst>
              <a:ext uri="{FF2B5EF4-FFF2-40B4-BE49-F238E27FC236}">
                <a16:creationId xmlns:a16="http://schemas.microsoft.com/office/drawing/2014/main" id="{1296F21F-8D7E-E5D2-0E28-D2675AE84693}"/>
              </a:ext>
            </a:extLst>
          </p:cNvPr>
          <p:cNvSpPr txBox="1">
            <a:spLocks noChangeArrowheads="1"/>
          </p:cNvSpPr>
          <p:nvPr/>
        </p:nvSpPr>
        <p:spPr bwMode="auto">
          <a:xfrm>
            <a:off x="6792913" y="5040313"/>
            <a:ext cx="349250" cy="384175"/>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t>
            </a:r>
          </a:p>
        </p:txBody>
      </p:sp>
      <p:sp>
        <p:nvSpPr>
          <p:cNvPr id="506930" name="Rectangle 50">
            <a:extLst>
              <a:ext uri="{FF2B5EF4-FFF2-40B4-BE49-F238E27FC236}">
                <a16:creationId xmlns:a16="http://schemas.microsoft.com/office/drawing/2014/main" id="{A73F8A56-CA3A-A3AF-AE1C-6DCB9634BB51}"/>
              </a:ext>
            </a:extLst>
          </p:cNvPr>
          <p:cNvSpPr>
            <a:spLocks noGrp="1" noChangeArrowheads="1"/>
          </p:cNvSpPr>
          <p:nvPr>
            <p:ph type="title"/>
          </p:nvPr>
        </p:nvSpPr>
        <p:spPr/>
        <p:txBody>
          <a:bodyPr/>
          <a:lstStyle/>
          <a:p>
            <a:r>
              <a:rPr lang="en-US" altLang="en-US"/>
              <a:t>Edit Distance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7BE5A08-F129-B769-B8B4-7DEDB6C49DE9}"/>
              </a:ext>
            </a:extLst>
          </p:cNvPr>
          <p:cNvSpPr>
            <a:spLocks noGrp="1"/>
          </p:cNvSpPr>
          <p:nvPr>
            <p:ph type="sldNum" sz="quarter" idx="10"/>
          </p:nvPr>
        </p:nvSpPr>
        <p:spPr/>
        <p:txBody>
          <a:bodyPr/>
          <a:lstStyle/>
          <a:p>
            <a:fld id="{D87436FD-18A3-7B4E-AC6E-1BED70B31C7E}" type="slidenum">
              <a:rPr lang="en-US" altLang="en-US"/>
              <a:pPr/>
              <a:t>41</a:t>
            </a:fld>
            <a:endParaRPr lang="en-US" altLang="en-US" sz="1400"/>
          </a:p>
        </p:txBody>
      </p:sp>
      <p:sp>
        <p:nvSpPr>
          <p:cNvPr id="508930" name="Rectangle 2">
            <a:extLst>
              <a:ext uri="{FF2B5EF4-FFF2-40B4-BE49-F238E27FC236}">
                <a16:creationId xmlns:a16="http://schemas.microsoft.com/office/drawing/2014/main" id="{CF45382E-8060-0854-B63D-A39E3BFFC802}"/>
              </a:ext>
            </a:extLst>
          </p:cNvPr>
          <p:cNvSpPr>
            <a:spLocks noGrp="1" noChangeArrowheads="1"/>
          </p:cNvSpPr>
          <p:nvPr>
            <p:ph type="body" idx="1"/>
          </p:nvPr>
        </p:nvSpPr>
        <p:spPr/>
        <p:txBody>
          <a:bodyPr/>
          <a:lstStyle/>
          <a:p>
            <a:r>
              <a:rPr lang="en-US" altLang="en-US"/>
              <a:t>Goal:  </a:t>
            </a:r>
            <a:r>
              <a:rPr lang="en-US" altLang="en-US">
                <a:solidFill>
                  <a:schemeClr val="tx1"/>
                </a:solidFill>
              </a:rPr>
              <a:t>Given two strings X = x</a:t>
            </a:r>
            <a:r>
              <a:rPr lang="en-US" altLang="en-US" baseline="-25000">
                <a:solidFill>
                  <a:schemeClr val="tx1"/>
                </a:solidFill>
              </a:rPr>
              <a:t>1</a:t>
            </a:r>
            <a:r>
              <a:rPr lang="en-US" altLang="en-US">
                <a:solidFill>
                  <a:schemeClr val="tx1"/>
                </a:solidFill>
              </a:rPr>
              <a:t> x</a:t>
            </a:r>
            <a:r>
              <a:rPr lang="en-US" altLang="en-US" baseline="-25000">
                <a:solidFill>
                  <a:schemeClr val="tx1"/>
                </a:solidFill>
              </a:rPr>
              <a:t>2</a:t>
            </a:r>
            <a:r>
              <a:rPr lang="en-US" altLang="en-US">
                <a:solidFill>
                  <a:schemeClr val="tx1"/>
                </a:solidFill>
              </a:rPr>
              <a:t> . . . x</a:t>
            </a:r>
            <a:r>
              <a:rPr lang="en-US" altLang="en-US" baseline="-25000">
                <a:solidFill>
                  <a:schemeClr val="tx1"/>
                </a:solidFill>
              </a:rPr>
              <a:t>m</a:t>
            </a:r>
            <a:r>
              <a:rPr lang="en-US" altLang="en-US">
                <a:solidFill>
                  <a:schemeClr val="tx1"/>
                </a:solidFill>
              </a:rPr>
              <a:t> and Y = y</a:t>
            </a:r>
            <a:r>
              <a:rPr lang="en-US" altLang="en-US" baseline="-25000">
                <a:solidFill>
                  <a:schemeClr val="tx1"/>
                </a:solidFill>
              </a:rPr>
              <a:t>1</a:t>
            </a:r>
            <a:r>
              <a:rPr lang="en-US" altLang="en-US">
                <a:solidFill>
                  <a:schemeClr val="tx1"/>
                </a:solidFill>
              </a:rPr>
              <a:t> y</a:t>
            </a:r>
            <a:r>
              <a:rPr lang="en-US" altLang="en-US" baseline="-25000">
                <a:solidFill>
                  <a:schemeClr val="tx1"/>
                </a:solidFill>
              </a:rPr>
              <a:t>2</a:t>
            </a:r>
            <a:r>
              <a:rPr lang="en-US" altLang="en-US">
                <a:solidFill>
                  <a:schemeClr val="tx1"/>
                </a:solidFill>
              </a:rPr>
              <a:t> . . . y</a:t>
            </a:r>
            <a:r>
              <a:rPr lang="en-US" altLang="en-US" baseline="-25000">
                <a:solidFill>
                  <a:schemeClr val="tx1"/>
                </a:solidFill>
              </a:rPr>
              <a:t>n</a:t>
            </a:r>
            <a:r>
              <a:rPr lang="en-US" altLang="en-US">
                <a:solidFill>
                  <a:schemeClr val="tx1"/>
                </a:solidFill>
              </a:rPr>
              <a:t> find alignment of minimum cost.</a:t>
            </a:r>
          </a:p>
          <a:p>
            <a:endParaRPr lang="en-US" altLang="en-US"/>
          </a:p>
          <a:p>
            <a:r>
              <a:rPr lang="en-US" altLang="en-US"/>
              <a:t>Def.  </a:t>
            </a:r>
            <a:r>
              <a:rPr lang="en-US" altLang="en-US">
                <a:solidFill>
                  <a:schemeClr val="tx1"/>
                </a:solidFill>
              </a:rPr>
              <a:t>An </a:t>
            </a:r>
            <a:r>
              <a:rPr lang="en-US" altLang="en-US">
                <a:solidFill>
                  <a:schemeClr val="accent1"/>
                </a:solidFill>
              </a:rPr>
              <a:t>alignment</a:t>
            </a:r>
            <a:r>
              <a:rPr lang="en-US" altLang="en-US">
                <a:solidFill>
                  <a:schemeClr val="tx1"/>
                </a:solidFill>
              </a:rPr>
              <a:t> M is a set of ordered pairs x</a:t>
            </a:r>
            <a:r>
              <a:rPr lang="en-US" altLang="en-US" baseline="-25000">
                <a:solidFill>
                  <a:schemeClr val="tx1"/>
                </a:solidFill>
              </a:rPr>
              <a:t>i</a:t>
            </a:r>
            <a:r>
              <a:rPr lang="en-US" altLang="en-US">
                <a:solidFill>
                  <a:schemeClr val="tx1"/>
                </a:solidFill>
              </a:rPr>
              <a:t>-y</a:t>
            </a:r>
            <a:r>
              <a:rPr lang="en-US" altLang="en-US" baseline="-25000">
                <a:solidFill>
                  <a:schemeClr val="tx1"/>
                </a:solidFill>
              </a:rPr>
              <a:t>j</a:t>
            </a:r>
            <a:r>
              <a:rPr lang="en-US" altLang="en-US">
                <a:solidFill>
                  <a:schemeClr val="tx1"/>
                </a:solidFill>
              </a:rPr>
              <a:t> such that each item occurs in at most one pair and no crossings.</a:t>
            </a:r>
          </a:p>
          <a:p>
            <a:pPr lvl="1"/>
            <a:endParaRPr lang="en-US" altLang="en-US"/>
          </a:p>
          <a:p>
            <a:r>
              <a:rPr lang="en-US" altLang="en-US"/>
              <a:t>Def.  </a:t>
            </a:r>
            <a:r>
              <a:rPr lang="en-US" altLang="en-US">
                <a:solidFill>
                  <a:schemeClr val="tx1"/>
                </a:solidFill>
              </a:rPr>
              <a:t>The pair x</a:t>
            </a:r>
            <a:r>
              <a:rPr lang="en-US" altLang="en-US" baseline="-25000">
                <a:solidFill>
                  <a:schemeClr val="tx1"/>
                </a:solidFill>
              </a:rPr>
              <a:t>i</a:t>
            </a:r>
            <a:r>
              <a:rPr lang="en-US" altLang="en-US">
                <a:solidFill>
                  <a:schemeClr val="tx1"/>
                </a:solidFill>
              </a:rPr>
              <a:t>-y</a:t>
            </a:r>
            <a:r>
              <a:rPr lang="en-US" altLang="en-US" baseline="-25000">
                <a:solidFill>
                  <a:schemeClr val="tx1"/>
                </a:solidFill>
              </a:rPr>
              <a:t>j</a:t>
            </a:r>
            <a:r>
              <a:rPr lang="en-US" altLang="en-US">
                <a:solidFill>
                  <a:schemeClr val="tx1"/>
                </a:solidFill>
              </a:rPr>
              <a:t> and x</a:t>
            </a:r>
            <a:r>
              <a:rPr lang="en-US" altLang="en-US" baseline="-25000">
                <a:solidFill>
                  <a:schemeClr val="tx1"/>
                </a:solidFill>
              </a:rPr>
              <a:t>i'</a:t>
            </a:r>
            <a:r>
              <a:rPr lang="en-US" altLang="en-US">
                <a:solidFill>
                  <a:schemeClr val="tx1"/>
                </a:solidFill>
              </a:rPr>
              <a:t>-y</a:t>
            </a:r>
            <a:r>
              <a:rPr lang="en-US" altLang="en-US" baseline="-25000">
                <a:solidFill>
                  <a:schemeClr val="tx1"/>
                </a:solidFill>
              </a:rPr>
              <a:t>j'</a:t>
            </a:r>
            <a:r>
              <a:rPr lang="en-US" altLang="en-US">
                <a:solidFill>
                  <a:schemeClr val="tx1"/>
                </a:solidFill>
              </a:rPr>
              <a:t> </a:t>
            </a:r>
            <a:r>
              <a:rPr lang="en-US" altLang="en-US">
                <a:solidFill>
                  <a:schemeClr val="accent1"/>
                </a:solidFill>
              </a:rPr>
              <a:t>cross</a:t>
            </a:r>
            <a:r>
              <a:rPr lang="en-US" altLang="en-US">
                <a:solidFill>
                  <a:schemeClr val="tx1"/>
                </a:solidFill>
              </a:rPr>
              <a:t> if i &lt; i', but j &gt; j'.</a:t>
            </a:r>
            <a:endParaRPr lang="en-US" altLang="en-US"/>
          </a:p>
          <a:p>
            <a:pPr lvl="2"/>
            <a:endParaRPr lang="en-US" altLang="en-US"/>
          </a:p>
          <a:p>
            <a:pPr lvl="2"/>
            <a:endParaRPr lang="en-US" altLang="en-US"/>
          </a:p>
          <a:p>
            <a:pPr lvl="2"/>
            <a:endParaRPr lang="en-US" altLang="en-US"/>
          </a:p>
          <a:p>
            <a:pPr lvl="2"/>
            <a:endParaRPr lang="en-US" altLang="en-US"/>
          </a:p>
          <a:p>
            <a:pPr lvl="2"/>
            <a:endParaRPr lang="en-US" altLang="en-US"/>
          </a:p>
          <a:p>
            <a:pPr lvl="2"/>
            <a:endParaRPr lang="en-US" altLang="en-US"/>
          </a:p>
          <a:p>
            <a:r>
              <a:rPr lang="en-US" altLang="en-US"/>
              <a:t>Ex:</a:t>
            </a:r>
            <a:r>
              <a:rPr lang="en-US" altLang="en-US">
                <a:solidFill>
                  <a:schemeClr val="tx1"/>
                </a:solidFill>
              </a:rPr>
              <a:t>  </a:t>
            </a:r>
            <a:r>
              <a:rPr lang="en-US" altLang="en-US" sz="1600">
                <a:solidFill>
                  <a:schemeClr val="tx1"/>
                </a:solidFill>
                <a:latin typeface="Courier New" panose="02070309020205020404" pitchFamily="49" charset="0"/>
              </a:rPr>
              <a:t>CTACCG</a:t>
            </a:r>
            <a:r>
              <a:rPr lang="en-US" altLang="en-US">
                <a:solidFill>
                  <a:schemeClr val="tx1"/>
                </a:solidFill>
              </a:rPr>
              <a:t> vs. </a:t>
            </a:r>
            <a:r>
              <a:rPr lang="en-US" altLang="en-US" sz="1600">
                <a:solidFill>
                  <a:schemeClr val="tx1"/>
                </a:solidFill>
                <a:latin typeface="Courier New" panose="02070309020205020404" pitchFamily="49" charset="0"/>
              </a:rPr>
              <a:t>TACATG</a:t>
            </a:r>
            <a:r>
              <a:rPr lang="en-US" altLang="en-US">
                <a:solidFill>
                  <a:schemeClr val="tx1"/>
                </a:solidFill>
              </a:rPr>
              <a:t>.</a:t>
            </a:r>
            <a:br>
              <a:rPr lang="en-US" altLang="en-US">
                <a:solidFill>
                  <a:schemeClr val="tx1"/>
                </a:solidFill>
              </a:rPr>
            </a:br>
            <a:r>
              <a:rPr lang="en-US" altLang="en-US"/>
              <a:t>Sol:</a:t>
            </a:r>
            <a:r>
              <a:rPr lang="en-US" altLang="en-US">
                <a:solidFill>
                  <a:schemeClr val="tx1"/>
                </a:solidFill>
              </a:rPr>
              <a:t>  M = x</a:t>
            </a:r>
            <a:r>
              <a:rPr lang="en-US" altLang="en-US" baseline="-25000">
                <a:solidFill>
                  <a:schemeClr val="tx1"/>
                </a:solidFill>
              </a:rPr>
              <a:t>2</a:t>
            </a:r>
            <a:r>
              <a:rPr lang="en-US" altLang="en-US">
                <a:solidFill>
                  <a:schemeClr val="tx1"/>
                </a:solidFill>
              </a:rPr>
              <a:t>-y</a:t>
            </a:r>
            <a:r>
              <a:rPr lang="en-US" altLang="en-US" baseline="-25000">
                <a:solidFill>
                  <a:schemeClr val="tx1"/>
                </a:solidFill>
              </a:rPr>
              <a:t>1</a:t>
            </a:r>
            <a:r>
              <a:rPr lang="en-US" altLang="en-US">
                <a:solidFill>
                  <a:schemeClr val="tx1"/>
                </a:solidFill>
              </a:rPr>
              <a:t>, x</a:t>
            </a:r>
            <a:r>
              <a:rPr lang="en-US" altLang="en-US" baseline="-25000">
                <a:solidFill>
                  <a:schemeClr val="tx1"/>
                </a:solidFill>
              </a:rPr>
              <a:t>3</a:t>
            </a:r>
            <a:r>
              <a:rPr lang="en-US" altLang="en-US">
                <a:solidFill>
                  <a:schemeClr val="tx1"/>
                </a:solidFill>
              </a:rPr>
              <a:t>-y</a:t>
            </a:r>
            <a:r>
              <a:rPr lang="en-US" altLang="en-US" baseline="-25000">
                <a:solidFill>
                  <a:schemeClr val="tx1"/>
                </a:solidFill>
              </a:rPr>
              <a:t>2</a:t>
            </a:r>
            <a:r>
              <a:rPr lang="en-US" altLang="en-US">
                <a:solidFill>
                  <a:schemeClr val="tx1"/>
                </a:solidFill>
              </a:rPr>
              <a:t>, x</a:t>
            </a:r>
            <a:r>
              <a:rPr lang="en-US" altLang="en-US" baseline="-25000">
                <a:solidFill>
                  <a:schemeClr val="tx1"/>
                </a:solidFill>
              </a:rPr>
              <a:t>4</a:t>
            </a:r>
            <a:r>
              <a:rPr lang="en-US" altLang="en-US">
                <a:solidFill>
                  <a:schemeClr val="tx1"/>
                </a:solidFill>
              </a:rPr>
              <a:t>-y</a:t>
            </a:r>
            <a:r>
              <a:rPr lang="en-US" altLang="en-US" baseline="-25000">
                <a:solidFill>
                  <a:schemeClr val="tx1"/>
                </a:solidFill>
              </a:rPr>
              <a:t>3</a:t>
            </a:r>
            <a:r>
              <a:rPr lang="en-US" altLang="en-US">
                <a:solidFill>
                  <a:schemeClr val="tx1"/>
                </a:solidFill>
              </a:rPr>
              <a:t>, x</a:t>
            </a:r>
            <a:r>
              <a:rPr lang="en-US" altLang="en-US" baseline="-25000">
                <a:solidFill>
                  <a:schemeClr val="tx1"/>
                </a:solidFill>
              </a:rPr>
              <a:t>5</a:t>
            </a:r>
            <a:r>
              <a:rPr lang="en-US" altLang="en-US">
                <a:solidFill>
                  <a:schemeClr val="tx1"/>
                </a:solidFill>
              </a:rPr>
              <a:t>-y</a:t>
            </a:r>
            <a:r>
              <a:rPr lang="en-US" altLang="en-US" baseline="-25000">
                <a:solidFill>
                  <a:schemeClr val="tx1"/>
                </a:solidFill>
              </a:rPr>
              <a:t>4</a:t>
            </a:r>
            <a:r>
              <a:rPr lang="en-US" altLang="en-US">
                <a:solidFill>
                  <a:schemeClr val="tx1"/>
                </a:solidFill>
              </a:rPr>
              <a:t>, x</a:t>
            </a:r>
            <a:r>
              <a:rPr lang="en-US" altLang="en-US" baseline="-25000">
                <a:solidFill>
                  <a:schemeClr val="tx1"/>
                </a:solidFill>
              </a:rPr>
              <a:t>6</a:t>
            </a:r>
            <a:r>
              <a:rPr lang="en-US" altLang="en-US">
                <a:solidFill>
                  <a:schemeClr val="tx1"/>
                </a:solidFill>
              </a:rPr>
              <a:t>-y</a:t>
            </a:r>
            <a:r>
              <a:rPr lang="en-US" altLang="en-US" baseline="-25000">
                <a:solidFill>
                  <a:schemeClr val="tx1"/>
                </a:solidFill>
              </a:rPr>
              <a:t>6</a:t>
            </a:r>
            <a:r>
              <a:rPr lang="en-US" altLang="en-US">
                <a:solidFill>
                  <a:schemeClr val="tx1"/>
                </a:solidFill>
              </a:rPr>
              <a:t>.</a:t>
            </a:r>
          </a:p>
          <a:p>
            <a:pPr lvl="1"/>
            <a:endParaRPr lang="en-US" altLang="en-US"/>
          </a:p>
        </p:txBody>
      </p:sp>
      <p:sp>
        <p:nvSpPr>
          <p:cNvPr id="508931" name="Rectangle 3">
            <a:extLst>
              <a:ext uri="{FF2B5EF4-FFF2-40B4-BE49-F238E27FC236}">
                <a16:creationId xmlns:a16="http://schemas.microsoft.com/office/drawing/2014/main" id="{D0B28BB7-4A3C-B464-E86C-D4D4E45EB236}"/>
              </a:ext>
            </a:extLst>
          </p:cNvPr>
          <p:cNvSpPr>
            <a:spLocks noGrp="1" noChangeArrowheads="1"/>
          </p:cNvSpPr>
          <p:nvPr>
            <p:ph type="title"/>
          </p:nvPr>
        </p:nvSpPr>
        <p:spPr/>
        <p:txBody>
          <a:bodyPr/>
          <a:lstStyle/>
          <a:p>
            <a:r>
              <a:rPr lang="en-US" altLang="en-US"/>
              <a:t>Sequence Alignment</a:t>
            </a:r>
          </a:p>
        </p:txBody>
      </p:sp>
      <p:graphicFrame>
        <p:nvGraphicFramePr>
          <p:cNvPr id="508932" name="Object 4">
            <a:extLst>
              <a:ext uri="{FF2B5EF4-FFF2-40B4-BE49-F238E27FC236}">
                <a16:creationId xmlns:a16="http://schemas.microsoft.com/office/drawing/2014/main" id="{A50046E6-C32E-557D-3AEF-A87682BCCDDE}"/>
              </a:ext>
            </a:extLst>
          </p:cNvPr>
          <p:cNvGraphicFramePr>
            <a:graphicFrameLocks noChangeAspect="1"/>
          </p:cNvGraphicFramePr>
          <p:nvPr/>
        </p:nvGraphicFramePr>
        <p:xfrm>
          <a:off x="1339850" y="3617913"/>
          <a:ext cx="5372100" cy="1114425"/>
        </p:xfrm>
        <a:graphic>
          <a:graphicData uri="http://schemas.openxmlformats.org/presentationml/2006/ole">
            <mc:AlternateContent xmlns:mc="http://schemas.openxmlformats.org/markup-compatibility/2006">
              <mc:Choice xmlns:v="urn:schemas-microsoft-com:vml" Requires="v">
                <p:oleObj name="Equation" r:id="rId3" imgW="29324300" imgH="4610100" progId="Equation.3">
                  <p:embed/>
                </p:oleObj>
              </mc:Choice>
              <mc:Fallback>
                <p:oleObj name="Equation" r:id="rId3" imgW="29324300" imgH="4610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2827" t="-20000" r="-2827" b="-20000"/>
                      <a:stretch>
                        <a:fillRect/>
                      </a:stretch>
                    </p:blipFill>
                    <p:spPr bwMode="auto">
                      <a:xfrm>
                        <a:off x="1339850" y="3617913"/>
                        <a:ext cx="5372100" cy="111442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08933" name="Text Box 5">
            <a:extLst>
              <a:ext uri="{FF2B5EF4-FFF2-40B4-BE49-F238E27FC236}">
                <a16:creationId xmlns:a16="http://schemas.microsoft.com/office/drawing/2014/main" id="{F4A7F749-A707-5BB7-AADA-826F0F88304C}"/>
              </a:ext>
            </a:extLst>
          </p:cNvPr>
          <p:cNvSpPr txBox="1">
            <a:spLocks noChangeArrowheads="1"/>
          </p:cNvSpPr>
          <p:nvPr/>
        </p:nvSpPr>
        <p:spPr bwMode="auto">
          <a:xfrm>
            <a:off x="5743575" y="5170488"/>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8934" name="Text Box 6">
            <a:extLst>
              <a:ext uri="{FF2B5EF4-FFF2-40B4-BE49-F238E27FC236}">
                <a16:creationId xmlns:a16="http://schemas.microsoft.com/office/drawing/2014/main" id="{B208E0E2-8DD6-7C68-1232-DC346B0C85E1}"/>
              </a:ext>
            </a:extLst>
          </p:cNvPr>
          <p:cNvSpPr txBox="1">
            <a:spLocks noChangeArrowheads="1"/>
          </p:cNvSpPr>
          <p:nvPr/>
        </p:nvSpPr>
        <p:spPr bwMode="auto">
          <a:xfrm>
            <a:off x="6124575" y="5170488"/>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8935" name="Text Box 7">
            <a:extLst>
              <a:ext uri="{FF2B5EF4-FFF2-40B4-BE49-F238E27FC236}">
                <a16:creationId xmlns:a16="http://schemas.microsoft.com/office/drawing/2014/main" id="{956E710F-F351-61AC-D820-A200433D78CF}"/>
              </a:ext>
            </a:extLst>
          </p:cNvPr>
          <p:cNvSpPr txBox="1">
            <a:spLocks noChangeArrowheads="1"/>
          </p:cNvSpPr>
          <p:nvPr/>
        </p:nvSpPr>
        <p:spPr bwMode="auto">
          <a:xfrm>
            <a:off x="6505575" y="5170488"/>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8936" name="Text Box 8">
            <a:extLst>
              <a:ext uri="{FF2B5EF4-FFF2-40B4-BE49-F238E27FC236}">
                <a16:creationId xmlns:a16="http://schemas.microsoft.com/office/drawing/2014/main" id="{0D01F0E1-A69B-FD53-7D47-C1B8C1D31A53}"/>
              </a:ext>
            </a:extLst>
          </p:cNvPr>
          <p:cNvSpPr txBox="1">
            <a:spLocks noChangeArrowheads="1"/>
          </p:cNvSpPr>
          <p:nvPr/>
        </p:nvSpPr>
        <p:spPr bwMode="auto">
          <a:xfrm>
            <a:off x="6886575" y="5170488"/>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8937" name="Text Box 9">
            <a:extLst>
              <a:ext uri="{FF2B5EF4-FFF2-40B4-BE49-F238E27FC236}">
                <a16:creationId xmlns:a16="http://schemas.microsoft.com/office/drawing/2014/main" id="{AE8A54A1-5A60-B22F-19B5-A1F7BA494EF9}"/>
              </a:ext>
            </a:extLst>
          </p:cNvPr>
          <p:cNvSpPr txBox="1">
            <a:spLocks noChangeArrowheads="1"/>
          </p:cNvSpPr>
          <p:nvPr/>
        </p:nvSpPr>
        <p:spPr bwMode="auto">
          <a:xfrm>
            <a:off x="7267575" y="5170488"/>
            <a:ext cx="381000"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C</a:t>
            </a:r>
          </a:p>
        </p:txBody>
      </p:sp>
      <p:sp>
        <p:nvSpPr>
          <p:cNvPr id="508938" name="Text Box 10">
            <a:extLst>
              <a:ext uri="{FF2B5EF4-FFF2-40B4-BE49-F238E27FC236}">
                <a16:creationId xmlns:a16="http://schemas.microsoft.com/office/drawing/2014/main" id="{CF89E566-277C-1139-BEAB-3A0DEA351567}"/>
              </a:ext>
            </a:extLst>
          </p:cNvPr>
          <p:cNvSpPr txBox="1">
            <a:spLocks noChangeArrowheads="1"/>
          </p:cNvSpPr>
          <p:nvPr/>
        </p:nvSpPr>
        <p:spPr bwMode="auto">
          <a:xfrm>
            <a:off x="7648575" y="5170488"/>
            <a:ext cx="381000" cy="384175"/>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t>
            </a:r>
          </a:p>
        </p:txBody>
      </p:sp>
      <p:sp>
        <p:nvSpPr>
          <p:cNvPr id="508939" name="Text Box 11">
            <a:extLst>
              <a:ext uri="{FF2B5EF4-FFF2-40B4-BE49-F238E27FC236}">
                <a16:creationId xmlns:a16="http://schemas.microsoft.com/office/drawing/2014/main" id="{D53355BC-4901-22BB-3B6A-4EC1BB25A573}"/>
              </a:ext>
            </a:extLst>
          </p:cNvPr>
          <p:cNvSpPr txBox="1">
            <a:spLocks noChangeArrowheads="1"/>
          </p:cNvSpPr>
          <p:nvPr/>
        </p:nvSpPr>
        <p:spPr bwMode="auto">
          <a:xfrm>
            <a:off x="6124575" y="5778500"/>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8940" name="Text Box 12">
            <a:extLst>
              <a:ext uri="{FF2B5EF4-FFF2-40B4-BE49-F238E27FC236}">
                <a16:creationId xmlns:a16="http://schemas.microsoft.com/office/drawing/2014/main" id="{A7837FC1-6DED-7390-FCE2-DFC34AC0FD92}"/>
              </a:ext>
            </a:extLst>
          </p:cNvPr>
          <p:cNvSpPr txBox="1">
            <a:spLocks noChangeArrowheads="1"/>
          </p:cNvSpPr>
          <p:nvPr/>
        </p:nvSpPr>
        <p:spPr bwMode="auto">
          <a:xfrm>
            <a:off x="6505575" y="5778500"/>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A</a:t>
            </a:r>
          </a:p>
        </p:txBody>
      </p:sp>
      <p:sp>
        <p:nvSpPr>
          <p:cNvPr id="508941" name="Text Box 13">
            <a:extLst>
              <a:ext uri="{FF2B5EF4-FFF2-40B4-BE49-F238E27FC236}">
                <a16:creationId xmlns:a16="http://schemas.microsoft.com/office/drawing/2014/main" id="{D4087B82-EB57-313D-5CB1-8FFBAE77EC59}"/>
              </a:ext>
            </a:extLst>
          </p:cNvPr>
          <p:cNvSpPr txBox="1">
            <a:spLocks noChangeArrowheads="1"/>
          </p:cNvSpPr>
          <p:nvPr/>
        </p:nvSpPr>
        <p:spPr bwMode="auto">
          <a:xfrm>
            <a:off x="6886575" y="5778500"/>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C</a:t>
            </a:r>
          </a:p>
        </p:txBody>
      </p:sp>
      <p:sp>
        <p:nvSpPr>
          <p:cNvPr id="508942" name="Text Box 14">
            <a:extLst>
              <a:ext uri="{FF2B5EF4-FFF2-40B4-BE49-F238E27FC236}">
                <a16:creationId xmlns:a16="http://schemas.microsoft.com/office/drawing/2014/main" id="{303E8C34-EB47-BBE4-84FA-4660CE5F66FC}"/>
              </a:ext>
            </a:extLst>
          </p:cNvPr>
          <p:cNvSpPr txBox="1">
            <a:spLocks noChangeArrowheads="1"/>
          </p:cNvSpPr>
          <p:nvPr/>
        </p:nvSpPr>
        <p:spPr bwMode="auto">
          <a:xfrm>
            <a:off x="7267575" y="5778500"/>
            <a:ext cx="381000" cy="384175"/>
          </a:xfrm>
          <a:prstGeom prst="rect">
            <a:avLst/>
          </a:prstGeom>
          <a:solidFill>
            <a:srgbClr val="003399"/>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a:t>
            </a:r>
          </a:p>
        </p:txBody>
      </p:sp>
      <p:sp>
        <p:nvSpPr>
          <p:cNvPr id="508943" name="Text Box 15">
            <a:extLst>
              <a:ext uri="{FF2B5EF4-FFF2-40B4-BE49-F238E27FC236}">
                <a16:creationId xmlns:a16="http://schemas.microsoft.com/office/drawing/2014/main" id="{14E26675-CCA9-591E-196A-80D163A8B561}"/>
              </a:ext>
            </a:extLst>
          </p:cNvPr>
          <p:cNvSpPr txBox="1">
            <a:spLocks noChangeArrowheads="1"/>
          </p:cNvSpPr>
          <p:nvPr/>
        </p:nvSpPr>
        <p:spPr bwMode="auto">
          <a:xfrm>
            <a:off x="7648575" y="5778500"/>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T</a:t>
            </a:r>
          </a:p>
        </p:txBody>
      </p:sp>
      <p:sp>
        <p:nvSpPr>
          <p:cNvPr id="508944" name="Text Box 16">
            <a:extLst>
              <a:ext uri="{FF2B5EF4-FFF2-40B4-BE49-F238E27FC236}">
                <a16:creationId xmlns:a16="http://schemas.microsoft.com/office/drawing/2014/main" id="{9688B946-539C-45A2-9489-414FC4EBF13A}"/>
              </a:ext>
            </a:extLst>
          </p:cNvPr>
          <p:cNvSpPr txBox="1">
            <a:spLocks noChangeArrowheads="1"/>
          </p:cNvSpPr>
          <p:nvPr/>
        </p:nvSpPr>
        <p:spPr bwMode="auto">
          <a:xfrm>
            <a:off x="5743575" y="5778500"/>
            <a:ext cx="381000" cy="384175"/>
          </a:xfrm>
          <a:prstGeom prst="rect">
            <a:avLst/>
          </a:prstGeom>
          <a:solidFill>
            <a:schemeClr val="hlink"/>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solidFill>
                  <a:schemeClr val="bg1"/>
                </a:solidFill>
              </a:rPr>
              <a:t>-</a:t>
            </a:r>
          </a:p>
        </p:txBody>
      </p:sp>
      <p:sp>
        <p:nvSpPr>
          <p:cNvPr id="508945" name="Text Box 17">
            <a:extLst>
              <a:ext uri="{FF2B5EF4-FFF2-40B4-BE49-F238E27FC236}">
                <a16:creationId xmlns:a16="http://schemas.microsoft.com/office/drawing/2014/main" id="{4B2467D2-8F53-0A17-B10C-D7C0AFBED215}"/>
              </a:ext>
            </a:extLst>
          </p:cNvPr>
          <p:cNvSpPr txBox="1">
            <a:spLocks noChangeArrowheads="1"/>
          </p:cNvSpPr>
          <p:nvPr/>
        </p:nvSpPr>
        <p:spPr bwMode="auto">
          <a:xfrm>
            <a:off x="8029575" y="5170488"/>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G</a:t>
            </a:r>
          </a:p>
        </p:txBody>
      </p:sp>
      <p:sp>
        <p:nvSpPr>
          <p:cNvPr id="508946" name="Text Box 18">
            <a:extLst>
              <a:ext uri="{FF2B5EF4-FFF2-40B4-BE49-F238E27FC236}">
                <a16:creationId xmlns:a16="http://schemas.microsoft.com/office/drawing/2014/main" id="{CBD7227B-1B62-F5E5-2488-8AC2F9F07815}"/>
              </a:ext>
            </a:extLst>
          </p:cNvPr>
          <p:cNvSpPr txBox="1">
            <a:spLocks noChangeArrowheads="1"/>
          </p:cNvSpPr>
          <p:nvPr/>
        </p:nvSpPr>
        <p:spPr bwMode="auto">
          <a:xfrm>
            <a:off x="8029575" y="5778500"/>
            <a:ext cx="381000" cy="384175"/>
          </a:xfrm>
          <a:prstGeom prst="rect">
            <a:avLst/>
          </a:prstGeom>
          <a:solidFill>
            <a:schemeClr val="tx2"/>
          </a:solidFill>
          <a:ln w="9525">
            <a:solidFill>
              <a:schemeClr val="bg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a:t>G</a:t>
            </a:r>
          </a:p>
        </p:txBody>
      </p:sp>
      <p:sp>
        <p:nvSpPr>
          <p:cNvPr id="508947" name="Text Box 19">
            <a:extLst>
              <a:ext uri="{FF2B5EF4-FFF2-40B4-BE49-F238E27FC236}">
                <a16:creationId xmlns:a16="http://schemas.microsoft.com/office/drawing/2014/main" id="{94B1DE37-24D5-C0AA-AD03-F50C482A98F0}"/>
              </a:ext>
            </a:extLst>
          </p:cNvPr>
          <p:cNvSpPr txBox="1">
            <a:spLocks noChangeArrowheads="1"/>
          </p:cNvSpPr>
          <p:nvPr/>
        </p:nvSpPr>
        <p:spPr bwMode="auto">
          <a:xfrm>
            <a:off x="6124575" y="6178550"/>
            <a:ext cx="381000" cy="306388"/>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200"/>
              <a:t>y</a:t>
            </a:r>
            <a:r>
              <a:rPr lang="en-US" altLang="en-US" sz="1200" baseline="-25000"/>
              <a:t>1</a:t>
            </a:r>
          </a:p>
        </p:txBody>
      </p:sp>
      <p:sp>
        <p:nvSpPr>
          <p:cNvPr id="508948" name="Text Box 20">
            <a:extLst>
              <a:ext uri="{FF2B5EF4-FFF2-40B4-BE49-F238E27FC236}">
                <a16:creationId xmlns:a16="http://schemas.microsoft.com/office/drawing/2014/main" id="{57BE72E2-C8CB-9BC2-16ED-424512B6E310}"/>
              </a:ext>
            </a:extLst>
          </p:cNvPr>
          <p:cNvSpPr txBox="1">
            <a:spLocks noChangeArrowheads="1"/>
          </p:cNvSpPr>
          <p:nvPr/>
        </p:nvSpPr>
        <p:spPr bwMode="auto">
          <a:xfrm>
            <a:off x="6505575" y="6178550"/>
            <a:ext cx="381000" cy="306388"/>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y</a:t>
            </a:r>
            <a:r>
              <a:rPr lang="en-US" altLang="en-US" sz="1200" baseline="-25000"/>
              <a:t>2</a:t>
            </a:r>
            <a:endParaRPr lang="en-US" altLang="en-US"/>
          </a:p>
        </p:txBody>
      </p:sp>
      <p:sp>
        <p:nvSpPr>
          <p:cNvPr id="508949" name="Text Box 21">
            <a:extLst>
              <a:ext uri="{FF2B5EF4-FFF2-40B4-BE49-F238E27FC236}">
                <a16:creationId xmlns:a16="http://schemas.microsoft.com/office/drawing/2014/main" id="{0A9EEB13-AE71-DCCE-D73A-2BC2014A34BB}"/>
              </a:ext>
            </a:extLst>
          </p:cNvPr>
          <p:cNvSpPr txBox="1">
            <a:spLocks noChangeArrowheads="1"/>
          </p:cNvSpPr>
          <p:nvPr/>
        </p:nvSpPr>
        <p:spPr bwMode="auto">
          <a:xfrm>
            <a:off x="6886575" y="6178550"/>
            <a:ext cx="381000" cy="306388"/>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y</a:t>
            </a:r>
            <a:r>
              <a:rPr lang="en-US" altLang="en-US" sz="1200" baseline="-25000"/>
              <a:t>3</a:t>
            </a:r>
            <a:endParaRPr lang="en-US" altLang="en-US"/>
          </a:p>
        </p:txBody>
      </p:sp>
      <p:sp>
        <p:nvSpPr>
          <p:cNvPr id="508950" name="Text Box 22">
            <a:extLst>
              <a:ext uri="{FF2B5EF4-FFF2-40B4-BE49-F238E27FC236}">
                <a16:creationId xmlns:a16="http://schemas.microsoft.com/office/drawing/2014/main" id="{14F2D7BD-13B5-EDF1-8049-CB4AC07D3185}"/>
              </a:ext>
            </a:extLst>
          </p:cNvPr>
          <p:cNvSpPr txBox="1">
            <a:spLocks noChangeArrowheads="1"/>
          </p:cNvSpPr>
          <p:nvPr/>
        </p:nvSpPr>
        <p:spPr bwMode="auto">
          <a:xfrm>
            <a:off x="7267575" y="6178550"/>
            <a:ext cx="381000" cy="306388"/>
          </a:xfrm>
          <a:prstGeom prst="rect">
            <a:avLst/>
          </a:prstGeom>
          <a:noFill/>
          <a:ln>
            <a:noFill/>
          </a:ln>
          <a:effectLst/>
          <a:extLst>
            <a:ext uri="{909E8E84-426E-40DD-AFC4-6F175D3DCCD1}">
              <a14:hiddenFill xmlns:a14="http://schemas.microsoft.com/office/drawing/2010/main">
                <a:solidFill>
                  <a:srgbClr val="003399"/>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y</a:t>
            </a:r>
            <a:r>
              <a:rPr lang="en-US" altLang="en-US" sz="1200" baseline="-25000"/>
              <a:t>4</a:t>
            </a:r>
            <a:endParaRPr lang="en-US" altLang="en-US">
              <a:solidFill>
                <a:schemeClr val="bg1"/>
              </a:solidFill>
            </a:endParaRPr>
          </a:p>
        </p:txBody>
      </p:sp>
      <p:sp>
        <p:nvSpPr>
          <p:cNvPr id="508951" name="Text Box 23">
            <a:extLst>
              <a:ext uri="{FF2B5EF4-FFF2-40B4-BE49-F238E27FC236}">
                <a16:creationId xmlns:a16="http://schemas.microsoft.com/office/drawing/2014/main" id="{E725A4E3-E3E9-648B-92B9-884DC042BEDF}"/>
              </a:ext>
            </a:extLst>
          </p:cNvPr>
          <p:cNvSpPr txBox="1">
            <a:spLocks noChangeArrowheads="1"/>
          </p:cNvSpPr>
          <p:nvPr/>
        </p:nvSpPr>
        <p:spPr bwMode="auto">
          <a:xfrm>
            <a:off x="7648575" y="6178550"/>
            <a:ext cx="381000" cy="306388"/>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y</a:t>
            </a:r>
            <a:r>
              <a:rPr lang="en-US" altLang="en-US" sz="1200" baseline="-25000"/>
              <a:t>5</a:t>
            </a:r>
            <a:endParaRPr lang="en-US" altLang="en-US"/>
          </a:p>
        </p:txBody>
      </p:sp>
      <p:sp>
        <p:nvSpPr>
          <p:cNvPr id="508953" name="Text Box 25">
            <a:extLst>
              <a:ext uri="{FF2B5EF4-FFF2-40B4-BE49-F238E27FC236}">
                <a16:creationId xmlns:a16="http://schemas.microsoft.com/office/drawing/2014/main" id="{B3A15F8A-CB56-7ABB-643D-255AC34B2565}"/>
              </a:ext>
            </a:extLst>
          </p:cNvPr>
          <p:cNvSpPr txBox="1">
            <a:spLocks noChangeArrowheads="1"/>
          </p:cNvSpPr>
          <p:nvPr/>
        </p:nvSpPr>
        <p:spPr bwMode="auto">
          <a:xfrm>
            <a:off x="8029575" y="6178550"/>
            <a:ext cx="381000" cy="306388"/>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y</a:t>
            </a:r>
            <a:r>
              <a:rPr lang="en-US" altLang="en-US" sz="1200" baseline="-25000"/>
              <a:t>6</a:t>
            </a:r>
            <a:endParaRPr lang="en-US" altLang="en-US"/>
          </a:p>
        </p:txBody>
      </p:sp>
      <p:sp>
        <p:nvSpPr>
          <p:cNvPr id="508960" name="Text Box 32">
            <a:extLst>
              <a:ext uri="{FF2B5EF4-FFF2-40B4-BE49-F238E27FC236}">
                <a16:creationId xmlns:a16="http://schemas.microsoft.com/office/drawing/2014/main" id="{A9CDFB14-7914-49BD-9CDA-7E499B4C0388}"/>
              </a:ext>
            </a:extLst>
          </p:cNvPr>
          <p:cNvSpPr txBox="1">
            <a:spLocks noChangeArrowheads="1"/>
          </p:cNvSpPr>
          <p:nvPr/>
        </p:nvSpPr>
        <p:spPr bwMode="auto">
          <a:xfrm>
            <a:off x="6135688" y="4881563"/>
            <a:ext cx="381000" cy="306387"/>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lgn="ctr">
              <a:spcBef>
                <a:spcPct val="50000"/>
              </a:spcBef>
            </a:pPr>
            <a:r>
              <a:rPr lang="en-US" altLang="en-US" sz="1200"/>
              <a:t>x</a:t>
            </a:r>
            <a:r>
              <a:rPr lang="en-US" altLang="en-US" sz="1200" baseline="-25000"/>
              <a:t>2</a:t>
            </a:r>
          </a:p>
        </p:txBody>
      </p:sp>
      <p:sp>
        <p:nvSpPr>
          <p:cNvPr id="508961" name="Text Box 33">
            <a:extLst>
              <a:ext uri="{FF2B5EF4-FFF2-40B4-BE49-F238E27FC236}">
                <a16:creationId xmlns:a16="http://schemas.microsoft.com/office/drawing/2014/main" id="{5171D9DD-9104-EBF6-D23D-761D4360C9FD}"/>
              </a:ext>
            </a:extLst>
          </p:cNvPr>
          <p:cNvSpPr txBox="1">
            <a:spLocks noChangeArrowheads="1"/>
          </p:cNvSpPr>
          <p:nvPr/>
        </p:nvSpPr>
        <p:spPr bwMode="auto">
          <a:xfrm>
            <a:off x="6516688" y="4881563"/>
            <a:ext cx="381000" cy="306387"/>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x</a:t>
            </a:r>
            <a:r>
              <a:rPr lang="en-US" altLang="en-US" sz="1200" baseline="-25000"/>
              <a:t>3</a:t>
            </a:r>
            <a:endParaRPr lang="en-US" altLang="en-US"/>
          </a:p>
        </p:txBody>
      </p:sp>
      <p:sp>
        <p:nvSpPr>
          <p:cNvPr id="508962" name="Text Box 34">
            <a:extLst>
              <a:ext uri="{FF2B5EF4-FFF2-40B4-BE49-F238E27FC236}">
                <a16:creationId xmlns:a16="http://schemas.microsoft.com/office/drawing/2014/main" id="{0F81EAEC-814F-7B64-AD3A-81527ED2D18D}"/>
              </a:ext>
            </a:extLst>
          </p:cNvPr>
          <p:cNvSpPr txBox="1">
            <a:spLocks noChangeArrowheads="1"/>
          </p:cNvSpPr>
          <p:nvPr/>
        </p:nvSpPr>
        <p:spPr bwMode="auto">
          <a:xfrm>
            <a:off x="6897688" y="4881563"/>
            <a:ext cx="381000" cy="306387"/>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x</a:t>
            </a:r>
            <a:r>
              <a:rPr lang="en-US" altLang="en-US" sz="1200" baseline="-25000"/>
              <a:t>4</a:t>
            </a:r>
            <a:endParaRPr lang="en-US" altLang="en-US"/>
          </a:p>
        </p:txBody>
      </p:sp>
      <p:sp>
        <p:nvSpPr>
          <p:cNvPr id="508963" name="Text Box 35">
            <a:extLst>
              <a:ext uri="{FF2B5EF4-FFF2-40B4-BE49-F238E27FC236}">
                <a16:creationId xmlns:a16="http://schemas.microsoft.com/office/drawing/2014/main" id="{53B5F25F-7ABC-FC17-63B7-44F0373DB107}"/>
              </a:ext>
            </a:extLst>
          </p:cNvPr>
          <p:cNvSpPr txBox="1">
            <a:spLocks noChangeArrowheads="1"/>
          </p:cNvSpPr>
          <p:nvPr/>
        </p:nvSpPr>
        <p:spPr bwMode="auto">
          <a:xfrm>
            <a:off x="7278688" y="4881563"/>
            <a:ext cx="381000" cy="306387"/>
          </a:xfrm>
          <a:prstGeom prst="rect">
            <a:avLst/>
          </a:prstGeom>
          <a:noFill/>
          <a:ln>
            <a:noFill/>
          </a:ln>
          <a:effectLst/>
          <a:extLst>
            <a:ext uri="{909E8E84-426E-40DD-AFC4-6F175D3DCCD1}">
              <a14:hiddenFill xmlns:a14="http://schemas.microsoft.com/office/drawing/2010/main">
                <a:solidFill>
                  <a:srgbClr val="003399"/>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x</a:t>
            </a:r>
            <a:r>
              <a:rPr lang="en-US" altLang="en-US" sz="1200" baseline="-25000"/>
              <a:t>5</a:t>
            </a:r>
            <a:endParaRPr lang="en-US" altLang="en-US">
              <a:solidFill>
                <a:schemeClr val="bg1"/>
              </a:solidFill>
            </a:endParaRPr>
          </a:p>
        </p:txBody>
      </p:sp>
      <p:sp>
        <p:nvSpPr>
          <p:cNvPr id="508964" name="Text Box 36">
            <a:extLst>
              <a:ext uri="{FF2B5EF4-FFF2-40B4-BE49-F238E27FC236}">
                <a16:creationId xmlns:a16="http://schemas.microsoft.com/office/drawing/2014/main" id="{F7B6FBC2-2478-1A42-46A6-6C0D391E948E}"/>
              </a:ext>
            </a:extLst>
          </p:cNvPr>
          <p:cNvSpPr txBox="1">
            <a:spLocks noChangeArrowheads="1"/>
          </p:cNvSpPr>
          <p:nvPr/>
        </p:nvSpPr>
        <p:spPr bwMode="auto">
          <a:xfrm>
            <a:off x="5773738" y="4872038"/>
            <a:ext cx="381000" cy="306387"/>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x</a:t>
            </a:r>
            <a:r>
              <a:rPr lang="en-US" altLang="en-US" sz="1200" baseline="-25000"/>
              <a:t>1</a:t>
            </a:r>
            <a:endParaRPr lang="en-US" altLang="en-US"/>
          </a:p>
        </p:txBody>
      </p:sp>
      <p:sp>
        <p:nvSpPr>
          <p:cNvPr id="508965" name="Text Box 37">
            <a:extLst>
              <a:ext uri="{FF2B5EF4-FFF2-40B4-BE49-F238E27FC236}">
                <a16:creationId xmlns:a16="http://schemas.microsoft.com/office/drawing/2014/main" id="{27F3911B-37F9-B764-AB12-7F3B4E172AE2}"/>
              </a:ext>
            </a:extLst>
          </p:cNvPr>
          <p:cNvSpPr txBox="1">
            <a:spLocks noChangeArrowheads="1"/>
          </p:cNvSpPr>
          <p:nvPr/>
        </p:nvSpPr>
        <p:spPr bwMode="auto">
          <a:xfrm>
            <a:off x="8040688" y="4881563"/>
            <a:ext cx="381000" cy="306387"/>
          </a:xfrm>
          <a:prstGeom prst="rect">
            <a:avLst/>
          </a:prstGeom>
          <a:noFill/>
          <a:ln>
            <a:noFill/>
          </a:ln>
          <a:effectLst/>
          <a:extLst>
            <a:ext uri="{909E8E84-426E-40DD-AFC4-6F175D3DCCD1}">
              <a14:hiddenFill xmlns:a14="http://schemas.microsoft.com/office/drawing/2010/main">
                <a:solidFill>
                  <a:schemeClr val="tx2"/>
                </a:solidFill>
              </a14:hiddenFill>
            </a:ext>
            <a:ext uri="{91240B29-F687-4F45-9708-019B960494DF}">
              <a14:hiddenLine xmlns:a14="http://schemas.microsoft.com/office/drawing/2010/main" w="9525">
                <a:solidFill>
                  <a:schemeClr val="bg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x</a:t>
            </a:r>
            <a:r>
              <a:rPr lang="en-US" altLang="en-US" sz="1200" baseline="-25000"/>
              <a:t>6</a:t>
            </a:r>
            <a:endParaRPr lang="en-US" alt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6837397-6687-C6D9-A859-013FBAEE0521}"/>
              </a:ext>
            </a:extLst>
          </p:cNvPr>
          <p:cNvSpPr>
            <a:spLocks noGrp="1"/>
          </p:cNvSpPr>
          <p:nvPr>
            <p:ph type="sldNum" sz="quarter" idx="10"/>
          </p:nvPr>
        </p:nvSpPr>
        <p:spPr/>
        <p:txBody>
          <a:bodyPr/>
          <a:lstStyle/>
          <a:p>
            <a:fld id="{C7508CBD-C5BA-F54E-A5E8-1741129396FC}" type="slidenum">
              <a:rPr lang="en-US" altLang="en-US"/>
              <a:pPr/>
              <a:t>42</a:t>
            </a:fld>
            <a:endParaRPr lang="en-US" altLang="en-US" sz="1400"/>
          </a:p>
        </p:txBody>
      </p:sp>
      <p:sp>
        <p:nvSpPr>
          <p:cNvPr id="509954" name="Rectangle 2">
            <a:extLst>
              <a:ext uri="{FF2B5EF4-FFF2-40B4-BE49-F238E27FC236}">
                <a16:creationId xmlns:a16="http://schemas.microsoft.com/office/drawing/2014/main" id="{5D63F182-E30F-FB45-BE73-1D4A9EBBB821}"/>
              </a:ext>
            </a:extLst>
          </p:cNvPr>
          <p:cNvSpPr>
            <a:spLocks noGrp="1" noChangeArrowheads="1"/>
          </p:cNvSpPr>
          <p:nvPr>
            <p:ph type="title"/>
          </p:nvPr>
        </p:nvSpPr>
        <p:spPr/>
        <p:txBody>
          <a:bodyPr/>
          <a:lstStyle/>
          <a:p>
            <a:r>
              <a:rPr lang="en-US" altLang="en-US"/>
              <a:t>Sequence Alignment:  Problem Structure</a:t>
            </a:r>
          </a:p>
        </p:txBody>
      </p:sp>
      <p:sp>
        <p:nvSpPr>
          <p:cNvPr id="509955" name="Rectangle 3">
            <a:extLst>
              <a:ext uri="{FF2B5EF4-FFF2-40B4-BE49-F238E27FC236}">
                <a16:creationId xmlns:a16="http://schemas.microsoft.com/office/drawing/2014/main" id="{DB4E12AF-F72D-A95E-C082-944B27385189}"/>
              </a:ext>
            </a:extLst>
          </p:cNvPr>
          <p:cNvSpPr>
            <a:spLocks noGrp="1" noChangeArrowheads="1"/>
          </p:cNvSpPr>
          <p:nvPr>
            <p:ph type="body" idx="1"/>
          </p:nvPr>
        </p:nvSpPr>
        <p:spPr>
          <a:xfrm>
            <a:off x="609600" y="914400"/>
            <a:ext cx="8229600" cy="5410200"/>
          </a:xfrm>
        </p:spPr>
        <p:txBody>
          <a:bodyPr/>
          <a:lstStyle/>
          <a:p>
            <a:r>
              <a:rPr lang="en-US" altLang="en-US"/>
              <a:t>Def.  </a:t>
            </a:r>
            <a:r>
              <a:rPr lang="en-US" altLang="en-US">
                <a:solidFill>
                  <a:schemeClr val="tx1"/>
                </a:solidFill>
              </a:rPr>
              <a:t>OPT(i, j) = min cost of aligning strings x</a:t>
            </a:r>
            <a:r>
              <a:rPr lang="en-US" altLang="en-US" baseline="-25000">
                <a:solidFill>
                  <a:schemeClr val="tx1"/>
                </a:solidFill>
              </a:rPr>
              <a:t>1</a:t>
            </a:r>
            <a:r>
              <a:rPr lang="en-US" altLang="en-US">
                <a:solidFill>
                  <a:schemeClr val="tx1"/>
                </a:solidFill>
              </a:rPr>
              <a:t> x</a:t>
            </a:r>
            <a:r>
              <a:rPr lang="en-US" altLang="en-US" baseline="-25000">
                <a:solidFill>
                  <a:schemeClr val="tx1"/>
                </a:solidFill>
              </a:rPr>
              <a:t>2</a:t>
            </a:r>
            <a:r>
              <a:rPr lang="en-US" altLang="en-US">
                <a:solidFill>
                  <a:schemeClr val="tx1"/>
                </a:solidFill>
              </a:rPr>
              <a:t> . . . x</a:t>
            </a:r>
            <a:r>
              <a:rPr lang="en-US" altLang="en-US" baseline="-25000">
                <a:solidFill>
                  <a:schemeClr val="tx1"/>
                </a:solidFill>
              </a:rPr>
              <a:t>i</a:t>
            </a:r>
            <a:r>
              <a:rPr lang="en-US" altLang="en-US">
                <a:solidFill>
                  <a:schemeClr val="tx1"/>
                </a:solidFill>
              </a:rPr>
              <a:t> and y</a:t>
            </a:r>
            <a:r>
              <a:rPr lang="en-US" altLang="en-US" baseline="-25000">
                <a:solidFill>
                  <a:schemeClr val="tx1"/>
                </a:solidFill>
              </a:rPr>
              <a:t>1</a:t>
            </a:r>
            <a:r>
              <a:rPr lang="en-US" altLang="en-US">
                <a:solidFill>
                  <a:schemeClr val="tx1"/>
                </a:solidFill>
              </a:rPr>
              <a:t> y</a:t>
            </a:r>
            <a:r>
              <a:rPr lang="en-US" altLang="en-US" baseline="-25000">
                <a:solidFill>
                  <a:schemeClr val="tx1"/>
                </a:solidFill>
              </a:rPr>
              <a:t>2</a:t>
            </a:r>
            <a:r>
              <a:rPr lang="en-US" altLang="en-US">
                <a:solidFill>
                  <a:schemeClr val="tx1"/>
                </a:solidFill>
              </a:rPr>
              <a:t> . . . y</a:t>
            </a:r>
            <a:r>
              <a:rPr lang="en-US" altLang="en-US" baseline="-25000">
                <a:solidFill>
                  <a:schemeClr val="tx1"/>
                </a:solidFill>
              </a:rPr>
              <a:t>j</a:t>
            </a:r>
            <a:r>
              <a:rPr lang="en-US" altLang="en-US">
                <a:solidFill>
                  <a:schemeClr val="tx1"/>
                </a:solidFill>
              </a:rPr>
              <a:t>.</a:t>
            </a:r>
          </a:p>
          <a:p>
            <a:pPr lvl="1"/>
            <a:r>
              <a:rPr lang="en-US" altLang="en-US"/>
              <a:t>Case 1:  OPT matches x</a:t>
            </a:r>
            <a:r>
              <a:rPr lang="en-US" altLang="en-US" baseline="-25000"/>
              <a:t>i</a:t>
            </a:r>
            <a:r>
              <a:rPr lang="en-US" altLang="en-US"/>
              <a:t>-y</a:t>
            </a:r>
            <a:r>
              <a:rPr lang="en-US" altLang="en-US" baseline="-25000"/>
              <a:t>j</a:t>
            </a:r>
            <a:r>
              <a:rPr lang="en-US" altLang="en-US"/>
              <a:t>.</a:t>
            </a:r>
          </a:p>
          <a:p>
            <a:pPr lvl="2"/>
            <a:r>
              <a:rPr lang="en-US" altLang="en-US"/>
              <a:t>pay mismatch for x</a:t>
            </a:r>
            <a:r>
              <a:rPr lang="en-US" altLang="en-US" baseline="-25000"/>
              <a:t>i</a:t>
            </a:r>
            <a:r>
              <a:rPr lang="en-US" altLang="en-US"/>
              <a:t>-y</a:t>
            </a:r>
            <a:r>
              <a:rPr lang="en-US" altLang="en-US" baseline="-25000"/>
              <a:t>j</a:t>
            </a:r>
            <a:r>
              <a:rPr lang="en-US" altLang="en-US"/>
              <a:t>  + min cost of aligning two strings</a:t>
            </a:r>
            <a:br>
              <a:rPr lang="en-US" altLang="en-US"/>
            </a:br>
            <a:r>
              <a:rPr lang="en-US" altLang="en-US"/>
              <a:t>x</a:t>
            </a:r>
            <a:r>
              <a:rPr lang="en-US" altLang="en-US" sz="2000" baseline="-25000"/>
              <a:t>1</a:t>
            </a:r>
            <a:r>
              <a:rPr lang="en-US" altLang="en-US"/>
              <a:t> x</a:t>
            </a:r>
            <a:r>
              <a:rPr lang="en-US" altLang="en-US" sz="2000" baseline="-25000"/>
              <a:t>2</a:t>
            </a:r>
            <a:r>
              <a:rPr lang="en-US" altLang="en-US"/>
              <a:t> . . . x</a:t>
            </a:r>
            <a:r>
              <a:rPr lang="en-US" altLang="en-US" sz="2000" baseline="-25000"/>
              <a:t>i-1</a:t>
            </a:r>
            <a:r>
              <a:rPr lang="en-US" altLang="en-US"/>
              <a:t> and y</a:t>
            </a:r>
            <a:r>
              <a:rPr lang="en-US" altLang="en-US" sz="2000" baseline="-25000"/>
              <a:t>1</a:t>
            </a:r>
            <a:r>
              <a:rPr lang="en-US" altLang="en-US"/>
              <a:t> y</a:t>
            </a:r>
            <a:r>
              <a:rPr lang="en-US" altLang="en-US" sz="2000" baseline="-25000"/>
              <a:t>2</a:t>
            </a:r>
            <a:r>
              <a:rPr lang="en-US" altLang="en-US"/>
              <a:t> . . . y</a:t>
            </a:r>
            <a:r>
              <a:rPr lang="en-US" altLang="en-US" sz="2000" baseline="-25000"/>
              <a:t>j-1</a:t>
            </a:r>
            <a:r>
              <a:rPr lang="en-US" altLang="en-US"/>
              <a:t> </a:t>
            </a:r>
          </a:p>
          <a:p>
            <a:pPr lvl="1"/>
            <a:r>
              <a:rPr lang="en-US" altLang="en-US"/>
              <a:t>Case 2a:  OPT leaves x</a:t>
            </a:r>
            <a:r>
              <a:rPr lang="en-US" altLang="en-US" baseline="-25000"/>
              <a:t>i</a:t>
            </a:r>
            <a:r>
              <a:rPr lang="en-US" altLang="en-US"/>
              <a:t> unmatched.</a:t>
            </a:r>
          </a:p>
          <a:p>
            <a:pPr lvl="2"/>
            <a:r>
              <a:rPr lang="en-US" altLang="en-US"/>
              <a:t>pay gap for x</a:t>
            </a:r>
            <a:r>
              <a:rPr lang="en-US" altLang="en-US" baseline="-25000"/>
              <a:t>i</a:t>
            </a:r>
            <a:r>
              <a:rPr lang="en-US" altLang="en-US"/>
              <a:t> and min cost of aligning x</a:t>
            </a:r>
            <a:r>
              <a:rPr lang="en-US" altLang="en-US" sz="2000" baseline="-25000"/>
              <a:t>1</a:t>
            </a:r>
            <a:r>
              <a:rPr lang="en-US" altLang="en-US"/>
              <a:t> x</a:t>
            </a:r>
            <a:r>
              <a:rPr lang="en-US" altLang="en-US" sz="2000" baseline="-25000"/>
              <a:t>2</a:t>
            </a:r>
            <a:r>
              <a:rPr lang="en-US" altLang="en-US"/>
              <a:t> . . . x</a:t>
            </a:r>
            <a:r>
              <a:rPr lang="en-US" altLang="en-US" sz="2000" baseline="-25000"/>
              <a:t>i-1</a:t>
            </a:r>
            <a:r>
              <a:rPr lang="en-US" altLang="en-US"/>
              <a:t> and y</a:t>
            </a:r>
            <a:r>
              <a:rPr lang="en-US" altLang="en-US" sz="2000" baseline="-25000"/>
              <a:t>1</a:t>
            </a:r>
            <a:r>
              <a:rPr lang="en-US" altLang="en-US"/>
              <a:t> y</a:t>
            </a:r>
            <a:r>
              <a:rPr lang="en-US" altLang="en-US" sz="2000" baseline="-25000"/>
              <a:t>2</a:t>
            </a:r>
            <a:r>
              <a:rPr lang="en-US" altLang="en-US"/>
              <a:t> . . . y</a:t>
            </a:r>
            <a:r>
              <a:rPr lang="en-US" altLang="en-US" sz="2000" baseline="-25000"/>
              <a:t>j</a:t>
            </a:r>
            <a:r>
              <a:rPr lang="en-US" altLang="en-US"/>
              <a:t> </a:t>
            </a:r>
          </a:p>
          <a:p>
            <a:pPr lvl="1"/>
            <a:r>
              <a:rPr lang="en-US" altLang="en-US"/>
              <a:t>Case 2b:  OPT leaves y</a:t>
            </a:r>
            <a:r>
              <a:rPr lang="en-US" altLang="en-US" baseline="-25000"/>
              <a:t>j</a:t>
            </a:r>
            <a:r>
              <a:rPr lang="en-US" altLang="en-US"/>
              <a:t> unmatched.</a:t>
            </a:r>
          </a:p>
          <a:p>
            <a:pPr lvl="2"/>
            <a:r>
              <a:rPr lang="en-US" altLang="en-US"/>
              <a:t>pay gap for y</a:t>
            </a:r>
            <a:r>
              <a:rPr lang="en-US" altLang="en-US" baseline="-25000"/>
              <a:t>j</a:t>
            </a:r>
            <a:r>
              <a:rPr lang="en-US" altLang="en-US"/>
              <a:t> and min cost of aligning x</a:t>
            </a:r>
            <a:r>
              <a:rPr lang="en-US" altLang="en-US" sz="2000" baseline="-25000"/>
              <a:t>1</a:t>
            </a:r>
            <a:r>
              <a:rPr lang="en-US" altLang="en-US"/>
              <a:t> x</a:t>
            </a:r>
            <a:r>
              <a:rPr lang="en-US" altLang="en-US" sz="2000" baseline="-25000"/>
              <a:t>2</a:t>
            </a:r>
            <a:r>
              <a:rPr lang="en-US" altLang="en-US"/>
              <a:t> . . . x</a:t>
            </a:r>
            <a:r>
              <a:rPr lang="en-US" altLang="en-US" sz="2000" baseline="-25000"/>
              <a:t>i</a:t>
            </a:r>
            <a:r>
              <a:rPr lang="en-US" altLang="en-US"/>
              <a:t> and y</a:t>
            </a:r>
            <a:r>
              <a:rPr lang="en-US" altLang="en-US" sz="2000" baseline="-25000"/>
              <a:t>1</a:t>
            </a:r>
            <a:r>
              <a:rPr lang="en-US" altLang="en-US"/>
              <a:t> y</a:t>
            </a:r>
            <a:r>
              <a:rPr lang="en-US" altLang="en-US" sz="2000" baseline="-25000"/>
              <a:t>2</a:t>
            </a:r>
            <a:r>
              <a:rPr lang="en-US" altLang="en-US"/>
              <a:t> . . . y</a:t>
            </a:r>
            <a:r>
              <a:rPr lang="en-US" altLang="en-US" sz="2000" baseline="-25000"/>
              <a:t>j-1</a:t>
            </a:r>
            <a:r>
              <a:rPr lang="en-US" altLang="en-US"/>
              <a:t> </a:t>
            </a:r>
          </a:p>
        </p:txBody>
      </p:sp>
      <p:graphicFrame>
        <p:nvGraphicFramePr>
          <p:cNvPr id="509956" name="Object 4">
            <a:extLst>
              <a:ext uri="{FF2B5EF4-FFF2-40B4-BE49-F238E27FC236}">
                <a16:creationId xmlns:a16="http://schemas.microsoft.com/office/drawing/2014/main" id="{E3A3587D-9DDB-2B3F-3CF4-49D78B1E3CA0}"/>
              </a:ext>
            </a:extLst>
          </p:cNvPr>
          <p:cNvGraphicFramePr>
            <a:graphicFrameLocks noChangeAspect="1"/>
          </p:cNvGraphicFramePr>
          <p:nvPr/>
        </p:nvGraphicFramePr>
        <p:xfrm>
          <a:off x="1792288" y="4010025"/>
          <a:ext cx="5561012" cy="1997075"/>
        </p:xfrm>
        <a:graphic>
          <a:graphicData uri="http://schemas.openxmlformats.org/presentationml/2006/ole">
            <mc:AlternateContent xmlns:mc="http://schemas.openxmlformats.org/markup-compatibility/2006">
              <mc:Choice xmlns:v="urn:schemas-microsoft-com:vml" Requires="v">
                <p:oleObj name="Equation" r:id="rId3" imgW="30568900" imgH="9804400" progId="Equation.3">
                  <p:embed/>
                </p:oleObj>
              </mc:Choice>
              <mc:Fallback>
                <p:oleObj name="Equation" r:id="rId3" imgW="30568900" imgH="9804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2443" t="-8711" r="-2443" b="-8711"/>
                      <a:stretch>
                        <a:fillRect/>
                      </a:stretch>
                    </p:blipFill>
                    <p:spPr bwMode="auto">
                      <a:xfrm>
                        <a:off x="1792288" y="4010025"/>
                        <a:ext cx="5561012" cy="199707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7A7948E-0B2F-8EDB-781F-D8A44C9DEFA3}"/>
              </a:ext>
            </a:extLst>
          </p:cNvPr>
          <p:cNvSpPr>
            <a:spLocks noGrp="1"/>
          </p:cNvSpPr>
          <p:nvPr>
            <p:ph type="sldNum" sz="quarter" idx="10"/>
          </p:nvPr>
        </p:nvSpPr>
        <p:spPr/>
        <p:txBody>
          <a:bodyPr/>
          <a:lstStyle/>
          <a:p>
            <a:fld id="{98ADF7CB-349C-7F42-9E90-36D797B5A854}" type="slidenum">
              <a:rPr lang="en-US" altLang="en-US"/>
              <a:pPr/>
              <a:t>43</a:t>
            </a:fld>
            <a:endParaRPr lang="en-US" altLang="en-US" sz="1400"/>
          </a:p>
        </p:txBody>
      </p:sp>
      <p:sp>
        <p:nvSpPr>
          <p:cNvPr id="510978" name="Rectangle 2">
            <a:extLst>
              <a:ext uri="{FF2B5EF4-FFF2-40B4-BE49-F238E27FC236}">
                <a16:creationId xmlns:a16="http://schemas.microsoft.com/office/drawing/2014/main" id="{640064DA-DE1B-0AF8-1ECF-21D2548DCE73}"/>
              </a:ext>
            </a:extLst>
          </p:cNvPr>
          <p:cNvSpPr>
            <a:spLocks noGrp="1" noChangeArrowheads="1"/>
          </p:cNvSpPr>
          <p:nvPr>
            <p:ph type="title"/>
          </p:nvPr>
        </p:nvSpPr>
        <p:spPr/>
        <p:txBody>
          <a:bodyPr/>
          <a:lstStyle/>
          <a:p>
            <a:r>
              <a:rPr lang="en-US" altLang="en-US"/>
              <a:t>Sequence Alignment:  Algorithm</a:t>
            </a:r>
          </a:p>
        </p:txBody>
      </p:sp>
      <p:sp>
        <p:nvSpPr>
          <p:cNvPr id="510979" name="Rectangle 3">
            <a:extLst>
              <a:ext uri="{FF2B5EF4-FFF2-40B4-BE49-F238E27FC236}">
                <a16:creationId xmlns:a16="http://schemas.microsoft.com/office/drawing/2014/main" id="{93C9DB35-E64E-FF6A-CE7E-80D42478E2E6}"/>
              </a:ext>
            </a:extLst>
          </p:cNvPr>
          <p:cNvSpPr>
            <a:spLocks noGrp="1" noChangeArrowheads="1"/>
          </p:cNvSpPr>
          <p:nvPr>
            <p:ph type="body" idx="1"/>
          </p:nvPr>
        </p:nvSpPr>
        <p:spPr>
          <a:xfrm>
            <a:off x="609600" y="914400"/>
            <a:ext cx="8382000" cy="5410200"/>
          </a:xfrm>
        </p:spPr>
        <p:txBody>
          <a:bodyPr/>
          <a:lstStyle/>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endParaRPr lang="en-US" altLang="en-US"/>
          </a:p>
          <a:p>
            <a:r>
              <a:rPr lang="en-US" altLang="en-US"/>
              <a:t>Analysis.  </a:t>
            </a:r>
            <a:r>
              <a:rPr lang="en-US" altLang="en-US">
                <a:solidFill>
                  <a:schemeClr val="tx1"/>
                </a:solidFill>
                <a:sym typeface="Symbol" pitchFamily="2" charset="2"/>
              </a:rPr>
              <a:t></a:t>
            </a:r>
            <a:r>
              <a:rPr lang="en-US" altLang="en-US">
                <a:solidFill>
                  <a:schemeClr val="tx1"/>
                </a:solidFill>
              </a:rPr>
              <a:t>(mn) time and space.</a:t>
            </a:r>
          </a:p>
          <a:p>
            <a:r>
              <a:rPr lang="en-US" altLang="en-US"/>
              <a:t>English words or sentences:  </a:t>
            </a:r>
            <a:r>
              <a:rPr lang="en-US" altLang="en-US">
                <a:solidFill>
                  <a:schemeClr val="tx1"/>
                </a:solidFill>
              </a:rPr>
              <a:t>m, n  </a:t>
            </a:r>
            <a:r>
              <a:rPr lang="en-US" altLang="en-US">
                <a:solidFill>
                  <a:schemeClr val="tx1"/>
                </a:solidFill>
                <a:sym typeface="Symbol" pitchFamily="2" charset="2"/>
              </a:rPr>
              <a:t></a:t>
            </a:r>
            <a:r>
              <a:rPr lang="en-US" altLang="en-US">
                <a:solidFill>
                  <a:schemeClr val="tx1"/>
                </a:solidFill>
              </a:rPr>
              <a:t> 10.</a:t>
            </a:r>
          </a:p>
          <a:p>
            <a:r>
              <a:rPr lang="en-US" altLang="en-US"/>
              <a:t>Computational biology:  </a:t>
            </a:r>
            <a:r>
              <a:rPr lang="en-US" altLang="en-US">
                <a:solidFill>
                  <a:schemeClr val="tx1"/>
                </a:solidFill>
              </a:rPr>
              <a:t>m = n = 100,000. 10 billions ops OK, but 10GB array?</a:t>
            </a:r>
          </a:p>
        </p:txBody>
      </p:sp>
      <p:sp>
        <p:nvSpPr>
          <p:cNvPr id="510983" name="Text Box 7">
            <a:extLst>
              <a:ext uri="{FF2B5EF4-FFF2-40B4-BE49-F238E27FC236}">
                <a16:creationId xmlns:a16="http://schemas.microsoft.com/office/drawing/2014/main" id="{BF79BAEE-CF89-264B-2E35-6D970DB90CC6}"/>
              </a:ext>
            </a:extLst>
          </p:cNvPr>
          <p:cNvSpPr txBox="1">
            <a:spLocks noChangeArrowheads="1"/>
          </p:cNvSpPr>
          <p:nvPr/>
        </p:nvSpPr>
        <p:spPr bwMode="auto">
          <a:xfrm>
            <a:off x="1157288" y="1173163"/>
            <a:ext cx="7185025" cy="3460750"/>
          </a:xfrm>
          <a:prstGeom prst="rect">
            <a:avLst/>
          </a:prstGeom>
          <a:solidFill>
            <a:schemeClr val="tx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182880" tIns="91440" rIns="137160" bIns="91440">
            <a:spAutoFit/>
          </a:bodyPr>
          <a:lstStyle/>
          <a:p>
            <a:pPr>
              <a:lnSpc>
                <a:spcPct val="40000"/>
              </a:lnSpc>
              <a:spcBef>
                <a:spcPct val="50000"/>
              </a:spcBef>
            </a:pPr>
            <a:endParaRPr kumimoji="0" lang="en-US" altLang="en-US" b="1">
              <a:solidFill>
                <a:schemeClr val="bg2"/>
              </a:solidFill>
              <a:latin typeface="Courier New" panose="02070309020205020404" pitchFamily="49" charset="0"/>
            </a:endParaRPr>
          </a:p>
          <a:p>
            <a:r>
              <a:rPr lang="en-US" altLang="en-US" b="1">
                <a:latin typeface="Courier New" panose="02070309020205020404" pitchFamily="49" charset="0"/>
                <a:sym typeface="Symbol" pitchFamily="2" charset="2"/>
              </a:rPr>
              <a:t>Sequence-Alignment(</a:t>
            </a:r>
            <a:r>
              <a:rPr lang="en-US" altLang="en-US" b="1">
                <a:latin typeface="Courier New" panose="02070309020205020404" pitchFamily="49" charset="0"/>
              </a:rPr>
              <a:t>m, n, x</a:t>
            </a:r>
            <a:r>
              <a:rPr lang="en-US" altLang="en-US" b="1" baseline="-25000">
                <a:latin typeface="Courier New" panose="02070309020205020404" pitchFamily="49" charset="0"/>
              </a:rPr>
              <a:t>1</a:t>
            </a:r>
            <a:r>
              <a:rPr lang="en-US" altLang="en-US" b="1">
                <a:latin typeface="Courier New" panose="02070309020205020404" pitchFamily="49" charset="0"/>
              </a:rPr>
              <a:t>x</a:t>
            </a:r>
            <a:r>
              <a:rPr lang="en-US" altLang="en-US" b="1" baseline="-25000">
                <a:latin typeface="Courier New" panose="02070309020205020404" pitchFamily="49" charset="0"/>
              </a:rPr>
              <a:t>2</a:t>
            </a:r>
            <a:r>
              <a:rPr lang="en-US" altLang="en-US" b="1">
                <a:latin typeface="Courier New" panose="02070309020205020404" pitchFamily="49" charset="0"/>
              </a:rPr>
              <a:t>...x</a:t>
            </a:r>
            <a:r>
              <a:rPr lang="en-US" altLang="en-US" b="1" baseline="-25000">
                <a:latin typeface="Courier New" panose="02070309020205020404" pitchFamily="49" charset="0"/>
              </a:rPr>
              <a:t>m</a:t>
            </a:r>
            <a:r>
              <a:rPr lang="en-US" altLang="en-US" b="1">
                <a:latin typeface="Courier New" panose="02070309020205020404" pitchFamily="49" charset="0"/>
              </a:rPr>
              <a:t>, y</a:t>
            </a:r>
            <a:r>
              <a:rPr lang="en-US" altLang="en-US" b="1" baseline="-25000">
                <a:latin typeface="Courier New" panose="02070309020205020404" pitchFamily="49" charset="0"/>
              </a:rPr>
              <a:t>1</a:t>
            </a:r>
            <a:r>
              <a:rPr lang="en-US" altLang="en-US" b="1">
                <a:latin typeface="Courier New" panose="02070309020205020404" pitchFamily="49" charset="0"/>
              </a:rPr>
              <a:t>y</a:t>
            </a:r>
            <a:r>
              <a:rPr lang="en-US" altLang="en-US" b="1" baseline="-25000">
                <a:latin typeface="Courier New" panose="02070309020205020404" pitchFamily="49" charset="0"/>
              </a:rPr>
              <a:t>2</a:t>
            </a:r>
            <a:r>
              <a:rPr lang="en-US" altLang="en-US" b="1">
                <a:latin typeface="Courier New" panose="02070309020205020404" pitchFamily="49" charset="0"/>
              </a:rPr>
              <a:t>...y</a:t>
            </a:r>
            <a:r>
              <a:rPr lang="en-US" altLang="en-US" b="1" baseline="-25000">
                <a:latin typeface="Courier New" panose="02070309020205020404" pitchFamily="49" charset="0"/>
              </a:rPr>
              <a:t>n</a:t>
            </a:r>
            <a:r>
              <a:rPr lang="en-US" altLang="en-US" b="1">
                <a:latin typeface="Courier New" panose="02070309020205020404" pitchFamily="49" charset="0"/>
              </a:rPr>
              <a:t>, </a:t>
            </a:r>
            <a:r>
              <a:rPr lang="en-US" altLang="en-US" b="1">
                <a:latin typeface="Courier New" panose="02070309020205020404" pitchFamily="49" charset="0"/>
                <a:sym typeface="Symbol" pitchFamily="2" charset="2"/>
              </a:rPr>
              <a:t>, ) {</a:t>
            </a: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i = 0 to m</a:t>
            </a:r>
          </a:p>
          <a:p>
            <a:r>
              <a:rPr lang="en-US" altLang="en-US" b="1">
                <a:latin typeface="Courier New" panose="02070309020205020404" pitchFamily="49" charset="0"/>
              </a:rPr>
              <a:t>      M[0, i] = i</a:t>
            </a:r>
            <a:r>
              <a:rPr lang="en-US" altLang="en-US" b="1">
                <a:latin typeface="Courier New" panose="02070309020205020404" pitchFamily="49" charset="0"/>
                <a:sym typeface="Symbol" pitchFamily="2" charset="2"/>
              </a:rPr>
              <a:t></a:t>
            </a:r>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j = 0 to n</a:t>
            </a:r>
          </a:p>
          <a:p>
            <a:r>
              <a:rPr lang="en-US" altLang="en-US" b="1">
                <a:latin typeface="Courier New" panose="02070309020205020404" pitchFamily="49" charset="0"/>
              </a:rPr>
              <a:t>      M[j, 0] = j</a:t>
            </a:r>
            <a:r>
              <a:rPr lang="en-US" altLang="en-US" b="1">
                <a:latin typeface="Courier New" panose="02070309020205020404" pitchFamily="49" charset="0"/>
                <a:sym typeface="Symbol" pitchFamily="2" charset="2"/>
              </a:rPr>
              <a:t></a:t>
            </a:r>
          </a:p>
          <a:p>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   for</a:t>
            </a:r>
            <a:r>
              <a:rPr lang="en-US" altLang="en-US" b="1">
                <a:latin typeface="Courier New" panose="02070309020205020404" pitchFamily="49" charset="0"/>
              </a:rPr>
              <a:t> i = 1 to m</a:t>
            </a:r>
          </a:p>
          <a:p>
            <a:r>
              <a:rPr lang="en-US" altLang="en-US" b="1">
                <a:latin typeface="Courier New" panose="02070309020205020404" pitchFamily="49" charset="0"/>
              </a:rPr>
              <a:t>      </a:t>
            </a:r>
            <a:r>
              <a:rPr lang="en-US" altLang="en-US" b="1">
                <a:solidFill>
                  <a:srgbClr val="003399"/>
                </a:solidFill>
                <a:latin typeface="Courier New" panose="02070309020205020404" pitchFamily="49" charset="0"/>
              </a:rPr>
              <a:t>for</a:t>
            </a:r>
            <a:r>
              <a:rPr lang="en-US" altLang="en-US" b="1">
                <a:latin typeface="Courier New" panose="02070309020205020404" pitchFamily="49" charset="0"/>
              </a:rPr>
              <a:t> j = 1 to n</a:t>
            </a:r>
          </a:p>
          <a:p>
            <a:r>
              <a:rPr lang="en-US" altLang="en-US" b="1">
                <a:latin typeface="Courier New" panose="02070309020205020404" pitchFamily="49" charset="0"/>
              </a:rPr>
              <a:t>         M[i, j] = min(</a:t>
            </a:r>
            <a:r>
              <a:rPr lang="en-US" altLang="en-US" b="1">
                <a:latin typeface="Courier New" panose="02070309020205020404" pitchFamily="49" charset="0"/>
                <a:sym typeface="Symbol" pitchFamily="2" charset="2"/>
              </a:rPr>
              <a:t>[x</a:t>
            </a:r>
            <a:r>
              <a:rPr lang="en-US" altLang="en-US" b="1" baseline="-25000">
                <a:latin typeface="Courier New" panose="02070309020205020404" pitchFamily="49" charset="0"/>
                <a:sym typeface="Symbol" pitchFamily="2" charset="2"/>
              </a:rPr>
              <a:t>i, </a:t>
            </a:r>
            <a:r>
              <a:rPr lang="en-US" altLang="en-US" b="1">
                <a:latin typeface="Courier New" panose="02070309020205020404" pitchFamily="49" charset="0"/>
                <a:sym typeface="Symbol" pitchFamily="2" charset="2"/>
              </a:rPr>
              <a:t>y</a:t>
            </a:r>
            <a:r>
              <a:rPr lang="en-US" altLang="en-US" b="1" baseline="-25000">
                <a:latin typeface="Courier New" panose="02070309020205020404" pitchFamily="49" charset="0"/>
                <a:sym typeface="Symbol" pitchFamily="2" charset="2"/>
              </a:rPr>
              <a:t>j</a:t>
            </a:r>
            <a:r>
              <a:rPr lang="en-US" altLang="en-US" b="1">
                <a:latin typeface="Courier New" panose="02070309020205020404" pitchFamily="49" charset="0"/>
                <a:sym typeface="Symbol" pitchFamily="2" charset="2"/>
              </a:rPr>
              <a:t>] + M[i-1, j-1],</a:t>
            </a:r>
          </a:p>
          <a:p>
            <a:r>
              <a:rPr lang="en-US" altLang="en-US" b="1">
                <a:latin typeface="Courier New" panose="02070309020205020404" pitchFamily="49" charset="0"/>
                <a:sym typeface="Symbol" pitchFamily="2" charset="2"/>
              </a:rPr>
              <a:t>                        + M[i-1, j],</a:t>
            </a:r>
          </a:p>
          <a:p>
            <a:r>
              <a:rPr lang="en-US" altLang="en-US" b="1">
                <a:latin typeface="Courier New" panose="02070309020205020404" pitchFamily="49" charset="0"/>
                <a:sym typeface="Symbol" pitchFamily="2" charset="2"/>
              </a:rPr>
              <a:t>                        + M[i, j-1])</a:t>
            </a:r>
            <a:endParaRPr lang="en-US" altLang="en-US" b="1">
              <a:latin typeface="Courier New" panose="02070309020205020404" pitchFamily="49" charset="0"/>
            </a:endParaRPr>
          </a:p>
          <a:p>
            <a:r>
              <a:rPr lang="en-US" altLang="en-US" b="1">
                <a:solidFill>
                  <a:srgbClr val="003399"/>
                </a:solidFill>
                <a:latin typeface="Courier New" panose="02070309020205020404" pitchFamily="49" charset="0"/>
              </a:rPr>
              <a:t>   return</a:t>
            </a:r>
            <a:r>
              <a:rPr lang="en-US" altLang="en-US" b="1">
                <a:latin typeface="Courier New" panose="02070309020205020404" pitchFamily="49" charset="0"/>
              </a:rPr>
              <a:t> M[m, n]</a:t>
            </a:r>
          </a:p>
          <a:p>
            <a:r>
              <a:rPr lang="en-US" altLang="en-US" b="1">
                <a:latin typeface="Courier New" panose="02070309020205020404" pitchFamily="49" charset="0"/>
              </a:rPr>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5186" name="Rectangle 2">
            <a:extLst>
              <a:ext uri="{FF2B5EF4-FFF2-40B4-BE49-F238E27FC236}">
                <a16:creationId xmlns:a16="http://schemas.microsoft.com/office/drawing/2014/main" id="{2632C504-CFA1-B13E-8B29-EEE932C42D06}"/>
              </a:ext>
            </a:extLst>
          </p:cNvPr>
          <p:cNvSpPr>
            <a:spLocks noGrp="1" noChangeArrowheads="1"/>
          </p:cNvSpPr>
          <p:nvPr>
            <p:ph type="ctrTitle"/>
          </p:nvPr>
        </p:nvSpPr>
        <p:spPr>
          <a:noFill/>
          <a:ln/>
        </p:spPr>
        <p:txBody>
          <a:bodyPr/>
          <a:lstStyle/>
          <a:p>
            <a:r>
              <a:rPr lang="en-US" altLang="en-US"/>
              <a:t>6.7  Sequence Alignment in Linear Space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8357D92-1BBC-7F8E-A980-6DEE449532E3}"/>
              </a:ext>
            </a:extLst>
          </p:cNvPr>
          <p:cNvSpPr>
            <a:spLocks noGrp="1"/>
          </p:cNvSpPr>
          <p:nvPr>
            <p:ph type="sldNum" sz="quarter" idx="10"/>
          </p:nvPr>
        </p:nvSpPr>
        <p:spPr/>
        <p:txBody>
          <a:bodyPr/>
          <a:lstStyle/>
          <a:p>
            <a:fld id="{93363889-4C41-714D-AF7C-85A7F0602E28}" type="slidenum">
              <a:rPr lang="en-US" altLang="en-US"/>
              <a:pPr/>
              <a:t>45</a:t>
            </a:fld>
            <a:endParaRPr lang="en-US" altLang="en-US" sz="1400"/>
          </a:p>
        </p:txBody>
      </p:sp>
      <p:sp>
        <p:nvSpPr>
          <p:cNvPr id="512002" name="Rectangle 2">
            <a:extLst>
              <a:ext uri="{FF2B5EF4-FFF2-40B4-BE49-F238E27FC236}">
                <a16:creationId xmlns:a16="http://schemas.microsoft.com/office/drawing/2014/main" id="{6B0B14E8-A55F-DD23-D863-7FA38CC0FB07}"/>
              </a:ext>
            </a:extLst>
          </p:cNvPr>
          <p:cNvSpPr>
            <a:spLocks noGrp="1" noChangeArrowheads="1"/>
          </p:cNvSpPr>
          <p:nvPr>
            <p:ph type="title"/>
          </p:nvPr>
        </p:nvSpPr>
        <p:spPr/>
        <p:txBody>
          <a:bodyPr/>
          <a:lstStyle/>
          <a:p>
            <a:r>
              <a:rPr lang="en-US" altLang="en-US"/>
              <a:t>Sequence Alignment:  Linear Space</a:t>
            </a:r>
          </a:p>
        </p:txBody>
      </p:sp>
      <p:sp>
        <p:nvSpPr>
          <p:cNvPr id="512003" name="Rectangle 3">
            <a:extLst>
              <a:ext uri="{FF2B5EF4-FFF2-40B4-BE49-F238E27FC236}">
                <a16:creationId xmlns:a16="http://schemas.microsoft.com/office/drawing/2014/main" id="{E1B401C6-0304-8F4D-D004-1D629216DA35}"/>
              </a:ext>
            </a:extLst>
          </p:cNvPr>
          <p:cNvSpPr>
            <a:spLocks noGrp="1" noChangeArrowheads="1"/>
          </p:cNvSpPr>
          <p:nvPr>
            <p:ph type="body" idx="1"/>
          </p:nvPr>
        </p:nvSpPr>
        <p:spPr/>
        <p:txBody>
          <a:bodyPr/>
          <a:lstStyle/>
          <a:p>
            <a:r>
              <a:rPr lang="en-US" altLang="en-US"/>
              <a:t>Q.  </a:t>
            </a:r>
            <a:r>
              <a:rPr lang="en-US" altLang="en-US">
                <a:solidFill>
                  <a:schemeClr val="tx1"/>
                </a:solidFill>
              </a:rPr>
              <a:t>Can we avoid using quadratic </a:t>
            </a:r>
            <a:r>
              <a:rPr lang="en-US" altLang="en-US">
                <a:solidFill>
                  <a:schemeClr val="accent1"/>
                </a:solidFill>
              </a:rPr>
              <a:t>space</a:t>
            </a:r>
            <a:r>
              <a:rPr lang="en-US" altLang="en-US">
                <a:solidFill>
                  <a:schemeClr val="tx1"/>
                </a:solidFill>
              </a:rPr>
              <a:t>?</a:t>
            </a:r>
          </a:p>
          <a:p>
            <a:endParaRPr lang="en-US" altLang="en-US"/>
          </a:p>
          <a:p>
            <a:r>
              <a:rPr lang="en-US" altLang="en-US"/>
              <a:t>Easy.  </a:t>
            </a:r>
            <a:r>
              <a:rPr lang="en-US" altLang="en-US">
                <a:solidFill>
                  <a:schemeClr val="tx1"/>
                </a:solidFill>
              </a:rPr>
              <a:t>Optimal </a:t>
            </a:r>
            <a:r>
              <a:rPr lang="en-US" altLang="en-US">
                <a:solidFill>
                  <a:schemeClr val="accent1"/>
                </a:solidFill>
              </a:rPr>
              <a:t>value</a:t>
            </a:r>
            <a:r>
              <a:rPr lang="en-US" altLang="en-US">
                <a:solidFill>
                  <a:schemeClr val="tx1"/>
                </a:solidFill>
              </a:rPr>
              <a:t> in O(m + n) space and O(mn) time.</a:t>
            </a:r>
          </a:p>
          <a:p>
            <a:pPr lvl="1"/>
            <a:r>
              <a:rPr lang="en-US" altLang="en-US"/>
              <a:t>Compute OPT(i, •) from OPT(i-1, •).</a:t>
            </a:r>
          </a:p>
          <a:p>
            <a:pPr lvl="1"/>
            <a:r>
              <a:rPr lang="en-US" altLang="en-US"/>
              <a:t>No longer a simple way to recover alignment itself.</a:t>
            </a:r>
            <a:endParaRPr lang="en-US" altLang="en-US">
              <a:solidFill>
                <a:srgbClr val="006600"/>
              </a:solidFill>
            </a:endParaRPr>
          </a:p>
          <a:p>
            <a:pPr lvl="1"/>
            <a:endParaRPr lang="en-US" altLang="en-US">
              <a:solidFill>
                <a:srgbClr val="006600"/>
              </a:solidFill>
            </a:endParaRPr>
          </a:p>
          <a:p>
            <a:r>
              <a:rPr lang="en-US" altLang="en-US"/>
              <a:t>Theorem.  </a:t>
            </a:r>
            <a:r>
              <a:rPr lang="en-US" altLang="en-US">
                <a:solidFill>
                  <a:schemeClr val="hlink"/>
                </a:solidFill>
              </a:rPr>
              <a:t>[Hirschberg 1975]</a:t>
            </a:r>
            <a:r>
              <a:rPr lang="en-US" altLang="en-US"/>
              <a:t> </a:t>
            </a:r>
            <a:r>
              <a:rPr lang="en-US" altLang="en-US">
                <a:solidFill>
                  <a:schemeClr val="tx1"/>
                </a:solidFill>
              </a:rPr>
              <a:t>Optimal </a:t>
            </a:r>
            <a:r>
              <a:rPr lang="en-US" altLang="en-US">
                <a:solidFill>
                  <a:schemeClr val="accent1"/>
                </a:solidFill>
              </a:rPr>
              <a:t>alignment</a:t>
            </a:r>
            <a:r>
              <a:rPr lang="en-US" altLang="en-US">
                <a:solidFill>
                  <a:schemeClr val="tx1"/>
                </a:solidFill>
              </a:rPr>
              <a:t> in O(m + n) space and O(mn) time.</a:t>
            </a:r>
          </a:p>
          <a:p>
            <a:pPr lvl="1"/>
            <a:r>
              <a:rPr lang="en-US" altLang="en-US"/>
              <a:t>Clever combination of divide-and-conquer and dynamic programming.</a:t>
            </a:r>
          </a:p>
          <a:p>
            <a:pPr lvl="1"/>
            <a:r>
              <a:rPr lang="en-US" altLang="en-US"/>
              <a:t>Inspired by idea of Savitch from complexity theory.</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DBD4EEA7-5A1F-577F-FECD-F053FA25477B}"/>
              </a:ext>
            </a:extLst>
          </p:cNvPr>
          <p:cNvSpPr>
            <a:spLocks noGrp="1"/>
          </p:cNvSpPr>
          <p:nvPr>
            <p:ph type="sldNum" sz="quarter" idx="10"/>
          </p:nvPr>
        </p:nvSpPr>
        <p:spPr/>
        <p:txBody>
          <a:bodyPr/>
          <a:lstStyle/>
          <a:p>
            <a:fld id="{C3A5A214-49BD-9845-8E48-F77878738EC8}" type="slidenum">
              <a:rPr lang="en-US" altLang="en-US"/>
              <a:pPr/>
              <a:t>46</a:t>
            </a:fld>
            <a:endParaRPr lang="en-US" altLang="en-US" sz="1400"/>
          </a:p>
        </p:txBody>
      </p:sp>
      <p:sp>
        <p:nvSpPr>
          <p:cNvPr id="513026" name="Rectangle 2">
            <a:extLst>
              <a:ext uri="{FF2B5EF4-FFF2-40B4-BE49-F238E27FC236}">
                <a16:creationId xmlns:a16="http://schemas.microsoft.com/office/drawing/2014/main" id="{FD9D4D76-B863-0AB7-E9BB-A399A55035BA}"/>
              </a:ext>
            </a:extLst>
          </p:cNvPr>
          <p:cNvSpPr>
            <a:spLocks noGrp="1" noChangeArrowheads="1"/>
          </p:cNvSpPr>
          <p:nvPr>
            <p:ph type="body" idx="1"/>
          </p:nvPr>
        </p:nvSpPr>
        <p:spPr/>
        <p:txBody>
          <a:bodyPr/>
          <a:lstStyle/>
          <a:p>
            <a:r>
              <a:rPr lang="en-US" altLang="en-US"/>
              <a:t>Edit distance graph.</a:t>
            </a:r>
          </a:p>
          <a:p>
            <a:pPr lvl="1"/>
            <a:r>
              <a:rPr lang="en-US" altLang="en-US"/>
              <a:t>Let f(i, j) be shortest path from (0,0) to (i, j).</a:t>
            </a:r>
          </a:p>
          <a:p>
            <a:pPr lvl="1"/>
            <a:r>
              <a:rPr lang="en-US" altLang="en-US"/>
              <a:t>Observation:  f(i, j) = OPT(i, j).</a:t>
            </a:r>
          </a:p>
        </p:txBody>
      </p:sp>
      <p:sp>
        <p:nvSpPr>
          <p:cNvPr id="513130" name="Rectangle 106">
            <a:extLst>
              <a:ext uri="{FF2B5EF4-FFF2-40B4-BE49-F238E27FC236}">
                <a16:creationId xmlns:a16="http://schemas.microsoft.com/office/drawing/2014/main" id="{901F2AAC-6D29-B2B0-99AC-FFA5ED2280C3}"/>
              </a:ext>
            </a:extLst>
          </p:cNvPr>
          <p:cNvSpPr>
            <a:spLocks noGrp="1" noChangeArrowheads="1"/>
          </p:cNvSpPr>
          <p:nvPr>
            <p:ph type="title"/>
          </p:nvPr>
        </p:nvSpPr>
        <p:spPr/>
        <p:txBody>
          <a:bodyPr/>
          <a:lstStyle/>
          <a:p>
            <a:r>
              <a:rPr lang="en-US" altLang="en-US"/>
              <a:t>Sequence Alignment:  Linear Space</a:t>
            </a:r>
          </a:p>
        </p:txBody>
      </p:sp>
      <p:sp>
        <p:nvSpPr>
          <p:cNvPr id="513239" name="Oval 215">
            <a:extLst>
              <a:ext uri="{FF2B5EF4-FFF2-40B4-BE49-F238E27FC236}">
                <a16:creationId xmlns:a16="http://schemas.microsoft.com/office/drawing/2014/main" id="{795CC332-59AB-8D96-0DEB-C57FBCDB42D2}"/>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40" name="Oval 216">
            <a:extLst>
              <a:ext uri="{FF2B5EF4-FFF2-40B4-BE49-F238E27FC236}">
                <a16:creationId xmlns:a16="http://schemas.microsoft.com/office/drawing/2014/main" id="{42E6C32C-5ACF-E0EB-2119-65782978F185}"/>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41" name="Oval 217">
            <a:extLst>
              <a:ext uri="{FF2B5EF4-FFF2-40B4-BE49-F238E27FC236}">
                <a16:creationId xmlns:a16="http://schemas.microsoft.com/office/drawing/2014/main" id="{AC889AD4-78B7-486F-A42F-14460C585C0E}"/>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42" name="Oval 218">
            <a:extLst>
              <a:ext uri="{FF2B5EF4-FFF2-40B4-BE49-F238E27FC236}">
                <a16:creationId xmlns:a16="http://schemas.microsoft.com/office/drawing/2014/main" id="{2F181059-2FA3-CAF6-A4C7-AE8901013AFE}"/>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43" name="Oval 219">
            <a:extLst>
              <a:ext uri="{FF2B5EF4-FFF2-40B4-BE49-F238E27FC236}">
                <a16:creationId xmlns:a16="http://schemas.microsoft.com/office/drawing/2014/main" id="{E3E7B643-F128-C12D-F73D-B5360C80B128}"/>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244" name="AutoShape 220">
            <a:extLst>
              <a:ext uri="{FF2B5EF4-FFF2-40B4-BE49-F238E27FC236}">
                <a16:creationId xmlns:a16="http://schemas.microsoft.com/office/drawing/2014/main" id="{814C68C0-34A4-C0EF-EACF-57ED50C1F229}"/>
              </a:ext>
            </a:extLst>
          </p:cNvPr>
          <p:cNvCxnSpPr>
            <a:cxnSpLocks noChangeShapeType="1"/>
            <a:stCxn id="513340" idx="6"/>
            <a:endCxn id="513239" idx="2"/>
          </p:cNvCxnSpPr>
          <p:nvPr/>
        </p:nvCxnSpPr>
        <p:spPr bwMode="auto">
          <a:xfrm>
            <a:off x="1890713" y="3438525"/>
            <a:ext cx="735012" cy="47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45" name="AutoShape 221">
            <a:extLst>
              <a:ext uri="{FF2B5EF4-FFF2-40B4-BE49-F238E27FC236}">
                <a16:creationId xmlns:a16="http://schemas.microsoft.com/office/drawing/2014/main" id="{C6B5D21E-779A-A63B-7C29-86AB5F576302}"/>
              </a:ext>
            </a:extLst>
          </p:cNvPr>
          <p:cNvCxnSpPr>
            <a:cxnSpLocks noChangeShapeType="1"/>
            <a:stCxn id="513239" idx="6"/>
            <a:endCxn id="513240" idx="2"/>
          </p:cNvCxnSpPr>
          <p:nvPr/>
        </p:nvCxnSpPr>
        <p:spPr bwMode="auto">
          <a:xfrm>
            <a:off x="2852738" y="34432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46" name="AutoShape 222">
            <a:extLst>
              <a:ext uri="{FF2B5EF4-FFF2-40B4-BE49-F238E27FC236}">
                <a16:creationId xmlns:a16="http://schemas.microsoft.com/office/drawing/2014/main" id="{70C3B8B6-8654-64AC-5F2B-FD5FBADF5EB3}"/>
              </a:ext>
            </a:extLst>
          </p:cNvPr>
          <p:cNvCxnSpPr>
            <a:cxnSpLocks noChangeShapeType="1"/>
            <a:stCxn id="513240" idx="6"/>
            <a:endCxn id="513241" idx="2"/>
          </p:cNvCxnSpPr>
          <p:nvPr/>
        </p:nvCxnSpPr>
        <p:spPr bwMode="auto">
          <a:xfrm>
            <a:off x="3863975"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47" name="AutoShape 223">
            <a:extLst>
              <a:ext uri="{FF2B5EF4-FFF2-40B4-BE49-F238E27FC236}">
                <a16:creationId xmlns:a16="http://schemas.microsoft.com/office/drawing/2014/main" id="{566D4E8A-5D4B-3217-A1E8-711ACC283C12}"/>
              </a:ext>
            </a:extLst>
          </p:cNvPr>
          <p:cNvCxnSpPr>
            <a:cxnSpLocks noChangeShapeType="1"/>
            <a:stCxn id="513241" idx="6"/>
            <a:endCxn id="513242" idx="2"/>
          </p:cNvCxnSpPr>
          <p:nvPr/>
        </p:nvCxnSpPr>
        <p:spPr bwMode="auto">
          <a:xfrm>
            <a:off x="4884738"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48" name="AutoShape 224">
            <a:extLst>
              <a:ext uri="{FF2B5EF4-FFF2-40B4-BE49-F238E27FC236}">
                <a16:creationId xmlns:a16="http://schemas.microsoft.com/office/drawing/2014/main" id="{759A1E1E-098C-035D-BC78-8F53797D209A}"/>
              </a:ext>
            </a:extLst>
          </p:cNvPr>
          <p:cNvCxnSpPr>
            <a:cxnSpLocks noChangeShapeType="1"/>
            <a:stCxn id="513242" idx="6"/>
            <a:endCxn id="513243" idx="2"/>
          </p:cNvCxnSpPr>
          <p:nvPr/>
        </p:nvCxnSpPr>
        <p:spPr bwMode="auto">
          <a:xfrm>
            <a:off x="5907088" y="34432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249" name="Oval 225">
            <a:extLst>
              <a:ext uri="{FF2B5EF4-FFF2-40B4-BE49-F238E27FC236}">
                <a16:creationId xmlns:a16="http://schemas.microsoft.com/office/drawing/2014/main" id="{CEB76B8F-1FF3-5AC5-C592-22E7D241595F}"/>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50" name="Oval 226">
            <a:extLst>
              <a:ext uri="{FF2B5EF4-FFF2-40B4-BE49-F238E27FC236}">
                <a16:creationId xmlns:a16="http://schemas.microsoft.com/office/drawing/2014/main" id="{16D2BC47-2CAD-DDDB-39F0-4CA85BE81EA2}"/>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51" name="Oval 227">
            <a:extLst>
              <a:ext uri="{FF2B5EF4-FFF2-40B4-BE49-F238E27FC236}">
                <a16:creationId xmlns:a16="http://schemas.microsoft.com/office/drawing/2014/main" id="{4F9A4660-2217-0953-F83C-255B9519F8F3}"/>
              </a:ext>
            </a:extLst>
          </p:cNvPr>
          <p:cNvSpPr>
            <a:spLocks noChangeArrowheads="1"/>
          </p:cNvSpPr>
          <p:nvPr/>
        </p:nvSpPr>
        <p:spPr bwMode="auto">
          <a:xfrm>
            <a:off x="4665663" y="4351338"/>
            <a:ext cx="209550" cy="209550"/>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solidFill>
                <a:schemeClr val="bg1"/>
              </a:solidFill>
            </a:endParaRPr>
          </a:p>
        </p:txBody>
      </p:sp>
      <p:sp>
        <p:nvSpPr>
          <p:cNvPr id="513252" name="Oval 228">
            <a:extLst>
              <a:ext uri="{FF2B5EF4-FFF2-40B4-BE49-F238E27FC236}">
                <a16:creationId xmlns:a16="http://schemas.microsoft.com/office/drawing/2014/main" id="{C831D5F3-50A1-E713-9A4D-D524A54F28A7}"/>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53" name="Oval 229">
            <a:extLst>
              <a:ext uri="{FF2B5EF4-FFF2-40B4-BE49-F238E27FC236}">
                <a16:creationId xmlns:a16="http://schemas.microsoft.com/office/drawing/2014/main" id="{B666B66A-C378-C636-5B86-094F6A981F82}"/>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54" name="Oval 230">
            <a:extLst>
              <a:ext uri="{FF2B5EF4-FFF2-40B4-BE49-F238E27FC236}">
                <a16:creationId xmlns:a16="http://schemas.microsoft.com/office/drawing/2014/main" id="{5772517E-55F6-E9AD-1D6F-53C4FB5E81EE}"/>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255" name="AutoShape 231">
            <a:extLst>
              <a:ext uri="{FF2B5EF4-FFF2-40B4-BE49-F238E27FC236}">
                <a16:creationId xmlns:a16="http://schemas.microsoft.com/office/drawing/2014/main" id="{534BF70A-04CB-C107-5796-5004FB307EC3}"/>
              </a:ext>
            </a:extLst>
          </p:cNvPr>
          <p:cNvCxnSpPr>
            <a:cxnSpLocks noChangeShapeType="1"/>
            <a:stCxn id="513254" idx="6"/>
            <a:endCxn id="513249" idx="2"/>
          </p:cNvCxnSpPr>
          <p:nvPr/>
        </p:nvCxnSpPr>
        <p:spPr bwMode="auto">
          <a:xfrm>
            <a:off x="1831975" y="4454525"/>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56" name="AutoShape 232">
            <a:extLst>
              <a:ext uri="{FF2B5EF4-FFF2-40B4-BE49-F238E27FC236}">
                <a16:creationId xmlns:a16="http://schemas.microsoft.com/office/drawing/2014/main" id="{20F5BA6C-8C50-1E07-45B6-35E8223DF13C}"/>
              </a:ext>
            </a:extLst>
          </p:cNvPr>
          <p:cNvCxnSpPr>
            <a:cxnSpLocks noChangeShapeType="1"/>
            <a:stCxn id="513249" idx="6"/>
            <a:endCxn id="513250" idx="2"/>
          </p:cNvCxnSpPr>
          <p:nvPr/>
        </p:nvCxnSpPr>
        <p:spPr bwMode="auto">
          <a:xfrm>
            <a:off x="2852738" y="4454525"/>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57" name="AutoShape 233">
            <a:extLst>
              <a:ext uri="{FF2B5EF4-FFF2-40B4-BE49-F238E27FC236}">
                <a16:creationId xmlns:a16="http://schemas.microsoft.com/office/drawing/2014/main" id="{E6321E5C-3C85-EEFA-722B-99FB8C862C69}"/>
              </a:ext>
            </a:extLst>
          </p:cNvPr>
          <p:cNvCxnSpPr>
            <a:cxnSpLocks noChangeShapeType="1"/>
            <a:stCxn id="513250" idx="6"/>
            <a:endCxn id="513251" idx="2"/>
          </p:cNvCxnSpPr>
          <p:nvPr/>
        </p:nvCxnSpPr>
        <p:spPr bwMode="auto">
          <a:xfrm>
            <a:off x="3865563" y="4454525"/>
            <a:ext cx="792162" cy="158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58" name="AutoShape 234">
            <a:extLst>
              <a:ext uri="{FF2B5EF4-FFF2-40B4-BE49-F238E27FC236}">
                <a16:creationId xmlns:a16="http://schemas.microsoft.com/office/drawing/2014/main" id="{59FA1622-51CF-0717-AF4A-5ACAB6E06DFA}"/>
              </a:ext>
            </a:extLst>
          </p:cNvPr>
          <p:cNvCxnSpPr>
            <a:cxnSpLocks noChangeShapeType="1"/>
            <a:stCxn id="513251" idx="6"/>
            <a:endCxn id="513252" idx="2"/>
          </p:cNvCxnSpPr>
          <p:nvPr/>
        </p:nvCxnSpPr>
        <p:spPr bwMode="auto">
          <a:xfrm flipV="1">
            <a:off x="4883150" y="4454525"/>
            <a:ext cx="793750" cy="158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59" name="AutoShape 235">
            <a:extLst>
              <a:ext uri="{FF2B5EF4-FFF2-40B4-BE49-F238E27FC236}">
                <a16:creationId xmlns:a16="http://schemas.microsoft.com/office/drawing/2014/main" id="{CA8C7EAF-47B0-896B-0032-8D2D54D7E60B}"/>
              </a:ext>
            </a:extLst>
          </p:cNvPr>
          <p:cNvCxnSpPr>
            <a:cxnSpLocks noChangeShapeType="1"/>
            <a:stCxn id="513252" idx="6"/>
            <a:endCxn id="513253" idx="2"/>
          </p:cNvCxnSpPr>
          <p:nvPr/>
        </p:nvCxnSpPr>
        <p:spPr bwMode="auto">
          <a:xfrm>
            <a:off x="5907088" y="4454525"/>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0" name="AutoShape 236">
            <a:extLst>
              <a:ext uri="{FF2B5EF4-FFF2-40B4-BE49-F238E27FC236}">
                <a16:creationId xmlns:a16="http://schemas.microsoft.com/office/drawing/2014/main" id="{1AC91BFE-C1AC-1F5A-AFAB-27BCC23F41DC}"/>
              </a:ext>
            </a:extLst>
          </p:cNvPr>
          <p:cNvCxnSpPr>
            <a:cxnSpLocks noChangeShapeType="1"/>
            <a:stCxn id="513340" idx="4"/>
            <a:endCxn id="513254" idx="0"/>
          </p:cNvCxnSpPr>
          <p:nvPr/>
        </p:nvCxnSpPr>
        <p:spPr bwMode="auto">
          <a:xfrm>
            <a:off x="1712913" y="3614738"/>
            <a:ext cx="6350" cy="7254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1" name="AutoShape 237">
            <a:extLst>
              <a:ext uri="{FF2B5EF4-FFF2-40B4-BE49-F238E27FC236}">
                <a16:creationId xmlns:a16="http://schemas.microsoft.com/office/drawing/2014/main" id="{32C909D3-6583-5ED7-5526-02F9FECA18BD}"/>
              </a:ext>
            </a:extLst>
          </p:cNvPr>
          <p:cNvCxnSpPr>
            <a:cxnSpLocks noChangeShapeType="1"/>
            <a:stCxn id="513239" idx="4"/>
            <a:endCxn id="513249" idx="0"/>
          </p:cNvCxnSpPr>
          <p:nvPr/>
        </p:nvCxnSpPr>
        <p:spPr bwMode="auto">
          <a:xfrm>
            <a:off x="2740025"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2" name="AutoShape 238">
            <a:extLst>
              <a:ext uri="{FF2B5EF4-FFF2-40B4-BE49-F238E27FC236}">
                <a16:creationId xmlns:a16="http://schemas.microsoft.com/office/drawing/2014/main" id="{B01D3ACA-C942-DBCD-8BB0-76187F7FA0B3}"/>
              </a:ext>
            </a:extLst>
          </p:cNvPr>
          <p:cNvCxnSpPr>
            <a:cxnSpLocks noChangeShapeType="1"/>
            <a:stCxn id="513240" idx="4"/>
            <a:endCxn id="513250" idx="0"/>
          </p:cNvCxnSpPr>
          <p:nvPr/>
        </p:nvCxnSpPr>
        <p:spPr bwMode="auto">
          <a:xfrm>
            <a:off x="375126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3" name="AutoShape 239">
            <a:extLst>
              <a:ext uri="{FF2B5EF4-FFF2-40B4-BE49-F238E27FC236}">
                <a16:creationId xmlns:a16="http://schemas.microsoft.com/office/drawing/2014/main" id="{46E5FB1E-88A4-DD2D-FFDB-8F5F85410D4B}"/>
              </a:ext>
            </a:extLst>
          </p:cNvPr>
          <p:cNvCxnSpPr>
            <a:cxnSpLocks noChangeShapeType="1"/>
            <a:stCxn id="513241" idx="4"/>
            <a:endCxn id="513251" idx="0"/>
          </p:cNvCxnSpPr>
          <p:nvPr/>
        </p:nvCxnSpPr>
        <p:spPr bwMode="auto">
          <a:xfrm flipH="1">
            <a:off x="4770438" y="3557588"/>
            <a:ext cx="1587" cy="7858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4" name="AutoShape 240">
            <a:extLst>
              <a:ext uri="{FF2B5EF4-FFF2-40B4-BE49-F238E27FC236}">
                <a16:creationId xmlns:a16="http://schemas.microsoft.com/office/drawing/2014/main" id="{B81D2B95-A2BF-2061-D850-33733F0D6368}"/>
              </a:ext>
            </a:extLst>
          </p:cNvPr>
          <p:cNvCxnSpPr>
            <a:cxnSpLocks noChangeShapeType="1"/>
            <a:stCxn id="513242" idx="4"/>
            <a:endCxn id="513252" idx="0"/>
          </p:cNvCxnSpPr>
          <p:nvPr/>
        </p:nvCxnSpPr>
        <p:spPr bwMode="auto">
          <a:xfrm>
            <a:off x="5792788"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5" name="AutoShape 241">
            <a:extLst>
              <a:ext uri="{FF2B5EF4-FFF2-40B4-BE49-F238E27FC236}">
                <a16:creationId xmlns:a16="http://schemas.microsoft.com/office/drawing/2014/main" id="{723048A7-17D7-C06A-BB4E-04EDECA8D869}"/>
              </a:ext>
            </a:extLst>
          </p:cNvPr>
          <p:cNvCxnSpPr>
            <a:cxnSpLocks noChangeShapeType="1"/>
            <a:stCxn id="513243" idx="4"/>
            <a:endCxn id="513253" idx="0"/>
          </p:cNvCxnSpPr>
          <p:nvPr/>
        </p:nvCxnSpPr>
        <p:spPr bwMode="auto">
          <a:xfrm>
            <a:off x="6813550"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6" name="AutoShape 242">
            <a:extLst>
              <a:ext uri="{FF2B5EF4-FFF2-40B4-BE49-F238E27FC236}">
                <a16:creationId xmlns:a16="http://schemas.microsoft.com/office/drawing/2014/main" id="{D11D4699-095B-68B8-9A51-639A46EE663E}"/>
              </a:ext>
            </a:extLst>
          </p:cNvPr>
          <p:cNvCxnSpPr>
            <a:cxnSpLocks noChangeShapeType="1"/>
            <a:stCxn id="513340" idx="5"/>
            <a:endCxn id="513249" idx="1"/>
          </p:cNvCxnSpPr>
          <p:nvPr/>
        </p:nvCxnSpPr>
        <p:spPr bwMode="auto">
          <a:xfrm>
            <a:off x="1833563" y="3565525"/>
            <a:ext cx="830262" cy="8048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7" name="AutoShape 243">
            <a:extLst>
              <a:ext uri="{FF2B5EF4-FFF2-40B4-BE49-F238E27FC236}">
                <a16:creationId xmlns:a16="http://schemas.microsoft.com/office/drawing/2014/main" id="{1F0C2C0F-0FAD-446C-A792-8CE8EC158B84}"/>
              </a:ext>
            </a:extLst>
          </p:cNvPr>
          <p:cNvCxnSpPr>
            <a:cxnSpLocks noChangeShapeType="1"/>
            <a:stCxn id="513239" idx="5"/>
            <a:endCxn id="513250" idx="1"/>
          </p:cNvCxnSpPr>
          <p:nvPr/>
        </p:nvCxnSpPr>
        <p:spPr bwMode="auto">
          <a:xfrm>
            <a:off x="2814638" y="3525838"/>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8" name="AutoShape 244">
            <a:extLst>
              <a:ext uri="{FF2B5EF4-FFF2-40B4-BE49-F238E27FC236}">
                <a16:creationId xmlns:a16="http://schemas.microsoft.com/office/drawing/2014/main" id="{14DE6464-E8EE-F729-2ED9-56AA6D689C16}"/>
              </a:ext>
            </a:extLst>
          </p:cNvPr>
          <p:cNvCxnSpPr>
            <a:cxnSpLocks noChangeShapeType="1"/>
            <a:stCxn id="513240" idx="5"/>
            <a:endCxn id="513251" idx="1"/>
          </p:cNvCxnSpPr>
          <p:nvPr/>
        </p:nvCxnSpPr>
        <p:spPr bwMode="auto">
          <a:xfrm>
            <a:off x="3825875" y="3525838"/>
            <a:ext cx="869950" cy="8477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69" name="AutoShape 245">
            <a:extLst>
              <a:ext uri="{FF2B5EF4-FFF2-40B4-BE49-F238E27FC236}">
                <a16:creationId xmlns:a16="http://schemas.microsoft.com/office/drawing/2014/main" id="{A3756FC3-69D7-323F-2A78-DB94A92151A0}"/>
              </a:ext>
            </a:extLst>
          </p:cNvPr>
          <p:cNvCxnSpPr>
            <a:cxnSpLocks noChangeShapeType="1"/>
            <a:stCxn id="513241" idx="5"/>
            <a:endCxn id="513252" idx="1"/>
          </p:cNvCxnSpPr>
          <p:nvPr/>
        </p:nvCxnSpPr>
        <p:spPr bwMode="auto">
          <a:xfrm>
            <a:off x="4846638"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70" name="AutoShape 246">
            <a:extLst>
              <a:ext uri="{FF2B5EF4-FFF2-40B4-BE49-F238E27FC236}">
                <a16:creationId xmlns:a16="http://schemas.microsoft.com/office/drawing/2014/main" id="{57B4A5D9-45DA-297A-7F9D-5A2900575788}"/>
              </a:ext>
            </a:extLst>
          </p:cNvPr>
          <p:cNvCxnSpPr>
            <a:cxnSpLocks noChangeShapeType="1"/>
            <a:stCxn id="513242" idx="5"/>
            <a:endCxn id="513253" idx="1"/>
          </p:cNvCxnSpPr>
          <p:nvPr/>
        </p:nvCxnSpPr>
        <p:spPr bwMode="auto">
          <a:xfrm>
            <a:off x="5867400"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271" name="Oval 247">
            <a:extLst>
              <a:ext uri="{FF2B5EF4-FFF2-40B4-BE49-F238E27FC236}">
                <a16:creationId xmlns:a16="http://schemas.microsoft.com/office/drawing/2014/main" id="{DA6FF593-A964-B009-FDF0-3093AA38D27D}"/>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72" name="Oval 248">
            <a:extLst>
              <a:ext uri="{FF2B5EF4-FFF2-40B4-BE49-F238E27FC236}">
                <a16:creationId xmlns:a16="http://schemas.microsoft.com/office/drawing/2014/main" id="{FEA32AFA-35D9-5C05-6067-57B4D1498C0D}"/>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73" name="Oval 249">
            <a:extLst>
              <a:ext uri="{FF2B5EF4-FFF2-40B4-BE49-F238E27FC236}">
                <a16:creationId xmlns:a16="http://schemas.microsoft.com/office/drawing/2014/main" id="{C23B457A-79B8-67A0-1482-0A6E7CC811B4}"/>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74" name="Oval 250">
            <a:extLst>
              <a:ext uri="{FF2B5EF4-FFF2-40B4-BE49-F238E27FC236}">
                <a16:creationId xmlns:a16="http://schemas.microsoft.com/office/drawing/2014/main" id="{73B7E3D8-F917-BEFC-C6B1-A6E94C3A9F50}"/>
              </a:ext>
            </a:extLst>
          </p:cNvPr>
          <p:cNvSpPr>
            <a:spLocks noChangeArrowheads="1"/>
          </p:cNvSpPr>
          <p:nvPr/>
        </p:nvSpPr>
        <p:spPr bwMode="auto">
          <a:xfrm>
            <a:off x="5629275" y="5253038"/>
            <a:ext cx="338138" cy="338137"/>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513275" name="Oval 251">
            <a:extLst>
              <a:ext uri="{FF2B5EF4-FFF2-40B4-BE49-F238E27FC236}">
                <a16:creationId xmlns:a16="http://schemas.microsoft.com/office/drawing/2014/main" id="{7A9AA2CD-F1D5-4F3D-B7EF-1287073A9073}"/>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76" name="Oval 252">
            <a:extLst>
              <a:ext uri="{FF2B5EF4-FFF2-40B4-BE49-F238E27FC236}">
                <a16:creationId xmlns:a16="http://schemas.microsoft.com/office/drawing/2014/main" id="{9775EF64-46D7-FAE8-F98C-0F34AD8A7134}"/>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277" name="AutoShape 253">
            <a:extLst>
              <a:ext uri="{FF2B5EF4-FFF2-40B4-BE49-F238E27FC236}">
                <a16:creationId xmlns:a16="http://schemas.microsoft.com/office/drawing/2014/main" id="{5A64CA03-1E62-31CD-33AB-6980EE4637B0}"/>
              </a:ext>
            </a:extLst>
          </p:cNvPr>
          <p:cNvCxnSpPr>
            <a:cxnSpLocks noChangeShapeType="1"/>
            <a:stCxn id="513276" idx="6"/>
            <a:endCxn id="513271" idx="2"/>
          </p:cNvCxnSpPr>
          <p:nvPr/>
        </p:nvCxnSpPr>
        <p:spPr bwMode="auto">
          <a:xfrm>
            <a:off x="1831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78" name="AutoShape 254">
            <a:extLst>
              <a:ext uri="{FF2B5EF4-FFF2-40B4-BE49-F238E27FC236}">
                <a16:creationId xmlns:a16="http://schemas.microsoft.com/office/drawing/2014/main" id="{E8E34E8A-8588-0899-5A56-FBEC4D01C235}"/>
              </a:ext>
            </a:extLst>
          </p:cNvPr>
          <p:cNvCxnSpPr>
            <a:cxnSpLocks noChangeShapeType="1"/>
            <a:stCxn id="513271" idx="6"/>
            <a:endCxn id="513272" idx="2"/>
          </p:cNvCxnSpPr>
          <p:nvPr/>
        </p:nvCxnSpPr>
        <p:spPr bwMode="auto">
          <a:xfrm>
            <a:off x="2852738" y="5416550"/>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79" name="AutoShape 255">
            <a:extLst>
              <a:ext uri="{FF2B5EF4-FFF2-40B4-BE49-F238E27FC236}">
                <a16:creationId xmlns:a16="http://schemas.microsoft.com/office/drawing/2014/main" id="{467AD95E-FDE2-06B6-44E8-10EF604B7D9B}"/>
              </a:ext>
            </a:extLst>
          </p:cNvPr>
          <p:cNvCxnSpPr>
            <a:cxnSpLocks noChangeShapeType="1"/>
            <a:stCxn id="513272" idx="6"/>
            <a:endCxn id="513273" idx="2"/>
          </p:cNvCxnSpPr>
          <p:nvPr/>
        </p:nvCxnSpPr>
        <p:spPr bwMode="auto">
          <a:xfrm>
            <a:off x="3863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80" name="AutoShape 256">
            <a:extLst>
              <a:ext uri="{FF2B5EF4-FFF2-40B4-BE49-F238E27FC236}">
                <a16:creationId xmlns:a16="http://schemas.microsoft.com/office/drawing/2014/main" id="{623A6959-7413-7178-7A18-7B2026A04681}"/>
              </a:ext>
            </a:extLst>
          </p:cNvPr>
          <p:cNvCxnSpPr>
            <a:cxnSpLocks noChangeShapeType="1"/>
            <a:stCxn id="513273" idx="6"/>
            <a:endCxn id="513274" idx="2"/>
          </p:cNvCxnSpPr>
          <p:nvPr/>
        </p:nvCxnSpPr>
        <p:spPr bwMode="auto">
          <a:xfrm>
            <a:off x="4886325" y="5416550"/>
            <a:ext cx="735013" cy="6350"/>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81" name="AutoShape 257">
            <a:extLst>
              <a:ext uri="{FF2B5EF4-FFF2-40B4-BE49-F238E27FC236}">
                <a16:creationId xmlns:a16="http://schemas.microsoft.com/office/drawing/2014/main" id="{5A9894C3-1791-DEFA-FD0B-2DC6C7ED82E8}"/>
              </a:ext>
            </a:extLst>
          </p:cNvPr>
          <p:cNvCxnSpPr>
            <a:cxnSpLocks noChangeShapeType="1"/>
            <a:stCxn id="513274" idx="6"/>
            <a:endCxn id="513275" idx="2"/>
          </p:cNvCxnSpPr>
          <p:nvPr/>
        </p:nvCxnSpPr>
        <p:spPr bwMode="auto">
          <a:xfrm flipV="1">
            <a:off x="5975350" y="5416550"/>
            <a:ext cx="722313" cy="63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282" name="Oval 258">
            <a:extLst>
              <a:ext uri="{FF2B5EF4-FFF2-40B4-BE49-F238E27FC236}">
                <a16:creationId xmlns:a16="http://schemas.microsoft.com/office/drawing/2014/main" id="{15448438-40AD-413F-F96C-31C4DF2376A4}"/>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83" name="Oval 259">
            <a:extLst>
              <a:ext uri="{FF2B5EF4-FFF2-40B4-BE49-F238E27FC236}">
                <a16:creationId xmlns:a16="http://schemas.microsoft.com/office/drawing/2014/main" id="{BC59CF20-5511-A99D-B205-8CEBD929F7A0}"/>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84" name="Oval 260">
            <a:extLst>
              <a:ext uri="{FF2B5EF4-FFF2-40B4-BE49-F238E27FC236}">
                <a16:creationId xmlns:a16="http://schemas.microsoft.com/office/drawing/2014/main" id="{FFB69F24-C009-533B-9F21-95E3B758894D}"/>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85" name="Oval 261">
            <a:extLst>
              <a:ext uri="{FF2B5EF4-FFF2-40B4-BE49-F238E27FC236}">
                <a16:creationId xmlns:a16="http://schemas.microsoft.com/office/drawing/2014/main" id="{E3FD6FB1-421F-63B8-827A-BC830014F3DD}"/>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86" name="Oval 262">
            <a:extLst>
              <a:ext uri="{FF2B5EF4-FFF2-40B4-BE49-F238E27FC236}">
                <a16:creationId xmlns:a16="http://schemas.microsoft.com/office/drawing/2014/main" id="{62E29FAB-22D2-245B-E1AC-78D1E275B2E9}"/>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3287" name="Oval 263">
            <a:extLst>
              <a:ext uri="{FF2B5EF4-FFF2-40B4-BE49-F238E27FC236}">
                <a16:creationId xmlns:a16="http://schemas.microsoft.com/office/drawing/2014/main" id="{7FEFB0DE-6F43-585F-65B9-9E4C49BDEF3B}"/>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288" name="AutoShape 264">
            <a:extLst>
              <a:ext uri="{FF2B5EF4-FFF2-40B4-BE49-F238E27FC236}">
                <a16:creationId xmlns:a16="http://schemas.microsoft.com/office/drawing/2014/main" id="{BCFFC254-E0AA-3D2C-792E-9FE59F07DC10}"/>
              </a:ext>
            </a:extLst>
          </p:cNvPr>
          <p:cNvCxnSpPr>
            <a:cxnSpLocks noChangeShapeType="1"/>
            <a:stCxn id="513287" idx="6"/>
            <a:endCxn id="513282" idx="2"/>
          </p:cNvCxnSpPr>
          <p:nvPr/>
        </p:nvCxnSpPr>
        <p:spPr bwMode="auto">
          <a:xfrm>
            <a:off x="1831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89" name="AutoShape 265">
            <a:extLst>
              <a:ext uri="{FF2B5EF4-FFF2-40B4-BE49-F238E27FC236}">
                <a16:creationId xmlns:a16="http://schemas.microsoft.com/office/drawing/2014/main" id="{F9063622-C985-BE6A-A880-142ABA523D2D}"/>
              </a:ext>
            </a:extLst>
          </p:cNvPr>
          <p:cNvCxnSpPr>
            <a:cxnSpLocks noChangeShapeType="1"/>
            <a:stCxn id="513282" idx="6"/>
            <a:endCxn id="513283" idx="2"/>
          </p:cNvCxnSpPr>
          <p:nvPr/>
        </p:nvCxnSpPr>
        <p:spPr bwMode="auto">
          <a:xfrm>
            <a:off x="2852738" y="64277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0" name="AutoShape 266">
            <a:extLst>
              <a:ext uri="{FF2B5EF4-FFF2-40B4-BE49-F238E27FC236}">
                <a16:creationId xmlns:a16="http://schemas.microsoft.com/office/drawing/2014/main" id="{8E551E04-5B1D-3DB1-F621-0511FE4A38D2}"/>
              </a:ext>
            </a:extLst>
          </p:cNvPr>
          <p:cNvCxnSpPr>
            <a:cxnSpLocks noChangeShapeType="1"/>
            <a:stCxn id="513283" idx="6"/>
            <a:endCxn id="513284" idx="2"/>
          </p:cNvCxnSpPr>
          <p:nvPr/>
        </p:nvCxnSpPr>
        <p:spPr bwMode="auto">
          <a:xfrm>
            <a:off x="3863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1" name="AutoShape 267">
            <a:extLst>
              <a:ext uri="{FF2B5EF4-FFF2-40B4-BE49-F238E27FC236}">
                <a16:creationId xmlns:a16="http://schemas.microsoft.com/office/drawing/2014/main" id="{A3D897CB-7DAB-3625-7986-917DB3AC59EC}"/>
              </a:ext>
            </a:extLst>
          </p:cNvPr>
          <p:cNvCxnSpPr>
            <a:cxnSpLocks noChangeShapeType="1"/>
            <a:stCxn id="513284" idx="6"/>
            <a:endCxn id="513285" idx="2"/>
          </p:cNvCxnSpPr>
          <p:nvPr/>
        </p:nvCxnSpPr>
        <p:spPr bwMode="auto">
          <a:xfrm>
            <a:off x="4884738"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2" name="AutoShape 268">
            <a:extLst>
              <a:ext uri="{FF2B5EF4-FFF2-40B4-BE49-F238E27FC236}">
                <a16:creationId xmlns:a16="http://schemas.microsoft.com/office/drawing/2014/main" id="{661EE862-A738-1C1E-FCC3-DB4A023BA637}"/>
              </a:ext>
            </a:extLst>
          </p:cNvPr>
          <p:cNvCxnSpPr>
            <a:cxnSpLocks noChangeShapeType="1"/>
            <a:stCxn id="513285" idx="6"/>
            <a:endCxn id="513286" idx="2"/>
          </p:cNvCxnSpPr>
          <p:nvPr/>
        </p:nvCxnSpPr>
        <p:spPr bwMode="auto">
          <a:xfrm>
            <a:off x="5907088" y="64277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3" name="AutoShape 269">
            <a:extLst>
              <a:ext uri="{FF2B5EF4-FFF2-40B4-BE49-F238E27FC236}">
                <a16:creationId xmlns:a16="http://schemas.microsoft.com/office/drawing/2014/main" id="{181C5CDD-5E4D-38D0-8F06-7504B78E3F2B}"/>
              </a:ext>
            </a:extLst>
          </p:cNvPr>
          <p:cNvCxnSpPr>
            <a:cxnSpLocks noChangeShapeType="1"/>
            <a:stCxn id="513276" idx="4"/>
            <a:endCxn id="513287" idx="0"/>
          </p:cNvCxnSpPr>
          <p:nvPr/>
        </p:nvCxnSpPr>
        <p:spPr bwMode="auto">
          <a:xfrm>
            <a:off x="1719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4" name="AutoShape 270">
            <a:extLst>
              <a:ext uri="{FF2B5EF4-FFF2-40B4-BE49-F238E27FC236}">
                <a16:creationId xmlns:a16="http://schemas.microsoft.com/office/drawing/2014/main" id="{835380AE-FEDC-3AAC-919E-BC864B9EF858}"/>
              </a:ext>
            </a:extLst>
          </p:cNvPr>
          <p:cNvCxnSpPr>
            <a:cxnSpLocks noChangeShapeType="1"/>
            <a:stCxn id="513271" idx="4"/>
            <a:endCxn id="513282" idx="0"/>
          </p:cNvCxnSpPr>
          <p:nvPr/>
        </p:nvCxnSpPr>
        <p:spPr bwMode="auto">
          <a:xfrm>
            <a:off x="2740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5" name="AutoShape 271">
            <a:extLst>
              <a:ext uri="{FF2B5EF4-FFF2-40B4-BE49-F238E27FC236}">
                <a16:creationId xmlns:a16="http://schemas.microsoft.com/office/drawing/2014/main" id="{2B348C6B-968C-F955-4702-226CC3F9AA7F}"/>
              </a:ext>
            </a:extLst>
          </p:cNvPr>
          <p:cNvCxnSpPr>
            <a:cxnSpLocks noChangeShapeType="1"/>
            <a:stCxn id="513272" idx="4"/>
            <a:endCxn id="513283" idx="0"/>
          </p:cNvCxnSpPr>
          <p:nvPr/>
        </p:nvCxnSpPr>
        <p:spPr bwMode="auto">
          <a:xfrm>
            <a:off x="3751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6" name="AutoShape 272">
            <a:extLst>
              <a:ext uri="{FF2B5EF4-FFF2-40B4-BE49-F238E27FC236}">
                <a16:creationId xmlns:a16="http://schemas.microsoft.com/office/drawing/2014/main" id="{D20F6FF3-418E-06D5-24A9-4EB3543D678A}"/>
              </a:ext>
            </a:extLst>
          </p:cNvPr>
          <p:cNvCxnSpPr>
            <a:cxnSpLocks noChangeShapeType="1"/>
            <a:stCxn id="513273" idx="4"/>
            <a:endCxn id="513284" idx="0"/>
          </p:cNvCxnSpPr>
          <p:nvPr/>
        </p:nvCxnSpPr>
        <p:spPr bwMode="auto">
          <a:xfrm>
            <a:off x="4772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7" name="AutoShape 273">
            <a:extLst>
              <a:ext uri="{FF2B5EF4-FFF2-40B4-BE49-F238E27FC236}">
                <a16:creationId xmlns:a16="http://schemas.microsoft.com/office/drawing/2014/main" id="{AA544E8C-DB13-1FF5-EAF6-57B8BB493303}"/>
              </a:ext>
            </a:extLst>
          </p:cNvPr>
          <p:cNvCxnSpPr>
            <a:cxnSpLocks noChangeShapeType="1"/>
            <a:stCxn id="513274" idx="4"/>
            <a:endCxn id="513285" idx="0"/>
          </p:cNvCxnSpPr>
          <p:nvPr/>
        </p:nvCxnSpPr>
        <p:spPr bwMode="auto">
          <a:xfrm flipH="1">
            <a:off x="5792788" y="5599113"/>
            <a:ext cx="6350" cy="7127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8" name="AutoShape 274">
            <a:extLst>
              <a:ext uri="{FF2B5EF4-FFF2-40B4-BE49-F238E27FC236}">
                <a16:creationId xmlns:a16="http://schemas.microsoft.com/office/drawing/2014/main" id="{5D64F1ED-365E-264C-3AA2-2F3C266E65EF}"/>
              </a:ext>
            </a:extLst>
          </p:cNvPr>
          <p:cNvCxnSpPr>
            <a:cxnSpLocks noChangeShapeType="1"/>
            <a:stCxn id="513275" idx="4"/>
            <a:endCxn id="513286" idx="0"/>
          </p:cNvCxnSpPr>
          <p:nvPr/>
        </p:nvCxnSpPr>
        <p:spPr bwMode="auto">
          <a:xfrm>
            <a:off x="6813550"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299" name="AutoShape 275">
            <a:extLst>
              <a:ext uri="{FF2B5EF4-FFF2-40B4-BE49-F238E27FC236}">
                <a16:creationId xmlns:a16="http://schemas.microsoft.com/office/drawing/2014/main" id="{9A26B451-344C-2AE6-1E4F-5B91C0969B86}"/>
              </a:ext>
            </a:extLst>
          </p:cNvPr>
          <p:cNvCxnSpPr>
            <a:cxnSpLocks noChangeShapeType="1"/>
            <a:stCxn id="513276" idx="5"/>
            <a:endCxn id="513282" idx="1"/>
          </p:cNvCxnSpPr>
          <p:nvPr/>
        </p:nvCxnSpPr>
        <p:spPr bwMode="auto">
          <a:xfrm>
            <a:off x="1793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0" name="AutoShape 276">
            <a:extLst>
              <a:ext uri="{FF2B5EF4-FFF2-40B4-BE49-F238E27FC236}">
                <a16:creationId xmlns:a16="http://schemas.microsoft.com/office/drawing/2014/main" id="{62C05110-C96C-FD8B-0527-FF059F6932C2}"/>
              </a:ext>
            </a:extLst>
          </p:cNvPr>
          <p:cNvCxnSpPr>
            <a:cxnSpLocks noChangeShapeType="1"/>
            <a:stCxn id="513271" idx="5"/>
            <a:endCxn id="513283" idx="1"/>
          </p:cNvCxnSpPr>
          <p:nvPr/>
        </p:nvCxnSpPr>
        <p:spPr bwMode="auto">
          <a:xfrm>
            <a:off x="2814638" y="5499100"/>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1" name="AutoShape 277">
            <a:extLst>
              <a:ext uri="{FF2B5EF4-FFF2-40B4-BE49-F238E27FC236}">
                <a16:creationId xmlns:a16="http://schemas.microsoft.com/office/drawing/2014/main" id="{40C2E5DB-922C-20CD-8FB2-0E0F8F5AE781}"/>
              </a:ext>
            </a:extLst>
          </p:cNvPr>
          <p:cNvCxnSpPr>
            <a:cxnSpLocks noChangeShapeType="1"/>
            <a:stCxn id="513272" idx="5"/>
            <a:endCxn id="513284" idx="1"/>
          </p:cNvCxnSpPr>
          <p:nvPr/>
        </p:nvCxnSpPr>
        <p:spPr bwMode="auto">
          <a:xfrm>
            <a:off x="3825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2" name="AutoShape 278">
            <a:extLst>
              <a:ext uri="{FF2B5EF4-FFF2-40B4-BE49-F238E27FC236}">
                <a16:creationId xmlns:a16="http://schemas.microsoft.com/office/drawing/2014/main" id="{160D5EC9-6339-0B35-AD06-63FC1340B576}"/>
              </a:ext>
            </a:extLst>
          </p:cNvPr>
          <p:cNvCxnSpPr>
            <a:cxnSpLocks noChangeShapeType="1"/>
            <a:stCxn id="513273" idx="5"/>
            <a:endCxn id="513285" idx="1"/>
          </p:cNvCxnSpPr>
          <p:nvPr/>
        </p:nvCxnSpPr>
        <p:spPr bwMode="auto">
          <a:xfrm>
            <a:off x="4846638"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3" name="AutoShape 279">
            <a:extLst>
              <a:ext uri="{FF2B5EF4-FFF2-40B4-BE49-F238E27FC236}">
                <a16:creationId xmlns:a16="http://schemas.microsoft.com/office/drawing/2014/main" id="{74FB7B3E-9A2A-01D8-5BBA-999E9CCDD06B}"/>
              </a:ext>
            </a:extLst>
          </p:cNvPr>
          <p:cNvCxnSpPr>
            <a:cxnSpLocks noChangeShapeType="1"/>
            <a:stCxn id="513274" idx="5"/>
            <a:endCxn id="513286" idx="1"/>
          </p:cNvCxnSpPr>
          <p:nvPr/>
        </p:nvCxnSpPr>
        <p:spPr bwMode="auto">
          <a:xfrm>
            <a:off x="5918200" y="5549900"/>
            <a:ext cx="819150" cy="7937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4" name="AutoShape 280">
            <a:extLst>
              <a:ext uri="{FF2B5EF4-FFF2-40B4-BE49-F238E27FC236}">
                <a16:creationId xmlns:a16="http://schemas.microsoft.com/office/drawing/2014/main" id="{B4726269-FE70-BC10-2DCF-24F4A0699EF4}"/>
              </a:ext>
            </a:extLst>
          </p:cNvPr>
          <p:cNvCxnSpPr>
            <a:cxnSpLocks noChangeShapeType="1"/>
            <a:stCxn id="513254" idx="4"/>
            <a:endCxn id="513276" idx="0"/>
          </p:cNvCxnSpPr>
          <p:nvPr/>
        </p:nvCxnSpPr>
        <p:spPr bwMode="auto">
          <a:xfrm>
            <a:off x="1719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5" name="AutoShape 281">
            <a:extLst>
              <a:ext uri="{FF2B5EF4-FFF2-40B4-BE49-F238E27FC236}">
                <a16:creationId xmlns:a16="http://schemas.microsoft.com/office/drawing/2014/main" id="{9C89FC2A-D6AB-52BE-3169-E0A7B598D7A9}"/>
              </a:ext>
            </a:extLst>
          </p:cNvPr>
          <p:cNvCxnSpPr>
            <a:cxnSpLocks noChangeShapeType="1"/>
            <a:stCxn id="513249" idx="4"/>
            <a:endCxn id="513271" idx="0"/>
          </p:cNvCxnSpPr>
          <p:nvPr/>
        </p:nvCxnSpPr>
        <p:spPr bwMode="auto">
          <a:xfrm>
            <a:off x="2740025"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6" name="AutoShape 282">
            <a:extLst>
              <a:ext uri="{FF2B5EF4-FFF2-40B4-BE49-F238E27FC236}">
                <a16:creationId xmlns:a16="http://schemas.microsoft.com/office/drawing/2014/main" id="{6B2D5922-E176-8922-2DAC-76373642FE08}"/>
              </a:ext>
            </a:extLst>
          </p:cNvPr>
          <p:cNvCxnSpPr>
            <a:cxnSpLocks noChangeShapeType="1"/>
            <a:stCxn id="513250" idx="4"/>
            <a:endCxn id="513272" idx="0"/>
          </p:cNvCxnSpPr>
          <p:nvPr/>
        </p:nvCxnSpPr>
        <p:spPr bwMode="auto">
          <a:xfrm>
            <a:off x="3751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7" name="AutoShape 283">
            <a:extLst>
              <a:ext uri="{FF2B5EF4-FFF2-40B4-BE49-F238E27FC236}">
                <a16:creationId xmlns:a16="http://schemas.microsoft.com/office/drawing/2014/main" id="{D39B14D0-3446-3A85-9D95-5CA730C0D27C}"/>
              </a:ext>
            </a:extLst>
          </p:cNvPr>
          <p:cNvCxnSpPr>
            <a:cxnSpLocks noChangeShapeType="1"/>
            <a:stCxn id="513251" idx="4"/>
            <a:endCxn id="513273" idx="0"/>
          </p:cNvCxnSpPr>
          <p:nvPr/>
        </p:nvCxnSpPr>
        <p:spPr bwMode="auto">
          <a:xfrm>
            <a:off x="4770438" y="4568825"/>
            <a:ext cx="1587" cy="7318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8" name="AutoShape 284">
            <a:extLst>
              <a:ext uri="{FF2B5EF4-FFF2-40B4-BE49-F238E27FC236}">
                <a16:creationId xmlns:a16="http://schemas.microsoft.com/office/drawing/2014/main" id="{003D9C33-4472-79B7-254C-1C7792E17B2B}"/>
              </a:ext>
            </a:extLst>
          </p:cNvPr>
          <p:cNvCxnSpPr>
            <a:cxnSpLocks noChangeShapeType="1"/>
            <a:stCxn id="513252" idx="4"/>
            <a:endCxn id="513274" idx="0"/>
          </p:cNvCxnSpPr>
          <p:nvPr/>
        </p:nvCxnSpPr>
        <p:spPr bwMode="auto">
          <a:xfrm>
            <a:off x="5792788" y="4568825"/>
            <a:ext cx="6350" cy="676275"/>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09" name="AutoShape 285">
            <a:extLst>
              <a:ext uri="{FF2B5EF4-FFF2-40B4-BE49-F238E27FC236}">
                <a16:creationId xmlns:a16="http://schemas.microsoft.com/office/drawing/2014/main" id="{E3F480D6-6179-7B7D-7AEE-D345F514B4D0}"/>
              </a:ext>
            </a:extLst>
          </p:cNvPr>
          <p:cNvCxnSpPr>
            <a:cxnSpLocks noChangeShapeType="1"/>
            <a:stCxn id="513253" idx="4"/>
            <a:endCxn id="513275" idx="0"/>
          </p:cNvCxnSpPr>
          <p:nvPr/>
        </p:nvCxnSpPr>
        <p:spPr bwMode="auto">
          <a:xfrm>
            <a:off x="6813550"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10" name="AutoShape 286">
            <a:extLst>
              <a:ext uri="{FF2B5EF4-FFF2-40B4-BE49-F238E27FC236}">
                <a16:creationId xmlns:a16="http://schemas.microsoft.com/office/drawing/2014/main" id="{11DAB2A6-1CB3-9142-A706-C2176494D238}"/>
              </a:ext>
            </a:extLst>
          </p:cNvPr>
          <p:cNvCxnSpPr>
            <a:cxnSpLocks noChangeShapeType="1"/>
            <a:stCxn id="513254" idx="5"/>
            <a:endCxn id="513271" idx="1"/>
          </p:cNvCxnSpPr>
          <p:nvPr/>
        </p:nvCxnSpPr>
        <p:spPr bwMode="auto">
          <a:xfrm>
            <a:off x="1793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11" name="AutoShape 287">
            <a:extLst>
              <a:ext uri="{FF2B5EF4-FFF2-40B4-BE49-F238E27FC236}">
                <a16:creationId xmlns:a16="http://schemas.microsoft.com/office/drawing/2014/main" id="{04CC2BDD-A41B-D94A-9F62-5046CF8E818E}"/>
              </a:ext>
            </a:extLst>
          </p:cNvPr>
          <p:cNvCxnSpPr>
            <a:cxnSpLocks noChangeShapeType="1"/>
            <a:stCxn id="513249" idx="5"/>
            <a:endCxn id="513272" idx="1"/>
          </p:cNvCxnSpPr>
          <p:nvPr/>
        </p:nvCxnSpPr>
        <p:spPr bwMode="auto">
          <a:xfrm>
            <a:off x="2814638" y="4537075"/>
            <a:ext cx="8604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12" name="AutoShape 288">
            <a:extLst>
              <a:ext uri="{FF2B5EF4-FFF2-40B4-BE49-F238E27FC236}">
                <a16:creationId xmlns:a16="http://schemas.microsoft.com/office/drawing/2014/main" id="{60194F72-FDDC-B439-1A80-92AE286C275B}"/>
              </a:ext>
            </a:extLst>
          </p:cNvPr>
          <p:cNvCxnSpPr>
            <a:cxnSpLocks noChangeShapeType="1"/>
            <a:stCxn id="513250" idx="5"/>
            <a:endCxn id="513273" idx="1"/>
          </p:cNvCxnSpPr>
          <p:nvPr/>
        </p:nvCxnSpPr>
        <p:spPr bwMode="auto">
          <a:xfrm>
            <a:off x="3825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13" name="AutoShape 289">
            <a:extLst>
              <a:ext uri="{FF2B5EF4-FFF2-40B4-BE49-F238E27FC236}">
                <a16:creationId xmlns:a16="http://schemas.microsoft.com/office/drawing/2014/main" id="{5EFC48EB-1B4C-5331-E196-130BF3E0B2DF}"/>
              </a:ext>
            </a:extLst>
          </p:cNvPr>
          <p:cNvCxnSpPr>
            <a:cxnSpLocks noChangeShapeType="1"/>
            <a:stCxn id="513251" idx="5"/>
            <a:endCxn id="513274" idx="1"/>
          </p:cNvCxnSpPr>
          <p:nvPr/>
        </p:nvCxnSpPr>
        <p:spPr bwMode="auto">
          <a:xfrm>
            <a:off x="4845050" y="4538663"/>
            <a:ext cx="833438" cy="755650"/>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14" name="AutoShape 290">
            <a:extLst>
              <a:ext uri="{FF2B5EF4-FFF2-40B4-BE49-F238E27FC236}">
                <a16:creationId xmlns:a16="http://schemas.microsoft.com/office/drawing/2014/main" id="{F3A6D9E9-1363-A562-1158-F36D2E81B12C}"/>
              </a:ext>
            </a:extLst>
          </p:cNvPr>
          <p:cNvCxnSpPr>
            <a:cxnSpLocks noChangeShapeType="1"/>
            <a:stCxn id="513252" idx="5"/>
            <a:endCxn id="513275" idx="1"/>
          </p:cNvCxnSpPr>
          <p:nvPr/>
        </p:nvCxnSpPr>
        <p:spPr bwMode="auto">
          <a:xfrm>
            <a:off x="5867400"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315" name="Oval 291">
            <a:extLst>
              <a:ext uri="{FF2B5EF4-FFF2-40B4-BE49-F238E27FC236}">
                <a16:creationId xmlns:a16="http://schemas.microsoft.com/office/drawing/2014/main" id="{E5BD1A23-FEDA-E0C4-AF87-1E488FA891CB}"/>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316" name="AutoShape 292">
            <a:extLst>
              <a:ext uri="{FF2B5EF4-FFF2-40B4-BE49-F238E27FC236}">
                <a16:creationId xmlns:a16="http://schemas.microsoft.com/office/drawing/2014/main" id="{6C5D8D58-1C4A-D0B2-F3A7-6710089EEEDF}"/>
              </a:ext>
            </a:extLst>
          </p:cNvPr>
          <p:cNvCxnSpPr>
            <a:cxnSpLocks noChangeShapeType="1"/>
            <a:stCxn id="513243" idx="6"/>
            <a:endCxn id="513315" idx="2"/>
          </p:cNvCxnSpPr>
          <p:nvPr/>
        </p:nvCxnSpPr>
        <p:spPr bwMode="auto">
          <a:xfrm>
            <a:off x="6927850" y="3443288"/>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317" name="Oval 293">
            <a:extLst>
              <a:ext uri="{FF2B5EF4-FFF2-40B4-BE49-F238E27FC236}">
                <a16:creationId xmlns:a16="http://schemas.microsoft.com/office/drawing/2014/main" id="{FA43C777-E215-4910-ED48-A0A1CD7FC820}"/>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318" name="AutoShape 294">
            <a:extLst>
              <a:ext uri="{FF2B5EF4-FFF2-40B4-BE49-F238E27FC236}">
                <a16:creationId xmlns:a16="http://schemas.microsoft.com/office/drawing/2014/main" id="{5DACF54A-912B-BBB1-4AEB-73BF76CA1872}"/>
              </a:ext>
            </a:extLst>
          </p:cNvPr>
          <p:cNvCxnSpPr>
            <a:cxnSpLocks noChangeShapeType="1"/>
            <a:stCxn id="513253" idx="6"/>
            <a:endCxn id="513317" idx="2"/>
          </p:cNvCxnSpPr>
          <p:nvPr/>
        </p:nvCxnSpPr>
        <p:spPr bwMode="auto">
          <a:xfrm>
            <a:off x="6927850" y="4454525"/>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19" name="AutoShape 295">
            <a:extLst>
              <a:ext uri="{FF2B5EF4-FFF2-40B4-BE49-F238E27FC236}">
                <a16:creationId xmlns:a16="http://schemas.microsoft.com/office/drawing/2014/main" id="{331D9E70-6297-9FD2-925D-D8DFEBB87F5E}"/>
              </a:ext>
            </a:extLst>
          </p:cNvPr>
          <p:cNvCxnSpPr>
            <a:cxnSpLocks noChangeShapeType="1"/>
            <a:stCxn id="513315" idx="4"/>
            <a:endCxn id="513317" idx="0"/>
          </p:cNvCxnSpPr>
          <p:nvPr/>
        </p:nvCxnSpPr>
        <p:spPr bwMode="auto">
          <a:xfrm>
            <a:off x="783431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20" name="AutoShape 296">
            <a:extLst>
              <a:ext uri="{FF2B5EF4-FFF2-40B4-BE49-F238E27FC236}">
                <a16:creationId xmlns:a16="http://schemas.microsoft.com/office/drawing/2014/main" id="{0645EE37-E0A6-E31B-2BCC-C313A8A4A6FB}"/>
              </a:ext>
            </a:extLst>
          </p:cNvPr>
          <p:cNvCxnSpPr>
            <a:cxnSpLocks noChangeShapeType="1"/>
            <a:stCxn id="513243" idx="5"/>
            <a:endCxn id="513317" idx="1"/>
          </p:cNvCxnSpPr>
          <p:nvPr/>
        </p:nvCxnSpPr>
        <p:spPr bwMode="auto">
          <a:xfrm>
            <a:off x="6888163"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321" name="Oval 297">
            <a:extLst>
              <a:ext uri="{FF2B5EF4-FFF2-40B4-BE49-F238E27FC236}">
                <a16:creationId xmlns:a16="http://schemas.microsoft.com/office/drawing/2014/main" id="{B7E13949-32A1-D081-EF3F-882C1AC4A5B7}"/>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3322" name="AutoShape 298">
            <a:extLst>
              <a:ext uri="{FF2B5EF4-FFF2-40B4-BE49-F238E27FC236}">
                <a16:creationId xmlns:a16="http://schemas.microsoft.com/office/drawing/2014/main" id="{12B62D90-94D8-D03A-9A7B-5B3AADBF608E}"/>
              </a:ext>
            </a:extLst>
          </p:cNvPr>
          <p:cNvCxnSpPr>
            <a:cxnSpLocks noChangeShapeType="1"/>
            <a:stCxn id="513275" idx="6"/>
            <a:endCxn id="513321" idx="2"/>
          </p:cNvCxnSpPr>
          <p:nvPr/>
        </p:nvCxnSpPr>
        <p:spPr bwMode="auto">
          <a:xfrm>
            <a:off x="6927850" y="5416550"/>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323" name="Oval 299">
            <a:extLst>
              <a:ext uri="{FF2B5EF4-FFF2-40B4-BE49-F238E27FC236}">
                <a16:creationId xmlns:a16="http://schemas.microsoft.com/office/drawing/2014/main" id="{4FE17CA5-9193-7B3E-F036-D24CAD70DC50}"/>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cxnSp>
        <p:nvCxnSpPr>
          <p:cNvPr id="513324" name="AutoShape 300">
            <a:extLst>
              <a:ext uri="{FF2B5EF4-FFF2-40B4-BE49-F238E27FC236}">
                <a16:creationId xmlns:a16="http://schemas.microsoft.com/office/drawing/2014/main" id="{FF5714CF-C0D4-4971-31C0-D9F48EE185CC}"/>
              </a:ext>
            </a:extLst>
          </p:cNvPr>
          <p:cNvCxnSpPr>
            <a:cxnSpLocks noChangeShapeType="1"/>
            <a:stCxn id="513286" idx="6"/>
            <a:endCxn id="513323" idx="2"/>
          </p:cNvCxnSpPr>
          <p:nvPr/>
        </p:nvCxnSpPr>
        <p:spPr bwMode="auto">
          <a:xfrm>
            <a:off x="6927850" y="6427788"/>
            <a:ext cx="72390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25" name="AutoShape 301">
            <a:extLst>
              <a:ext uri="{FF2B5EF4-FFF2-40B4-BE49-F238E27FC236}">
                <a16:creationId xmlns:a16="http://schemas.microsoft.com/office/drawing/2014/main" id="{A1CC3C39-6984-9BEE-5FB9-2F2626C7BC3F}"/>
              </a:ext>
            </a:extLst>
          </p:cNvPr>
          <p:cNvCxnSpPr>
            <a:cxnSpLocks noChangeShapeType="1"/>
            <a:stCxn id="513321" idx="4"/>
            <a:endCxn id="513323" idx="0"/>
          </p:cNvCxnSpPr>
          <p:nvPr/>
        </p:nvCxnSpPr>
        <p:spPr bwMode="auto">
          <a:xfrm>
            <a:off x="7834313" y="5530850"/>
            <a:ext cx="0" cy="7143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26" name="AutoShape 302">
            <a:extLst>
              <a:ext uri="{FF2B5EF4-FFF2-40B4-BE49-F238E27FC236}">
                <a16:creationId xmlns:a16="http://schemas.microsoft.com/office/drawing/2014/main" id="{87DF728E-D951-0471-593B-27680CF7146F}"/>
              </a:ext>
            </a:extLst>
          </p:cNvPr>
          <p:cNvCxnSpPr>
            <a:cxnSpLocks noChangeShapeType="1"/>
            <a:stCxn id="513275" idx="5"/>
            <a:endCxn id="513323" idx="1"/>
          </p:cNvCxnSpPr>
          <p:nvPr/>
        </p:nvCxnSpPr>
        <p:spPr bwMode="auto">
          <a:xfrm>
            <a:off x="6888163" y="5499100"/>
            <a:ext cx="8223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27" name="AutoShape 303">
            <a:extLst>
              <a:ext uri="{FF2B5EF4-FFF2-40B4-BE49-F238E27FC236}">
                <a16:creationId xmlns:a16="http://schemas.microsoft.com/office/drawing/2014/main" id="{FB7D1F33-7A5E-CCDC-2A18-218C127305AD}"/>
              </a:ext>
            </a:extLst>
          </p:cNvPr>
          <p:cNvCxnSpPr>
            <a:cxnSpLocks noChangeShapeType="1"/>
            <a:stCxn id="513317" idx="4"/>
            <a:endCxn id="513321" idx="0"/>
          </p:cNvCxnSpPr>
          <p:nvPr/>
        </p:nvCxnSpPr>
        <p:spPr bwMode="auto">
          <a:xfrm>
            <a:off x="783431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3328" name="AutoShape 304">
            <a:extLst>
              <a:ext uri="{FF2B5EF4-FFF2-40B4-BE49-F238E27FC236}">
                <a16:creationId xmlns:a16="http://schemas.microsoft.com/office/drawing/2014/main" id="{22B345BB-4BB9-979C-E7B2-9B49466E53DD}"/>
              </a:ext>
            </a:extLst>
          </p:cNvPr>
          <p:cNvCxnSpPr>
            <a:cxnSpLocks noChangeShapeType="1"/>
            <a:stCxn id="513253" idx="5"/>
            <a:endCxn id="513321" idx="1"/>
          </p:cNvCxnSpPr>
          <p:nvPr/>
        </p:nvCxnSpPr>
        <p:spPr bwMode="auto">
          <a:xfrm>
            <a:off x="6888163"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3329" name="Text Box 305">
            <a:extLst>
              <a:ext uri="{FF2B5EF4-FFF2-40B4-BE49-F238E27FC236}">
                <a16:creationId xmlns:a16="http://schemas.microsoft.com/office/drawing/2014/main" id="{174459BA-9A96-AD39-CEFF-635EBACBD56E}"/>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513330" name="Text Box 306">
            <a:extLst>
              <a:ext uri="{FF2B5EF4-FFF2-40B4-BE49-F238E27FC236}">
                <a16:creationId xmlns:a16="http://schemas.microsoft.com/office/drawing/2014/main" id="{6C7B06FD-23DB-945C-F778-8913BD4F357C}"/>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513331" name="Text Box 307">
            <a:extLst>
              <a:ext uri="{FF2B5EF4-FFF2-40B4-BE49-F238E27FC236}">
                <a16:creationId xmlns:a16="http://schemas.microsoft.com/office/drawing/2014/main" id="{39CA2C4B-18B3-40F4-36DD-BFA6DEE4DFF2}"/>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513332" name="Text Box 308">
            <a:extLst>
              <a:ext uri="{FF2B5EF4-FFF2-40B4-BE49-F238E27FC236}">
                <a16:creationId xmlns:a16="http://schemas.microsoft.com/office/drawing/2014/main" id="{E85B9118-956D-BEDC-5EDC-27002D3C7FC3}"/>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513333" name="Text Box 309">
            <a:extLst>
              <a:ext uri="{FF2B5EF4-FFF2-40B4-BE49-F238E27FC236}">
                <a16:creationId xmlns:a16="http://schemas.microsoft.com/office/drawing/2014/main" id="{38C1D72F-120A-1073-7311-68EC53223511}"/>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513334" name="Text Box 310">
            <a:extLst>
              <a:ext uri="{FF2B5EF4-FFF2-40B4-BE49-F238E27FC236}">
                <a16:creationId xmlns:a16="http://schemas.microsoft.com/office/drawing/2014/main" id="{4A453939-ACF5-25E4-95F3-BC73BAF40585}"/>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513335" name="Text Box 311">
            <a:extLst>
              <a:ext uri="{FF2B5EF4-FFF2-40B4-BE49-F238E27FC236}">
                <a16:creationId xmlns:a16="http://schemas.microsoft.com/office/drawing/2014/main" id="{3078A5EF-0FF0-B2A8-BBCD-3C51187C431F}"/>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513336" name="Text Box 312">
            <a:extLst>
              <a:ext uri="{FF2B5EF4-FFF2-40B4-BE49-F238E27FC236}">
                <a16:creationId xmlns:a16="http://schemas.microsoft.com/office/drawing/2014/main" id="{247E3414-01E2-B784-49CC-8CA5C92E09D4}"/>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513337" name="Text Box 313">
            <a:extLst>
              <a:ext uri="{FF2B5EF4-FFF2-40B4-BE49-F238E27FC236}">
                <a16:creationId xmlns:a16="http://schemas.microsoft.com/office/drawing/2014/main" id="{0DF2535F-3F40-5934-5BC8-E9DF5A24A02E}"/>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513338" name="Text Box 314">
            <a:extLst>
              <a:ext uri="{FF2B5EF4-FFF2-40B4-BE49-F238E27FC236}">
                <a16:creationId xmlns:a16="http://schemas.microsoft.com/office/drawing/2014/main" id="{7F0B7F61-6388-A1EB-64DF-732D28D431FF}"/>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3339" name="Text Box 315">
            <a:extLst>
              <a:ext uri="{FF2B5EF4-FFF2-40B4-BE49-F238E27FC236}">
                <a16:creationId xmlns:a16="http://schemas.microsoft.com/office/drawing/2014/main" id="{1AA325A2-5C74-D207-3625-A8B86EC4491C}"/>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3340" name="Oval 316">
            <a:extLst>
              <a:ext uri="{FF2B5EF4-FFF2-40B4-BE49-F238E27FC236}">
                <a16:creationId xmlns:a16="http://schemas.microsoft.com/office/drawing/2014/main" id="{9E5DD4B3-4D71-BB8E-B8FF-80CA89E97623}"/>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
        <p:nvSpPr>
          <p:cNvPr id="513344" name="Text Box 320">
            <a:extLst>
              <a:ext uri="{FF2B5EF4-FFF2-40B4-BE49-F238E27FC236}">
                <a16:creationId xmlns:a16="http://schemas.microsoft.com/office/drawing/2014/main" id="{F1910AF9-1C28-D8F2-93CB-A628BA1253EC}"/>
              </a:ext>
            </a:extLst>
          </p:cNvPr>
          <p:cNvSpPr txBox="1">
            <a:spLocks noChangeArrowheads="1"/>
          </p:cNvSpPr>
          <p:nvPr/>
        </p:nvSpPr>
        <p:spPr bwMode="auto">
          <a:xfrm>
            <a:off x="5548313" y="4614863"/>
            <a:ext cx="398462"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3345" name="Text Box 321">
            <a:extLst>
              <a:ext uri="{FF2B5EF4-FFF2-40B4-BE49-F238E27FC236}">
                <a16:creationId xmlns:a16="http://schemas.microsoft.com/office/drawing/2014/main" id="{AD5D0617-0D46-608D-79B9-6A0154B0B02F}"/>
              </a:ext>
            </a:extLst>
          </p:cNvPr>
          <p:cNvSpPr txBox="1">
            <a:spLocks noChangeArrowheads="1"/>
          </p:cNvSpPr>
          <p:nvPr/>
        </p:nvSpPr>
        <p:spPr bwMode="auto">
          <a:xfrm>
            <a:off x="5092700" y="5172075"/>
            <a:ext cx="400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graphicFrame>
        <p:nvGraphicFramePr>
          <p:cNvPr id="513346" name="Object 322">
            <a:extLst>
              <a:ext uri="{FF2B5EF4-FFF2-40B4-BE49-F238E27FC236}">
                <a16:creationId xmlns:a16="http://schemas.microsoft.com/office/drawing/2014/main" id="{133D61A3-EE7A-DB95-D60C-EED9C5BC7E06}"/>
              </a:ext>
            </a:extLst>
          </p:cNvPr>
          <p:cNvGraphicFramePr>
            <a:graphicFrameLocks noChangeAspect="1"/>
          </p:cNvGraphicFramePr>
          <p:nvPr/>
        </p:nvGraphicFramePr>
        <p:xfrm>
          <a:off x="5132388" y="4616450"/>
          <a:ext cx="374650" cy="274638"/>
        </p:xfrm>
        <a:graphic>
          <a:graphicData uri="http://schemas.openxmlformats.org/presentationml/2006/ole">
            <mc:AlternateContent xmlns:mc="http://schemas.openxmlformats.org/markup-compatibility/2006">
              <mc:Choice xmlns:v="urn:schemas-microsoft-com:vml" Requires="v">
                <p:oleObj name="Equation" r:id="rId3" imgW="2489200" imgH="1828800" progId="Equation.3">
                  <p:embed/>
                </p:oleObj>
              </mc:Choice>
              <mc:Fallback>
                <p:oleObj name="Equation" r:id="rId3" imgW="2489200" imgH="1828800" progId="Equation.3">
                  <p:embed/>
                  <p:pic>
                    <p:nvPicPr>
                      <p:cNvPr id="0" name="Object 32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32388" y="4616450"/>
                        <a:ext cx="374650" cy="274638"/>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B7FC770-6964-383B-2B77-3D4B1FBBA649}"/>
              </a:ext>
            </a:extLst>
          </p:cNvPr>
          <p:cNvSpPr>
            <a:spLocks noGrp="1"/>
          </p:cNvSpPr>
          <p:nvPr>
            <p:ph type="sldNum" sz="quarter" idx="10"/>
          </p:nvPr>
        </p:nvSpPr>
        <p:spPr/>
        <p:txBody>
          <a:bodyPr/>
          <a:lstStyle/>
          <a:p>
            <a:fld id="{20AB14DE-2C0D-C249-AD00-B33690E3ED2C}" type="slidenum">
              <a:rPr lang="en-US" altLang="en-US"/>
              <a:pPr/>
              <a:t>47</a:t>
            </a:fld>
            <a:endParaRPr lang="en-US" altLang="en-US" sz="1400"/>
          </a:p>
        </p:txBody>
      </p:sp>
      <p:sp>
        <p:nvSpPr>
          <p:cNvPr id="645229" name="Rectangle 109">
            <a:extLst>
              <a:ext uri="{FF2B5EF4-FFF2-40B4-BE49-F238E27FC236}">
                <a16:creationId xmlns:a16="http://schemas.microsoft.com/office/drawing/2014/main" id="{204FA2AF-E351-6F15-A8B9-8746B5612417}"/>
              </a:ext>
            </a:extLst>
          </p:cNvPr>
          <p:cNvSpPr>
            <a:spLocks noChangeArrowheads="1"/>
          </p:cNvSpPr>
          <p:nvPr/>
        </p:nvSpPr>
        <p:spPr bwMode="auto">
          <a:xfrm>
            <a:off x="5413375" y="2895600"/>
            <a:ext cx="788988" cy="3810000"/>
          </a:xfrm>
          <a:prstGeom prst="rect">
            <a:avLst/>
          </a:prstGeom>
          <a:solidFill>
            <a:srgbClr val="FFCC99"/>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45122" name="Rectangle 2">
            <a:extLst>
              <a:ext uri="{FF2B5EF4-FFF2-40B4-BE49-F238E27FC236}">
                <a16:creationId xmlns:a16="http://schemas.microsoft.com/office/drawing/2014/main" id="{DDA0191C-E362-3260-185C-E1362C405E27}"/>
              </a:ext>
            </a:extLst>
          </p:cNvPr>
          <p:cNvSpPr>
            <a:spLocks noGrp="1" noChangeArrowheads="1"/>
          </p:cNvSpPr>
          <p:nvPr>
            <p:ph type="body" idx="1"/>
          </p:nvPr>
        </p:nvSpPr>
        <p:spPr/>
        <p:txBody>
          <a:bodyPr/>
          <a:lstStyle/>
          <a:p>
            <a:r>
              <a:rPr lang="en-US" altLang="en-US"/>
              <a:t>Edit distance graph.</a:t>
            </a:r>
          </a:p>
          <a:p>
            <a:pPr lvl="1"/>
            <a:r>
              <a:rPr lang="en-US" altLang="en-US"/>
              <a:t>Let f(i, j) be shortest path from (0,0) to (i, j).</a:t>
            </a:r>
          </a:p>
          <a:p>
            <a:pPr lvl="1"/>
            <a:r>
              <a:rPr lang="en-US" altLang="en-US"/>
              <a:t>Can compute f (•, j) for any j in O(mn) time and O(m + n) space.</a:t>
            </a:r>
          </a:p>
        </p:txBody>
      </p:sp>
      <p:sp>
        <p:nvSpPr>
          <p:cNvPr id="645123" name="Rectangle 3">
            <a:extLst>
              <a:ext uri="{FF2B5EF4-FFF2-40B4-BE49-F238E27FC236}">
                <a16:creationId xmlns:a16="http://schemas.microsoft.com/office/drawing/2014/main" id="{7983D90B-D892-49A2-A966-CDE796B70542}"/>
              </a:ext>
            </a:extLst>
          </p:cNvPr>
          <p:cNvSpPr>
            <a:spLocks noGrp="1" noChangeArrowheads="1"/>
          </p:cNvSpPr>
          <p:nvPr>
            <p:ph type="title"/>
          </p:nvPr>
        </p:nvSpPr>
        <p:spPr/>
        <p:txBody>
          <a:bodyPr/>
          <a:lstStyle/>
          <a:p>
            <a:r>
              <a:rPr lang="en-US" altLang="en-US"/>
              <a:t>Sequence Alignment:  Linear Space</a:t>
            </a:r>
          </a:p>
        </p:txBody>
      </p:sp>
      <p:sp>
        <p:nvSpPr>
          <p:cNvPr id="645124" name="Oval 4">
            <a:extLst>
              <a:ext uri="{FF2B5EF4-FFF2-40B4-BE49-F238E27FC236}">
                <a16:creationId xmlns:a16="http://schemas.microsoft.com/office/drawing/2014/main" id="{56ABF2C5-F88B-D190-D3B1-D73379329F7C}"/>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25" name="Oval 5">
            <a:extLst>
              <a:ext uri="{FF2B5EF4-FFF2-40B4-BE49-F238E27FC236}">
                <a16:creationId xmlns:a16="http://schemas.microsoft.com/office/drawing/2014/main" id="{B341EE0F-CD5B-1ACE-6105-03DA076D0957}"/>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26" name="Oval 6">
            <a:extLst>
              <a:ext uri="{FF2B5EF4-FFF2-40B4-BE49-F238E27FC236}">
                <a16:creationId xmlns:a16="http://schemas.microsoft.com/office/drawing/2014/main" id="{3C01C563-BE7E-E022-D779-5E86BC58BCCE}"/>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27" name="Oval 7">
            <a:extLst>
              <a:ext uri="{FF2B5EF4-FFF2-40B4-BE49-F238E27FC236}">
                <a16:creationId xmlns:a16="http://schemas.microsoft.com/office/drawing/2014/main" id="{6A097459-0B4F-76CF-2A74-4A6594BDE4DC}"/>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28" name="Oval 8">
            <a:extLst>
              <a:ext uri="{FF2B5EF4-FFF2-40B4-BE49-F238E27FC236}">
                <a16:creationId xmlns:a16="http://schemas.microsoft.com/office/drawing/2014/main" id="{5D53D589-D7DF-2DD1-0B92-E0A3ED03A0B5}"/>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129" name="AutoShape 9">
            <a:extLst>
              <a:ext uri="{FF2B5EF4-FFF2-40B4-BE49-F238E27FC236}">
                <a16:creationId xmlns:a16="http://schemas.microsoft.com/office/drawing/2014/main" id="{05C73C95-4184-EF6E-7B17-BC2207B4FB0B}"/>
              </a:ext>
            </a:extLst>
          </p:cNvPr>
          <p:cNvCxnSpPr>
            <a:cxnSpLocks noChangeShapeType="1"/>
            <a:stCxn id="645225" idx="6"/>
            <a:endCxn id="645124" idx="2"/>
          </p:cNvCxnSpPr>
          <p:nvPr/>
        </p:nvCxnSpPr>
        <p:spPr bwMode="auto">
          <a:xfrm>
            <a:off x="1890713" y="3438525"/>
            <a:ext cx="735012" cy="4763"/>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30" name="AutoShape 10">
            <a:extLst>
              <a:ext uri="{FF2B5EF4-FFF2-40B4-BE49-F238E27FC236}">
                <a16:creationId xmlns:a16="http://schemas.microsoft.com/office/drawing/2014/main" id="{A9FD0579-9C6C-4560-3433-3E67CD253E09}"/>
              </a:ext>
            </a:extLst>
          </p:cNvPr>
          <p:cNvCxnSpPr>
            <a:cxnSpLocks noChangeShapeType="1"/>
            <a:stCxn id="645124" idx="6"/>
            <a:endCxn id="645125" idx="2"/>
          </p:cNvCxnSpPr>
          <p:nvPr/>
        </p:nvCxnSpPr>
        <p:spPr bwMode="auto">
          <a:xfrm>
            <a:off x="2852738" y="34432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31" name="AutoShape 11">
            <a:extLst>
              <a:ext uri="{FF2B5EF4-FFF2-40B4-BE49-F238E27FC236}">
                <a16:creationId xmlns:a16="http://schemas.microsoft.com/office/drawing/2014/main" id="{47C6E462-97DB-D464-4CBF-F85582CB7488}"/>
              </a:ext>
            </a:extLst>
          </p:cNvPr>
          <p:cNvCxnSpPr>
            <a:cxnSpLocks noChangeShapeType="1"/>
            <a:stCxn id="645125" idx="6"/>
            <a:endCxn id="645126" idx="2"/>
          </p:cNvCxnSpPr>
          <p:nvPr/>
        </p:nvCxnSpPr>
        <p:spPr bwMode="auto">
          <a:xfrm>
            <a:off x="3863975"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32" name="AutoShape 12">
            <a:extLst>
              <a:ext uri="{FF2B5EF4-FFF2-40B4-BE49-F238E27FC236}">
                <a16:creationId xmlns:a16="http://schemas.microsoft.com/office/drawing/2014/main" id="{F8DDDBF5-577E-4C43-5482-2A39421352FB}"/>
              </a:ext>
            </a:extLst>
          </p:cNvPr>
          <p:cNvCxnSpPr>
            <a:cxnSpLocks noChangeShapeType="1"/>
            <a:stCxn id="645126" idx="6"/>
            <a:endCxn id="645127" idx="2"/>
          </p:cNvCxnSpPr>
          <p:nvPr/>
        </p:nvCxnSpPr>
        <p:spPr bwMode="auto">
          <a:xfrm>
            <a:off x="4884738"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33" name="AutoShape 13">
            <a:extLst>
              <a:ext uri="{FF2B5EF4-FFF2-40B4-BE49-F238E27FC236}">
                <a16:creationId xmlns:a16="http://schemas.microsoft.com/office/drawing/2014/main" id="{1FE9FBB2-F126-FBA1-F589-A3FE7C7BED94}"/>
              </a:ext>
            </a:extLst>
          </p:cNvPr>
          <p:cNvCxnSpPr>
            <a:cxnSpLocks noChangeShapeType="1"/>
            <a:stCxn id="645127" idx="6"/>
            <a:endCxn id="645128" idx="2"/>
          </p:cNvCxnSpPr>
          <p:nvPr/>
        </p:nvCxnSpPr>
        <p:spPr bwMode="auto">
          <a:xfrm>
            <a:off x="5907088" y="34432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134" name="Oval 14">
            <a:extLst>
              <a:ext uri="{FF2B5EF4-FFF2-40B4-BE49-F238E27FC236}">
                <a16:creationId xmlns:a16="http://schemas.microsoft.com/office/drawing/2014/main" id="{AF196E61-749A-EA67-4A71-2545CBB24B77}"/>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35" name="Oval 15">
            <a:extLst>
              <a:ext uri="{FF2B5EF4-FFF2-40B4-BE49-F238E27FC236}">
                <a16:creationId xmlns:a16="http://schemas.microsoft.com/office/drawing/2014/main" id="{1481737E-074F-1AAC-EFAE-DFD4F51C4102}"/>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36" name="Oval 16">
            <a:extLst>
              <a:ext uri="{FF2B5EF4-FFF2-40B4-BE49-F238E27FC236}">
                <a16:creationId xmlns:a16="http://schemas.microsoft.com/office/drawing/2014/main" id="{91B73F84-BD4C-2159-1681-54E253C8B49D}"/>
              </a:ext>
            </a:extLst>
          </p:cNvPr>
          <p:cNvSpPr>
            <a:spLocks noChangeArrowheads="1"/>
          </p:cNvSpPr>
          <p:nvPr/>
        </p:nvSpPr>
        <p:spPr bwMode="auto">
          <a:xfrm>
            <a:off x="4665663" y="4351338"/>
            <a:ext cx="209550" cy="209550"/>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solidFill>
                <a:schemeClr val="bg1"/>
              </a:solidFill>
            </a:endParaRPr>
          </a:p>
        </p:txBody>
      </p:sp>
      <p:sp>
        <p:nvSpPr>
          <p:cNvPr id="645137" name="Oval 17">
            <a:extLst>
              <a:ext uri="{FF2B5EF4-FFF2-40B4-BE49-F238E27FC236}">
                <a16:creationId xmlns:a16="http://schemas.microsoft.com/office/drawing/2014/main" id="{9C81EA07-BF08-E07E-AA45-D0ED0E4844FD}"/>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38" name="Oval 18">
            <a:extLst>
              <a:ext uri="{FF2B5EF4-FFF2-40B4-BE49-F238E27FC236}">
                <a16:creationId xmlns:a16="http://schemas.microsoft.com/office/drawing/2014/main" id="{FF1CD33F-CFB5-4BB4-B585-B31ED5FC5D4E}"/>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39" name="Oval 19">
            <a:extLst>
              <a:ext uri="{FF2B5EF4-FFF2-40B4-BE49-F238E27FC236}">
                <a16:creationId xmlns:a16="http://schemas.microsoft.com/office/drawing/2014/main" id="{021DEF1B-1DB7-A64D-C235-208856F7CE79}"/>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140" name="AutoShape 20">
            <a:extLst>
              <a:ext uri="{FF2B5EF4-FFF2-40B4-BE49-F238E27FC236}">
                <a16:creationId xmlns:a16="http://schemas.microsoft.com/office/drawing/2014/main" id="{3D17CA08-F465-F701-D0CD-9428500E32EF}"/>
              </a:ext>
            </a:extLst>
          </p:cNvPr>
          <p:cNvCxnSpPr>
            <a:cxnSpLocks noChangeShapeType="1"/>
            <a:stCxn id="645139" idx="6"/>
            <a:endCxn id="645134" idx="2"/>
          </p:cNvCxnSpPr>
          <p:nvPr/>
        </p:nvCxnSpPr>
        <p:spPr bwMode="auto">
          <a:xfrm>
            <a:off x="1831975" y="4454525"/>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1" name="AutoShape 21">
            <a:extLst>
              <a:ext uri="{FF2B5EF4-FFF2-40B4-BE49-F238E27FC236}">
                <a16:creationId xmlns:a16="http://schemas.microsoft.com/office/drawing/2014/main" id="{E01E788D-468C-8053-DDE0-81B1D6D112E2}"/>
              </a:ext>
            </a:extLst>
          </p:cNvPr>
          <p:cNvCxnSpPr>
            <a:cxnSpLocks noChangeShapeType="1"/>
            <a:stCxn id="645134" idx="6"/>
            <a:endCxn id="645135" idx="2"/>
          </p:cNvCxnSpPr>
          <p:nvPr/>
        </p:nvCxnSpPr>
        <p:spPr bwMode="auto">
          <a:xfrm>
            <a:off x="2852738" y="4454525"/>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2" name="AutoShape 22">
            <a:extLst>
              <a:ext uri="{FF2B5EF4-FFF2-40B4-BE49-F238E27FC236}">
                <a16:creationId xmlns:a16="http://schemas.microsoft.com/office/drawing/2014/main" id="{C03EDF09-A068-E747-8F23-CA44789D4C26}"/>
              </a:ext>
            </a:extLst>
          </p:cNvPr>
          <p:cNvCxnSpPr>
            <a:cxnSpLocks noChangeShapeType="1"/>
            <a:stCxn id="645135" idx="6"/>
            <a:endCxn id="645136" idx="2"/>
          </p:cNvCxnSpPr>
          <p:nvPr/>
        </p:nvCxnSpPr>
        <p:spPr bwMode="auto">
          <a:xfrm>
            <a:off x="3865563" y="4454525"/>
            <a:ext cx="792162" cy="1588"/>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3" name="AutoShape 23">
            <a:extLst>
              <a:ext uri="{FF2B5EF4-FFF2-40B4-BE49-F238E27FC236}">
                <a16:creationId xmlns:a16="http://schemas.microsoft.com/office/drawing/2014/main" id="{142780D5-A3F0-DA45-50BE-15E4A832A8AF}"/>
              </a:ext>
            </a:extLst>
          </p:cNvPr>
          <p:cNvCxnSpPr>
            <a:cxnSpLocks noChangeShapeType="1"/>
            <a:stCxn id="645136" idx="6"/>
            <a:endCxn id="645137" idx="2"/>
          </p:cNvCxnSpPr>
          <p:nvPr/>
        </p:nvCxnSpPr>
        <p:spPr bwMode="auto">
          <a:xfrm flipV="1">
            <a:off x="4883150" y="4454525"/>
            <a:ext cx="793750" cy="158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4" name="AutoShape 24">
            <a:extLst>
              <a:ext uri="{FF2B5EF4-FFF2-40B4-BE49-F238E27FC236}">
                <a16:creationId xmlns:a16="http://schemas.microsoft.com/office/drawing/2014/main" id="{44FE2AEC-7AED-0151-62BE-08BA049B8142}"/>
              </a:ext>
            </a:extLst>
          </p:cNvPr>
          <p:cNvCxnSpPr>
            <a:cxnSpLocks noChangeShapeType="1"/>
            <a:stCxn id="645137" idx="6"/>
            <a:endCxn id="645138" idx="2"/>
          </p:cNvCxnSpPr>
          <p:nvPr/>
        </p:nvCxnSpPr>
        <p:spPr bwMode="auto">
          <a:xfrm>
            <a:off x="5907088" y="4454525"/>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5" name="AutoShape 25">
            <a:extLst>
              <a:ext uri="{FF2B5EF4-FFF2-40B4-BE49-F238E27FC236}">
                <a16:creationId xmlns:a16="http://schemas.microsoft.com/office/drawing/2014/main" id="{8CFCBB15-73E9-EC5C-CBE8-B99D5178827D}"/>
              </a:ext>
            </a:extLst>
          </p:cNvPr>
          <p:cNvCxnSpPr>
            <a:cxnSpLocks noChangeShapeType="1"/>
            <a:stCxn id="645225" idx="4"/>
            <a:endCxn id="645139" idx="0"/>
          </p:cNvCxnSpPr>
          <p:nvPr/>
        </p:nvCxnSpPr>
        <p:spPr bwMode="auto">
          <a:xfrm>
            <a:off x="1712913" y="3614738"/>
            <a:ext cx="6350" cy="7254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6" name="AutoShape 26">
            <a:extLst>
              <a:ext uri="{FF2B5EF4-FFF2-40B4-BE49-F238E27FC236}">
                <a16:creationId xmlns:a16="http://schemas.microsoft.com/office/drawing/2014/main" id="{5E000EA2-384B-B5B2-99E9-4A071FD7CDC8}"/>
              </a:ext>
            </a:extLst>
          </p:cNvPr>
          <p:cNvCxnSpPr>
            <a:cxnSpLocks noChangeShapeType="1"/>
            <a:stCxn id="645124" idx="4"/>
            <a:endCxn id="645134" idx="0"/>
          </p:cNvCxnSpPr>
          <p:nvPr/>
        </p:nvCxnSpPr>
        <p:spPr bwMode="auto">
          <a:xfrm>
            <a:off x="2740025"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7" name="AutoShape 27">
            <a:extLst>
              <a:ext uri="{FF2B5EF4-FFF2-40B4-BE49-F238E27FC236}">
                <a16:creationId xmlns:a16="http://schemas.microsoft.com/office/drawing/2014/main" id="{D3C0A8FE-D51E-D5DE-256B-E8C94DCAB172}"/>
              </a:ext>
            </a:extLst>
          </p:cNvPr>
          <p:cNvCxnSpPr>
            <a:cxnSpLocks noChangeShapeType="1"/>
            <a:stCxn id="645125" idx="4"/>
            <a:endCxn id="645135" idx="0"/>
          </p:cNvCxnSpPr>
          <p:nvPr/>
        </p:nvCxnSpPr>
        <p:spPr bwMode="auto">
          <a:xfrm>
            <a:off x="375126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8" name="AutoShape 28">
            <a:extLst>
              <a:ext uri="{FF2B5EF4-FFF2-40B4-BE49-F238E27FC236}">
                <a16:creationId xmlns:a16="http://schemas.microsoft.com/office/drawing/2014/main" id="{B57D2184-E3DA-6E01-4CF8-07FAC6D22AB1}"/>
              </a:ext>
            </a:extLst>
          </p:cNvPr>
          <p:cNvCxnSpPr>
            <a:cxnSpLocks noChangeShapeType="1"/>
            <a:stCxn id="645126" idx="4"/>
            <a:endCxn id="645136" idx="0"/>
          </p:cNvCxnSpPr>
          <p:nvPr/>
        </p:nvCxnSpPr>
        <p:spPr bwMode="auto">
          <a:xfrm flipH="1">
            <a:off x="4770438" y="3557588"/>
            <a:ext cx="1587" cy="7858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49" name="AutoShape 29">
            <a:extLst>
              <a:ext uri="{FF2B5EF4-FFF2-40B4-BE49-F238E27FC236}">
                <a16:creationId xmlns:a16="http://schemas.microsoft.com/office/drawing/2014/main" id="{88631FB4-FD63-A20D-3084-F15A9C8C11AE}"/>
              </a:ext>
            </a:extLst>
          </p:cNvPr>
          <p:cNvCxnSpPr>
            <a:cxnSpLocks noChangeShapeType="1"/>
            <a:stCxn id="645127" idx="4"/>
            <a:endCxn id="645137" idx="0"/>
          </p:cNvCxnSpPr>
          <p:nvPr/>
        </p:nvCxnSpPr>
        <p:spPr bwMode="auto">
          <a:xfrm>
            <a:off x="5792788"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50" name="AutoShape 30">
            <a:extLst>
              <a:ext uri="{FF2B5EF4-FFF2-40B4-BE49-F238E27FC236}">
                <a16:creationId xmlns:a16="http://schemas.microsoft.com/office/drawing/2014/main" id="{1A371D54-BA04-0D84-8232-BADD5C5D178A}"/>
              </a:ext>
            </a:extLst>
          </p:cNvPr>
          <p:cNvCxnSpPr>
            <a:cxnSpLocks noChangeShapeType="1"/>
            <a:stCxn id="645128" idx="4"/>
            <a:endCxn id="645138" idx="0"/>
          </p:cNvCxnSpPr>
          <p:nvPr/>
        </p:nvCxnSpPr>
        <p:spPr bwMode="auto">
          <a:xfrm>
            <a:off x="6813550"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51" name="AutoShape 31">
            <a:extLst>
              <a:ext uri="{FF2B5EF4-FFF2-40B4-BE49-F238E27FC236}">
                <a16:creationId xmlns:a16="http://schemas.microsoft.com/office/drawing/2014/main" id="{06484627-AA66-5331-232C-0BA2CD84EDC5}"/>
              </a:ext>
            </a:extLst>
          </p:cNvPr>
          <p:cNvCxnSpPr>
            <a:cxnSpLocks noChangeShapeType="1"/>
            <a:stCxn id="645225" idx="5"/>
            <a:endCxn id="645134" idx="1"/>
          </p:cNvCxnSpPr>
          <p:nvPr/>
        </p:nvCxnSpPr>
        <p:spPr bwMode="auto">
          <a:xfrm>
            <a:off x="1833563" y="3565525"/>
            <a:ext cx="830262" cy="8048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52" name="AutoShape 32">
            <a:extLst>
              <a:ext uri="{FF2B5EF4-FFF2-40B4-BE49-F238E27FC236}">
                <a16:creationId xmlns:a16="http://schemas.microsoft.com/office/drawing/2014/main" id="{527F02A4-9FCA-90A4-36B0-96A4F4D0FEBF}"/>
              </a:ext>
            </a:extLst>
          </p:cNvPr>
          <p:cNvCxnSpPr>
            <a:cxnSpLocks noChangeShapeType="1"/>
            <a:stCxn id="645124" idx="5"/>
            <a:endCxn id="645135" idx="1"/>
          </p:cNvCxnSpPr>
          <p:nvPr/>
        </p:nvCxnSpPr>
        <p:spPr bwMode="auto">
          <a:xfrm>
            <a:off x="2814638" y="3525838"/>
            <a:ext cx="860425" cy="844550"/>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53" name="AutoShape 33">
            <a:extLst>
              <a:ext uri="{FF2B5EF4-FFF2-40B4-BE49-F238E27FC236}">
                <a16:creationId xmlns:a16="http://schemas.microsoft.com/office/drawing/2014/main" id="{31D6EA80-1C47-1AC8-7208-90C455C83DDA}"/>
              </a:ext>
            </a:extLst>
          </p:cNvPr>
          <p:cNvCxnSpPr>
            <a:cxnSpLocks noChangeShapeType="1"/>
            <a:stCxn id="645125" idx="5"/>
            <a:endCxn id="645136" idx="1"/>
          </p:cNvCxnSpPr>
          <p:nvPr/>
        </p:nvCxnSpPr>
        <p:spPr bwMode="auto">
          <a:xfrm>
            <a:off x="3825875" y="3525838"/>
            <a:ext cx="869950" cy="8477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54" name="AutoShape 34">
            <a:extLst>
              <a:ext uri="{FF2B5EF4-FFF2-40B4-BE49-F238E27FC236}">
                <a16:creationId xmlns:a16="http://schemas.microsoft.com/office/drawing/2014/main" id="{9F1E42A1-A2B7-86A2-4918-E10EAE72E5BC}"/>
              </a:ext>
            </a:extLst>
          </p:cNvPr>
          <p:cNvCxnSpPr>
            <a:cxnSpLocks noChangeShapeType="1"/>
            <a:stCxn id="645126" idx="5"/>
            <a:endCxn id="645137" idx="1"/>
          </p:cNvCxnSpPr>
          <p:nvPr/>
        </p:nvCxnSpPr>
        <p:spPr bwMode="auto">
          <a:xfrm>
            <a:off x="4846638"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55" name="AutoShape 35">
            <a:extLst>
              <a:ext uri="{FF2B5EF4-FFF2-40B4-BE49-F238E27FC236}">
                <a16:creationId xmlns:a16="http://schemas.microsoft.com/office/drawing/2014/main" id="{0E8CBADA-0BED-E3D4-185A-B9C9E7B22B7A}"/>
              </a:ext>
            </a:extLst>
          </p:cNvPr>
          <p:cNvCxnSpPr>
            <a:cxnSpLocks noChangeShapeType="1"/>
            <a:stCxn id="645127" idx="5"/>
            <a:endCxn id="645138" idx="1"/>
          </p:cNvCxnSpPr>
          <p:nvPr/>
        </p:nvCxnSpPr>
        <p:spPr bwMode="auto">
          <a:xfrm>
            <a:off x="5867400"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156" name="Oval 36">
            <a:extLst>
              <a:ext uri="{FF2B5EF4-FFF2-40B4-BE49-F238E27FC236}">
                <a16:creationId xmlns:a16="http://schemas.microsoft.com/office/drawing/2014/main" id="{CF8C375B-C816-4ADD-ED9D-164A53520CE9}"/>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57" name="Oval 37">
            <a:extLst>
              <a:ext uri="{FF2B5EF4-FFF2-40B4-BE49-F238E27FC236}">
                <a16:creationId xmlns:a16="http://schemas.microsoft.com/office/drawing/2014/main" id="{4C882D69-14DE-54F3-B6FA-C4C49CC74556}"/>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58" name="Oval 38">
            <a:extLst>
              <a:ext uri="{FF2B5EF4-FFF2-40B4-BE49-F238E27FC236}">
                <a16:creationId xmlns:a16="http://schemas.microsoft.com/office/drawing/2014/main" id="{07F0D8F7-43E0-8782-FFF9-B05D9DF84260}"/>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59" name="Oval 39">
            <a:extLst>
              <a:ext uri="{FF2B5EF4-FFF2-40B4-BE49-F238E27FC236}">
                <a16:creationId xmlns:a16="http://schemas.microsoft.com/office/drawing/2014/main" id="{9ABAAAAA-979B-3AF5-F4FB-C73F37DB2281}"/>
              </a:ext>
            </a:extLst>
          </p:cNvPr>
          <p:cNvSpPr>
            <a:spLocks noChangeArrowheads="1"/>
          </p:cNvSpPr>
          <p:nvPr/>
        </p:nvSpPr>
        <p:spPr bwMode="auto">
          <a:xfrm>
            <a:off x="5629275" y="5253038"/>
            <a:ext cx="338138" cy="338137"/>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645160" name="Oval 40">
            <a:extLst>
              <a:ext uri="{FF2B5EF4-FFF2-40B4-BE49-F238E27FC236}">
                <a16:creationId xmlns:a16="http://schemas.microsoft.com/office/drawing/2014/main" id="{531A4BEA-8094-DB74-AD38-1D1BB4737558}"/>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61" name="Oval 41">
            <a:extLst>
              <a:ext uri="{FF2B5EF4-FFF2-40B4-BE49-F238E27FC236}">
                <a16:creationId xmlns:a16="http://schemas.microsoft.com/office/drawing/2014/main" id="{59AB93ED-053F-A691-AB0A-62BB64D6EC8B}"/>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162" name="AutoShape 42">
            <a:extLst>
              <a:ext uri="{FF2B5EF4-FFF2-40B4-BE49-F238E27FC236}">
                <a16:creationId xmlns:a16="http://schemas.microsoft.com/office/drawing/2014/main" id="{2C1CE6BB-CAE0-D086-EE80-9D38A810FD3B}"/>
              </a:ext>
            </a:extLst>
          </p:cNvPr>
          <p:cNvCxnSpPr>
            <a:cxnSpLocks noChangeShapeType="1"/>
            <a:stCxn id="645161" idx="6"/>
            <a:endCxn id="645156" idx="2"/>
          </p:cNvCxnSpPr>
          <p:nvPr/>
        </p:nvCxnSpPr>
        <p:spPr bwMode="auto">
          <a:xfrm>
            <a:off x="1831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63" name="AutoShape 43">
            <a:extLst>
              <a:ext uri="{FF2B5EF4-FFF2-40B4-BE49-F238E27FC236}">
                <a16:creationId xmlns:a16="http://schemas.microsoft.com/office/drawing/2014/main" id="{D6BBF581-D168-C954-3C07-3AD0AF0DE4E6}"/>
              </a:ext>
            </a:extLst>
          </p:cNvPr>
          <p:cNvCxnSpPr>
            <a:cxnSpLocks noChangeShapeType="1"/>
            <a:stCxn id="645156" idx="6"/>
            <a:endCxn id="645157" idx="2"/>
          </p:cNvCxnSpPr>
          <p:nvPr/>
        </p:nvCxnSpPr>
        <p:spPr bwMode="auto">
          <a:xfrm>
            <a:off x="2852738" y="5416550"/>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64" name="AutoShape 44">
            <a:extLst>
              <a:ext uri="{FF2B5EF4-FFF2-40B4-BE49-F238E27FC236}">
                <a16:creationId xmlns:a16="http://schemas.microsoft.com/office/drawing/2014/main" id="{B7D2823A-310B-3B1E-03FA-EBE5972BF4D0}"/>
              </a:ext>
            </a:extLst>
          </p:cNvPr>
          <p:cNvCxnSpPr>
            <a:cxnSpLocks noChangeShapeType="1"/>
            <a:stCxn id="645157" idx="6"/>
            <a:endCxn id="645158" idx="2"/>
          </p:cNvCxnSpPr>
          <p:nvPr/>
        </p:nvCxnSpPr>
        <p:spPr bwMode="auto">
          <a:xfrm>
            <a:off x="3863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65" name="AutoShape 45">
            <a:extLst>
              <a:ext uri="{FF2B5EF4-FFF2-40B4-BE49-F238E27FC236}">
                <a16:creationId xmlns:a16="http://schemas.microsoft.com/office/drawing/2014/main" id="{DEFA1A8A-0556-96C0-4E29-974AE797499E}"/>
              </a:ext>
            </a:extLst>
          </p:cNvPr>
          <p:cNvCxnSpPr>
            <a:cxnSpLocks noChangeShapeType="1"/>
            <a:stCxn id="645158" idx="6"/>
            <a:endCxn id="645159" idx="2"/>
          </p:cNvCxnSpPr>
          <p:nvPr/>
        </p:nvCxnSpPr>
        <p:spPr bwMode="auto">
          <a:xfrm>
            <a:off x="4886325" y="5416550"/>
            <a:ext cx="735013" cy="6350"/>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66" name="AutoShape 46">
            <a:extLst>
              <a:ext uri="{FF2B5EF4-FFF2-40B4-BE49-F238E27FC236}">
                <a16:creationId xmlns:a16="http://schemas.microsoft.com/office/drawing/2014/main" id="{2970A2D9-5167-B799-8F19-78902141611F}"/>
              </a:ext>
            </a:extLst>
          </p:cNvPr>
          <p:cNvCxnSpPr>
            <a:cxnSpLocks noChangeShapeType="1"/>
            <a:stCxn id="645159" idx="6"/>
            <a:endCxn id="645160" idx="2"/>
          </p:cNvCxnSpPr>
          <p:nvPr/>
        </p:nvCxnSpPr>
        <p:spPr bwMode="auto">
          <a:xfrm flipV="1">
            <a:off x="5975350" y="5416550"/>
            <a:ext cx="722313" cy="63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167" name="Oval 47">
            <a:extLst>
              <a:ext uri="{FF2B5EF4-FFF2-40B4-BE49-F238E27FC236}">
                <a16:creationId xmlns:a16="http://schemas.microsoft.com/office/drawing/2014/main" id="{0908CD1E-FE42-A325-19B5-A4CC0291D861}"/>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68" name="Oval 48">
            <a:extLst>
              <a:ext uri="{FF2B5EF4-FFF2-40B4-BE49-F238E27FC236}">
                <a16:creationId xmlns:a16="http://schemas.microsoft.com/office/drawing/2014/main" id="{F13F002F-A521-497C-0062-6D507073C10C}"/>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69" name="Oval 49">
            <a:extLst>
              <a:ext uri="{FF2B5EF4-FFF2-40B4-BE49-F238E27FC236}">
                <a16:creationId xmlns:a16="http://schemas.microsoft.com/office/drawing/2014/main" id="{1CEB68CB-C542-D84D-8599-4C5654558CA2}"/>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70" name="Oval 50">
            <a:extLst>
              <a:ext uri="{FF2B5EF4-FFF2-40B4-BE49-F238E27FC236}">
                <a16:creationId xmlns:a16="http://schemas.microsoft.com/office/drawing/2014/main" id="{F7C8F5BE-F78D-8CE7-4978-8D503C4FE86F}"/>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71" name="Oval 51">
            <a:extLst>
              <a:ext uri="{FF2B5EF4-FFF2-40B4-BE49-F238E27FC236}">
                <a16:creationId xmlns:a16="http://schemas.microsoft.com/office/drawing/2014/main" id="{85417FA1-DE86-39B9-85E2-53F0BBBEC49C}"/>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5172" name="Oval 52">
            <a:extLst>
              <a:ext uri="{FF2B5EF4-FFF2-40B4-BE49-F238E27FC236}">
                <a16:creationId xmlns:a16="http://schemas.microsoft.com/office/drawing/2014/main" id="{2B38A874-FE1C-E4E2-3992-A809BA16CE78}"/>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173" name="AutoShape 53">
            <a:extLst>
              <a:ext uri="{FF2B5EF4-FFF2-40B4-BE49-F238E27FC236}">
                <a16:creationId xmlns:a16="http://schemas.microsoft.com/office/drawing/2014/main" id="{25211791-C580-760D-34BA-ED41418F1A78}"/>
              </a:ext>
            </a:extLst>
          </p:cNvPr>
          <p:cNvCxnSpPr>
            <a:cxnSpLocks noChangeShapeType="1"/>
            <a:stCxn id="645172" idx="6"/>
            <a:endCxn id="645167" idx="2"/>
          </p:cNvCxnSpPr>
          <p:nvPr/>
        </p:nvCxnSpPr>
        <p:spPr bwMode="auto">
          <a:xfrm>
            <a:off x="1831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74" name="AutoShape 54">
            <a:extLst>
              <a:ext uri="{FF2B5EF4-FFF2-40B4-BE49-F238E27FC236}">
                <a16:creationId xmlns:a16="http://schemas.microsoft.com/office/drawing/2014/main" id="{2E59A9D9-7C11-4BD6-3549-C5DD97FE1CCC}"/>
              </a:ext>
            </a:extLst>
          </p:cNvPr>
          <p:cNvCxnSpPr>
            <a:cxnSpLocks noChangeShapeType="1"/>
            <a:stCxn id="645167" idx="6"/>
            <a:endCxn id="645168" idx="2"/>
          </p:cNvCxnSpPr>
          <p:nvPr/>
        </p:nvCxnSpPr>
        <p:spPr bwMode="auto">
          <a:xfrm>
            <a:off x="2852738" y="64277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75" name="AutoShape 55">
            <a:extLst>
              <a:ext uri="{FF2B5EF4-FFF2-40B4-BE49-F238E27FC236}">
                <a16:creationId xmlns:a16="http://schemas.microsoft.com/office/drawing/2014/main" id="{C056DAC9-265A-3145-FCF2-D819ACF37125}"/>
              </a:ext>
            </a:extLst>
          </p:cNvPr>
          <p:cNvCxnSpPr>
            <a:cxnSpLocks noChangeShapeType="1"/>
            <a:stCxn id="645168" idx="6"/>
            <a:endCxn id="645169" idx="2"/>
          </p:cNvCxnSpPr>
          <p:nvPr/>
        </p:nvCxnSpPr>
        <p:spPr bwMode="auto">
          <a:xfrm>
            <a:off x="3863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76" name="AutoShape 56">
            <a:extLst>
              <a:ext uri="{FF2B5EF4-FFF2-40B4-BE49-F238E27FC236}">
                <a16:creationId xmlns:a16="http://schemas.microsoft.com/office/drawing/2014/main" id="{2D9226BC-55B5-89E9-7573-A62DC63890E4}"/>
              </a:ext>
            </a:extLst>
          </p:cNvPr>
          <p:cNvCxnSpPr>
            <a:cxnSpLocks noChangeShapeType="1"/>
            <a:stCxn id="645169" idx="6"/>
            <a:endCxn id="645170" idx="2"/>
          </p:cNvCxnSpPr>
          <p:nvPr/>
        </p:nvCxnSpPr>
        <p:spPr bwMode="auto">
          <a:xfrm>
            <a:off x="4884738"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77" name="AutoShape 57">
            <a:extLst>
              <a:ext uri="{FF2B5EF4-FFF2-40B4-BE49-F238E27FC236}">
                <a16:creationId xmlns:a16="http://schemas.microsoft.com/office/drawing/2014/main" id="{845A74DE-43CC-78EE-69C0-72B581FF728D}"/>
              </a:ext>
            </a:extLst>
          </p:cNvPr>
          <p:cNvCxnSpPr>
            <a:cxnSpLocks noChangeShapeType="1"/>
            <a:stCxn id="645170" idx="6"/>
            <a:endCxn id="645171" idx="2"/>
          </p:cNvCxnSpPr>
          <p:nvPr/>
        </p:nvCxnSpPr>
        <p:spPr bwMode="auto">
          <a:xfrm>
            <a:off x="5907088" y="64277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78" name="AutoShape 58">
            <a:extLst>
              <a:ext uri="{FF2B5EF4-FFF2-40B4-BE49-F238E27FC236}">
                <a16:creationId xmlns:a16="http://schemas.microsoft.com/office/drawing/2014/main" id="{D2FFF92D-3371-AC89-A9CD-99ED71C6AC8F}"/>
              </a:ext>
            </a:extLst>
          </p:cNvPr>
          <p:cNvCxnSpPr>
            <a:cxnSpLocks noChangeShapeType="1"/>
            <a:stCxn id="645161" idx="4"/>
            <a:endCxn id="645172" idx="0"/>
          </p:cNvCxnSpPr>
          <p:nvPr/>
        </p:nvCxnSpPr>
        <p:spPr bwMode="auto">
          <a:xfrm>
            <a:off x="1719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79" name="AutoShape 59">
            <a:extLst>
              <a:ext uri="{FF2B5EF4-FFF2-40B4-BE49-F238E27FC236}">
                <a16:creationId xmlns:a16="http://schemas.microsoft.com/office/drawing/2014/main" id="{271EBD3C-170A-40FC-D657-8776F1C6CBB4}"/>
              </a:ext>
            </a:extLst>
          </p:cNvPr>
          <p:cNvCxnSpPr>
            <a:cxnSpLocks noChangeShapeType="1"/>
            <a:stCxn id="645156" idx="4"/>
            <a:endCxn id="645167" idx="0"/>
          </p:cNvCxnSpPr>
          <p:nvPr/>
        </p:nvCxnSpPr>
        <p:spPr bwMode="auto">
          <a:xfrm>
            <a:off x="2740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0" name="AutoShape 60">
            <a:extLst>
              <a:ext uri="{FF2B5EF4-FFF2-40B4-BE49-F238E27FC236}">
                <a16:creationId xmlns:a16="http://schemas.microsoft.com/office/drawing/2014/main" id="{91D7261F-338D-9F8F-2BE2-68F7E43DEEAD}"/>
              </a:ext>
            </a:extLst>
          </p:cNvPr>
          <p:cNvCxnSpPr>
            <a:cxnSpLocks noChangeShapeType="1"/>
            <a:stCxn id="645157" idx="4"/>
            <a:endCxn id="645168" idx="0"/>
          </p:cNvCxnSpPr>
          <p:nvPr/>
        </p:nvCxnSpPr>
        <p:spPr bwMode="auto">
          <a:xfrm>
            <a:off x="3751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1" name="AutoShape 61">
            <a:extLst>
              <a:ext uri="{FF2B5EF4-FFF2-40B4-BE49-F238E27FC236}">
                <a16:creationId xmlns:a16="http://schemas.microsoft.com/office/drawing/2014/main" id="{458C0D34-9FCB-E0D2-0945-DD88ACB15152}"/>
              </a:ext>
            </a:extLst>
          </p:cNvPr>
          <p:cNvCxnSpPr>
            <a:cxnSpLocks noChangeShapeType="1"/>
            <a:stCxn id="645158" idx="4"/>
            <a:endCxn id="645169" idx="0"/>
          </p:cNvCxnSpPr>
          <p:nvPr/>
        </p:nvCxnSpPr>
        <p:spPr bwMode="auto">
          <a:xfrm>
            <a:off x="4772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2" name="AutoShape 62">
            <a:extLst>
              <a:ext uri="{FF2B5EF4-FFF2-40B4-BE49-F238E27FC236}">
                <a16:creationId xmlns:a16="http://schemas.microsoft.com/office/drawing/2014/main" id="{FA687A93-FA76-95CA-BA61-95CBF111AB1D}"/>
              </a:ext>
            </a:extLst>
          </p:cNvPr>
          <p:cNvCxnSpPr>
            <a:cxnSpLocks noChangeShapeType="1"/>
            <a:stCxn id="645159" idx="4"/>
            <a:endCxn id="645170" idx="0"/>
          </p:cNvCxnSpPr>
          <p:nvPr/>
        </p:nvCxnSpPr>
        <p:spPr bwMode="auto">
          <a:xfrm flipH="1">
            <a:off x="5792788" y="5599113"/>
            <a:ext cx="6350" cy="7127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3" name="AutoShape 63">
            <a:extLst>
              <a:ext uri="{FF2B5EF4-FFF2-40B4-BE49-F238E27FC236}">
                <a16:creationId xmlns:a16="http://schemas.microsoft.com/office/drawing/2014/main" id="{C6BB59B1-3668-6C31-9B47-C0281EF9C49B}"/>
              </a:ext>
            </a:extLst>
          </p:cNvPr>
          <p:cNvCxnSpPr>
            <a:cxnSpLocks noChangeShapeType="1"/>
            <a:stCxn id="645160" idx="4"/>
            <a:endCxn id="645171" idx="0"/>
          </p:cNvCxnSpPr>
          <p:nvPr/>
        </p:nvCxnSpPr>
        <p:spPr bwMode="auto">
          <a:xfrm>
            <a:off x="6813550"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4" name="AutoShape 64">
            <a:extLst>
              <a:ext uri="{FF2B5EF4-FFF2-40B4-BE49-F238E27FC236}">
                <a16:creationId xmlns:a16="http://schemas.microsoft.com/office/drawing/2014/main" id="{3D46CFBB-D01C-73D7-D2C1-675861FCFF1B}"/>
              </a:ext>
            </a:extLst>
          </p:cNvPr>
          <p:cNvCxnSpPr>
            <a:cxnSpLocks noChangeShapeType="1"/>
            <a:stCxn id="645161" idx="5"/>
            <a:endCxn id="645167" idx="1"/>
          </p:cNvCxnSpPr>
          <p:nvPr/>
        </p:nvCxnSpPr>
        <p:spPr bwMode="auto">
          <a:xfrm>
            <a:off x="1793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5" name="AutoShape 65">
            <a:extLst>
              <a:ext uri="{FF2B5EF4-FFF2-40B4-BE49-F238E27FC236}">
                <a16:creationId xmlns:a16="http://schemas.microsoft.com/office/drawing/2014/main" id="{A9D93D63-E515-4303-485C-06CB314F1604}"/>
              </a:ext>
            </a:extLst>
          </p:cNvPr>
          <p:cNvCxnSpPr>
            <a:cxnSpLocks noChangeShapeType="1"/>
            <a:stCxn id="645156" idx="5"/>
            <a:endCxn id="645168" idx="1"/>
          </p:cNvCxnSpPr>
          <p:nvPr/>
        </p:nvCxnSpPr>
        <p:spPr bwMode="auto">
          <a:xfrm>
            <a:off x="2814638" y="5499100"/>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6" name="AutoShape 66">
            <a:extLst>
              <a:ext uri="{FF2B5EF4-FFF2-40B4-BE49-F238E27FC236}">
                <a16:creationId xmlns:a16="http://schemas.microsoft.com/office/drawing/2014/main" id="{C6069243-A6B4-53A5-B02D-DC9995C0BE1D}"/>
              </a:ext>
            </a:extLst>
          </p:cNvPr>
          <p:cNvCxnSpPr>
            <a:cxnSpLocks noChangeShapeType="1"/>
            <a:stCxn id="645157" idx="5"/>
            <a:endCxn id="645169" idx="1"/>
          </p:cNvCxnSpPr>
          <p:nvPr/>
        </p:nvCxnSpPr>
        <p:spPr bwMode="auto">
          <a:xfrm>
            <a:off x="3825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7" name="AutoShape 67">
            <a:extLst>
              <a:ext uri="{FF2B5EF4-FFF2-40B4-BE49-F238E27FC236}">
                <a16:creationId xmlns:a16="http://schemas.microsoft.com/office/drawing/2014/main" id="{ACCE6907-2EDF-F5F4-5D75-A711920EF0EE}"/>
              </a:ext>
            </a:extLst>
          </p:cNvPr>
          <p:cNvCxnSpPr>
            <a:cxnSpLocks noChangeShapeType="1"/>
            <a:stCxn id="645158" idx="5"/>
            <a:endCxn id="645170" idx="1"/>
          </p:cNvCxnSpPr>
          <p:nvPr/>
        </p:nvCxnSpPr>
        <p:spPr bwMode="auto">
          <a:xfrm>
            <a:off x="4846638"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8" name="AutoShape 68">
            <a:extLst>
              <a:ext uri="{FF2B5EF4-FFF2-40B4-BE49-F238E27FC236}">
                <a16:creationId xmlns:a16="http://schemas.microsoft.com/office/drawing/2014/main" id="{6D512A25-4DC8-79EE-52AC-160CCD26DE75}"/>
              </a:ext>
            </a:extLst>
          </p:cNvPr>
          <p:cNvCxnSpPr>
            <a:cxnSpLocks noChangeShapeType="1"/>
            <a:stCxn id="645159" idx="5"/>
            <a:endCxn id="645171" idx="1"/>
          </p:cNvCxnSpPr>
          <p:nvPr/>
        </p:nvCxnSpPr>
        <p:spPr bwMode="auto">
          <a:xfrm>
            <a:off x="5918200" y="5549900"/>
            <a:ext cx="819150" cy="7937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89" name="AutoShape 69">
            <a:extLst>
              <a:ext uri="{FF2B5EF4-FFF2-40B4-BE49-F238E27FC236}">
                <a16:creationId xmlns:a16="http://schemas.microsoft.com/office/drawing/2014/main" id="{5736B1F9-D7EA-40F5-37CC-E38BF56B3354}"/>
              </a:ext>
            </a:extLst>
          </p:cNvPr>
          <p:cNvCxnSpPr>
            <a:cxnSpLocks noChangeShapeType="1"/>
            <a:stCxn id="645139" idx="4"/>
            <a:endCxn id="645161" idx="0"/>
          </p:cNvCxnSpPr>
          <p:nvPr/>
        </p:nvCxnSpPr>
        <p:spPr bwMode="auto">
          <a:xfrm>
            <a:off x="1719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0" name="AutoShape 70">
            <a:extLst>
              <a:ext uri="{FF2B5EF4-FFF2-40B4-BE49-F238E27FC236}">
                <a16:creationId xmlns:a16="http://schemas.microsoft.com/office/drawing/2014/main" id="{FD94E62C-A9C3-8D1E-785B-48DA32F69A3E}"/>
              </a:ext>
            </a:extLst>
          </p:cNvPr>
          <p:cNvCxnSpPr>
            <a:cxnSpLocks noChangeShapeType="1"/>
            <a:stCxn id="645134" idx="4"/>
            <a:endCxn id="645156" idx="0"/>
          </p:cNvCxnSpPr>
          <p:nvPr/>
        </p:nvCxnSpPr>
        <p:spPr bwMode="auto">
          <a:xfrm>
            <a:off x="2740025"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1" name="AutoShape 71">
            <a:extLst>
              <a:ext uri="{FF2B5EF4-FFF2-40B4-BE49-F238E27FC236}">
                <a16:creationId xmlns:a16="http://schemas.microsoft.com/office/drawing/2014/main" id="{A9F71E91-BA8F-FFF3-0FC9-5A2DD0C3C3EB}"/>
              </a:ext>
            </a:extLst>
          </p:cNvPr>
          <p:cNvCxnSpPr>
            <a:cxnSpLocks noChangeShapeType="1"/>
            <a:stCxn id="645135" idx="4"/>
            <a:endCxn id="645157" idx="0"/>
          </p:cNvCxnSpPr>
          <p:nvPr/>
        </p:nvCxnSpPr>
        <p:spPr bwMode="auto">
          <a:xfrm>
            <a:off x="3751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2" name="AutoShape 72">
            <a:extLst>
              <a:ext uri="{FF2B5EF4-FFF2-40B4-BE49-F238E27FC236}">
                <a16:creationId xmlns:a16="http://schemas.microsoft.com/office/drawing/2014/main" id="{C66ECD84-8A24-679E-79FB-40F96D4B1B5C}"/>
              </a:ext>
            </a:extLst>
          </p:cNvPr>
          <p:cNvCxnSpPr>
            <a:cxnSpLocks noChangeShapeType="1"/>
            <a:stCxn id="645136" idx="4"/>
            <a:endCxn id="645158" idx="0"/>
          </p:cNvCxnSpPr>
          <p:nvPr/>
        </p:nvCxnSpPr>
        <p:spPr bwMode="auto">
          <a:xfrm>
            <a:off x="4770438" y="4568825"/>
            <a:ext cx="1587" cy="7318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3" name="AutoShape 73">
            <a:extLst>
              <a:ext uri="{FF2B5EF4-FFF2-40B4-BE49-F238E27FC236}">
                <a16:creationId xmlns:a16="http://schemas.microsoft.com/office/drawing/2014/main" id="{D1E3B3D7-B41E-EE6E-99A4-C02F930E7576}"/>
              </a:ext>
            </a:extLst>
          </p:cNvPr>
          <p:cNvCxnSpPr>
            <a:cxnSpLocks noChangeShapeType="1"/>
            <a:stCxn id="645137" idx="4"/>
            <a:endCxn id="645159" idx="0"/>
          </p:cNvCxnSpPr>
          <p:nvPr/>
        </p:nvCxnSpPr>
        <p:spPr bwMode="auto">
          <a:xfrm>
            <a:off x="5792788" y="4568825"/>
            <a:ext cx="6350" cy="676275"/>
          </a:xfrm>
          <a:prstGeom prst="straightConnector1">
            <a:avLst/>
          </a:prstGeom>
          <a:noFill/>
          <a:ln w="952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4" name="AutoShape 74">
            <a:extLst>
              <a:ext uri="{FF2B5EF4-FFF2-40B4-BE49-F238E27FC236}">
                <a16:creationId xmlns:a16="http://schemas.microsoft.com/office/drawing/2014/main" id="{0CDF3325-386A-B7F5-FCCE-D234091C5CA4}"/>
              </a:ext>
            </a:extLst>
          </p:cNvPr>
          <p:cNvCxnSpPr>
            <a:cxnSpLocks noChangeShapeType="1"/>
            <a:stCxn id="645138" idx="4"/>
            <a:endCxn id="645160" idx="0"/>
          </p:cNvCxnSpPr>
          <p:nvPr/>
        </p:nvCxnSpPr>
        <p:spPr bwMode="auto">
          <a:xfrm>
            <a:off x="6813550"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5" name="AutoShape 75">
            <a:extLst>
              <a:ext uri="{FF2B5EF4-FFF2-40B4-BE49-F238E27FC236}">
                <a16:creationId xmlns:a16="http://schemas.microsoft.com/office/drawing/2014/main" id="{C7C47AAF-909D-113C-6BA6-468F7DAF5415}"/>
              </a:ext>
            </a:extLst>
          </p:cNvPr>
          <p:cNvCxnSpPr>
            <a:cxnSpLocks noChangeShapeType="1"/>
            <a:stCxn id="645139" idx="5"/>
            <a:endCxn id="645156" idx="1"/>
          </p:cNvCxnSpPr>
          <p:nvPr/>
        </p:nvCxnSpPr>
        <p:spPr bwMode="auto">
          <a:xfrm>
            <a:off x="1793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6" name="AutoShape 76">
            <a:extLst>
              <a:ext uri="{FF2B5EF4-FFF2-40B4-BE49-F238E27FC236}">
                <a16:creationId xmlns:a16="http://schemas.microsoft.com/office/drawing/2014/main" id="{53D97EA7-FC0B-E338-4D05-AF97299A4398}"/>
              </a:ext>
            </a:extLst>
          </p:cNvPr>
          <p:cNvCxnSpPr>
            <a:cxnSpLocks noChangeShapeType="1"/>
            <a:stCxn id="645134" idx="5"/>
            <a:endCxn id="645157" idx="1"/>
          </p:cNvCxnSpPr>
          <p:nvPr/>
        </p:nvCxnSpPr>
        <p:spPr bwMode="auto">
          <a:xfrm>
            <a:off x="2814638" y="4537075"/>
            <a:ext cx="8604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7" name="AutoShape 77">
            <a:extLst>
              <a:ext uri="{FF2B5EF4-FFF2-40B4-BE49-F238E27FC236}">
                <a16:creationId xmlns:a16="http://schemas.microsoft.com/office/drawing/2014/main" id="{550A03BB-BD96-D4A0-E465-8A1BA2F7FDD3}"/>
              </a:ext>
            </a:extLst>
          </p:cNvPr>
          <p:cNvCxnSpPr>
            <a:cxnSpLocks noChangeShapeType="1"/>
            <a:stCxn id="645135" idx="5"/>
            <a:endCxn id="645158" idx="1"/>
          </p:cNvCxnSpPr>
          <p:nvPr/>
        </p:nvCxnSpPr>
        <p:spPr bwMode="auto">
          <a:xfrm>
            <a:off x="3825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8" name="AutoShape 78">
            <a:extLst>
              <a:ext uri="{FF2B5EF4-FFF2-40B4-BE49-F238E27FC236}">
                <a16:creationId xmlns:a16="http://schemas.microsoft.com/office/drawing/2014/main" id="{014B8D30-2C02-BC58-8944-19D0D4536B56}"/>
              </a:ext>
            </a:extLst>
          </p:cNvPr>
          <p:cNvCxnSpPr>
            <a:cxnSpLocks noChangeShapeType="1"/>
            <a:stCxn id="645136" idx="5"/>
            <a:endCxn id="645159" idx="1"/>
          </p:cNvCxnSpPr>
          <p:nvPr/>
        </p:nvCxnSpPr>
        <p:spPr bwMode="auto">
          <a:xfrm>
            <a:off x="4845050" y="4538663"/>
            <a:ext cx="833438" cy="755650"/>
          </a:xfrm>
          <a:prstGeom prst="straightConnector1">
            <a:avLst/>
          </a:prstGeom>
          <a:noFill/>
          <a:ln w="3175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199" name="AutoShape 79">
            <a:extLst>
              <a:ext uri="{FF2B5EF4-FFF2-40B4-BE49-F238E27FC236}">
                <a16:creationId xmlns:a16="http://schemas.microsoft.com/office/drawing/2014/main" id="{B283937F-5CAE-41F3-B20B-B88A24B87804}"/>
              </a:ext>
            </a:extLst>
          </p:cNvPr>
          <p:cNvCxnSpPr>
            <a:cxnSpLocks noChangeShapeType="1"/>
            <a:stCxn id="645137" idx="5"/>
            <a:endCxn id="645160" idx="1"/>
          </p:cNvCxnSpPr>
          <p:nvPr/>
        </p:nvCxnSpPr>
        <p:spPr bwMode="auto">
          <a:xfrm>
            <a:off x="5867400"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200" name="Oval 80">
            <a:extLst>
              <a:ext uri="{FF2B5EF4-FFF2-40B4-BE49-F238E27FC236}">
                <a16:creationId xmlns:a16="http://schemas.microsoft.com/office/drawing/2014/main" id="{40C540D0-1F53-4058-C5FE-D5E5D04D1BB0}"/>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201" name="AutoShape 81">
            <a:extLst>
              <a:ext uri="{FF2B5EF4-FFF2-40B4-BE49-F238E27FC236}">
                <a16:creationId xmlns:a16="http://schemas.microsoft.com/office/drawing/2014/main" id="{690872FE-1123-0E51-4F76-50A59580A4E4}"/>
              </a:ext>
            </a:extLst>
          </p:cNvPr>
          <p:cNvCxnSpPr>
            <a:cxnSpLocks noChangeShapeType="1"/>
            <a:stCxn id="645128" idx="6"/>
            <a:endCxn id="645200" idx="2"/>
          </p:cNvCxnSpPr>
          <p:nvPr/>
        </p:nvCxnSpPr>
        <p:spPr bwMode="auto">
          <a:xfrm>
            <a:off x="6927850" y="3443288"/>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202" name="Oval 82">
            <a:extLst>
              <a:ext uri="{FF2B5EF4-FFF2-40B4-BE49-F238E27FC236}">
                <a16:creationId xmlns:a16="http://schemas.microsoft.com/office/drawing/2014/main" id="{7D71D5ED-7D86-D02F-8FA7-271B8901405C}"/>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203" name="AutoShape 83">
            <a:extLst>
              <a:ext uri="{FF2B5EF4-FFF2-40B4-BE49-F238E27FC236}">
                <a16:creationId xmlns:a16="http://schemas.microsoft.com/office/drawing/2014/main" id="{9207F244-D136-E59D-2D66-57F08EA510E3}"/>
              </a:ext>
            </a:extLst>
          </p:cNvPr>
          <p:cNvCxnSpPr>
            <a:cxnSpLocks noChangeShapeType="1"/>
            <a:stCxn id="645138" idx="6"/>
            <a:endCxn id="645202" idx="2"/>
          </p:cNvCxnSpPr>
          <p:nvPr/>
        </p:nvCxnSpPr>
        <p:spPr bwMode="auto">
          <a:xfrm>
            <a:off x="6927850" y="4454525"/>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204" name="AutoShape 84">
            <a:extLst>
              <a:ext uri="{FF2B5EF4-FFF2-40B4-BE49-F238E27FC236}">
                <a16:creationId xmlns:a16="http://schemas.microsoft.com/office/drawing/2014/main" id="{42C02ED7-00AD-136C-B911-D3DD917A5BBC}"/>
              </a:ext>
            </a:extLst>
          </p:cNvPr>
          <p:cNvCxnSpPr>
            <a:cxnSpLocks noChangeShapeType="1"/>
            <a:stCxn id="645200" idx="4"/>
            <a:endCxn id="645202" idx="0"/>
          </p:cNvCxnSpPr>
          <p:nvPr/>
        </p:nvCxnSpPr>
        <p:spPr bwMode="auto">
          <a:xfrm>
            <a:off x="783431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205" name="AutoShape 85">
            <a:extLst>
              <a:ext uri="{FF2B5EF4-FFF2-40B4-BE49-F238E27FC236}">
                <a16:creationId xmlns:a16="http://schemas.microsoft.com/office/drawing/2014/main" id="{338F0208-FB8F-32FB-9A2B-6CFD0593A7C1}"/>
              </a:ext>
            </a:extLst>
          </p:cNvPr>
          <p:cNvCxnSpPr>
            <a:cxnSpLocks noChangeShapeType="1"/>
            <a:stCxn id="645128" idx="5"/>
            <a:endCxn id="645202" idx="1"/>
          </p:cNvCxnSpPr>
          <p:nvPr/>
        </p:nvCxnSpPr>
        <p:spPr bwMode="auto">
          <a:xfrm>
            <a:off x="6888163"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206" name="Oval 86">
            <a:extLst>
              <a:ext uri="{FF2B5EF4-FFF2-40B4-BE49-F238E27FC236}">
                <a16:creationId xmlns:a16="http://schemas.microsoft.com/office/drawing/2014/main" id="{952D503B-C465-2DF3-AD17-981FB945B5BD}"/>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5207" name="AutoShape 87">
            <a:extLst>
              <a:ext uri="{FF2B5EF4-FFF2-40B4-BE49-F238E27FC236}">
                <a16:creationId xmlns:a16="http://schemas.microsoft.com/office/drawing/2014/main" id="{58A0519A-92FB-754A-3F47-5EC01CD1661C}"/>
              </a:ext>
            </a:extLst>
          </p:cNvPr>
          <p:cNvCxnSpPr>
            <a:cxnSpLocks noChangeShapeType="1"/>
            <a:stCxn id="645160" idx="6"/>
            <a:endCxn id="645206" idx="2"/>
          </p:cNvCxnSpPr>
          <p:nvPr/>
        </p:nvCxnSpPr>
        <p:spPr bwMode="auto">
          <a:xfrm>
            <a:off x="6927850" y="5416550"/>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208" name="Oval 88">
            <a:extLst>
              <a:ext uri="{FF2B5EF4-FFF2-40B4-BE49-F238E27FC236}">
                <a16:creationId xmlns:a16="http://schemas.microsoft.com/office/drawing/2014/main" id="{94F05D8F-F517-8FC0-E686-0812D57B9D5C}"/>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cxnSp>
        <p:nvCxnSpPr>
          <p:cNvPr id="645209" name="AutoShape 89">
            <a:extLst>
              <a:ext uri="{FF2B5EF4-FFF2-40B4-BE49-F238E27FC236}">
                <a16:creationId xmlns:a16="http://schemas.microsoft.com/office/drawing/2014/main" id="{A9F6F1C4-82F1-7A84-2B22-97A1BB7E3DA9}"/>
              </a:ext>
            </a:extLst>
          </p:cNvPr>
          <p:cNvCxnSpPr>
            <a:cxnSpLocks noChangeShapeType="1"/>
            <a:stCxn id="645171" idx="6"/>
            <a:endCxn id="645208" idx="2"/>
          </p:cNvCxnSpPr>
          <p:nvPr/>
        </p:nvCxnSpPr>
        <p:spPr bwMode="auto">
          <a:xfrm>
            <a:off x="6927850" y="6427788"/>
            <a:ext cx="72390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210" name="AutoShape 90">
            <a:extLst>
              <a:ext uri="{FF2B5EF4-FFF2-40B4-BE49-F238E27FC236}">
                <a16:creationId xmlns:a16="http://schemas.microsoft.com/office/drawing/2014/main" id="{C325FA8D-BE68-C4BF-5498-A9D23E8D6F64}"/>
              </a:ext>
            </a:extLst>
          </p:cNvPr>
          <p:cNvCxnSpPr>
            <a:cxnSpLocks noChangeShapeType="1"/>
            <a:stCxn id="645206" idx="4"/>
            <a:endCxn id="645208" idx="0"/>
          </p:cNvCxnSpPr>
          <p:nvPr/>
        </p:nvCxnSpPr>
        <p:spPr bwMode="auto">
          <a:xfrm>
            <a:off x="7834313" y="5530850"/>
            <a:ext cx="0" cy="7143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211" name="AutoShape 91">
            <a:extLst>
              <a:ext uri="{FF2B5EF4-FFF2-40B4-BE49-F238E27FC236}">
                <a16:creationId xmlns:a16="http://schemas.microsoft.com/office/drawing/2014/main" id="{D29FF49B-494B-450A-B057-4A60CE25B96B}"/>
              </a:ext>
            </a:extLst>
          </p:cNvPr>
          <p:cNvCxnSpPr>
            <a:cxnSpLocks noChangeShapeType="1"/>
            <a:stCxn id="645160" idx="5"/>
            <a:endCxn id="645208" idx="1"/>
          </p:cNvCxnSpPr>
          <p:nvPr/>
        </p:nvCxnSpPr>
        <p:spPr bwMode="auto">
          <a:xfrm>
            <a:off x="6888163" y="5499100"/>
            <a:ext cx="8223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212" name="AutoShape 92">
            <a:extLst>
              <a:ext uri="{FF2B5EF4-FFF2-40B4-BE49-F238E27FC236}">
                <a16:creationId xmlns:a16="http://schemas.microsoft.com/office/drawing/2014/main" id="{3D5B505C-4B40-19FF-ECA8-122B3C4F4DEC}"/>
              </a:ext>
            </a:extLst>
          </p:cNvPr>
          <p:cNvCxnSpPr>
            <a:cxnSpLocks noChangeShapeType="1"/>
            <a:stCxn id="645202" idx="4"/>
            <a:endCxn id="645206" idx="0"/>
          </p:cNvCxnSpPr>
          <p:nvPr/>
        </p:nvCxnSpPr>
        <p:spPr bwMode="auto">
          <a:xfrm>
            <a:off x="783431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5213" name="AutoShape 93">
            <a:extLst>
              <a:ext uri="{FF2B5EF4-FFF2-40B4-BE49-F238E27FC236}">
                <a16:creationId xmlns:a16="http://schemas.microsoft.com/office/drawing/2014/main" id="{73E4A9D7-5262-9B42-A2B9-432C40E2F453}"/>
              </a:ext>
            </a:extLst>
          </p:cNvPr>
          <p:cNvCxnSpPr>
            <a:cxnSpLocks noChangeShapeType="1"/>
            <a:stCxn id="645138" idx="5"/>
            <a:endCxn id="645206" idx="1"/>
          </p:cNvCxnSpPr>
          <p:nvPr/>
        </p:nvCxnSpPr>
        <p:spPr bwMode="auto">
          <a:xfrm>
            <a:off x="6888163"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5214" name="Text Box 94">
            <a:extLst>
              <a:ext uri="{FF2B5EF4-FFF2-40B4-BE49-F238E27FC236}">
                <a16:creationId xmlns:a16="http://schemas.microsoft.com/office/drawing/2014/main" id="{2A29B1CC-E7C0-507F-538D-94A56786B194}"/>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645215" name="Text Box 95">
            <a:extLst>
              <a:ext uri="{FF2B5EF4-FFF2-40B4-BE49-F238E27FC236}">
                <a16:creationId xmlns:a16="http://schemas.microsoft.com/office/drawing/2014/main" id="{05214084-7B48-86D9-90B0-03272F2E2B18}"/>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645216" name="Text Box 96">
            <a:extLst>
              <a:ext uri="{FF2B5EF4-FFF2-40B4-BE49-F238E27FC236}">
                <a16:creationId xmlns:a16="http://schemas.microsoft.com/office/drawing/2014/main" id="{4EAE697C-CE52-BFE2-69D6-6544B4EAC43B}"/>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645217" name="Text Box 97">
            <a:extLst>
              <a:ext uri="{FF2B5EF4-FFF2-40B4-BE49-F238E27FC236}">
                <a16:creationId xmlns:a16="http://schemas.microsoft.com/office/drawing/2014/main" id="{4E34156D-D339-43DC-0344-CC221C980874}"/>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645218" name="Text Box 98">
            <a:extLst>
              <a:ext uri="{FF2B5EF4-FFF2-40B4-BE49-F238E27FC236}">
                <a16:creationId xmlns:a16="http://schemas.microsoft.com/office/drawing/2014/main" id="{4C557731-1FED-7E39-C7BD-5F992E8C006D}"/>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645219" name="Text Box 99">
            <a:extLst>
              <a:ext uri="{FF2B5EF4-FFF2-40B4-BE49-F238E27FC236}">
                <a16:creationId xmlns:a16="http://schemas.microsoft.com/office/drawing/2014/main" id="{5F2B327C-31AB-7C61-8CEF-CDC7417FC0C4}"/>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645220" name="Text Box 100">
            <a:extLst>
              <a:ext uri="{FF2B5EF4-FFF2-40B4-BE49-F238E27FC236}">
                <a16:creationId xmlns:a16="http://schemas.microsoft.com/office/drawing/2014/main" id="{BF50C33E-12D4-F670-F973-536C06D2F208}"/>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645221" name="Text Box 101">
            <a:extLst>
              <a:ext uri="{FF2B5EF4-FFF2-40B4-BE49-F238E27FC236}">
                <a16:creationId xmlns:a16="http://schemas.microsoft.com/office/drawing/2014/main" id="{83EA8E3A-860D-AD06-7065-E8959107C4F8}"/>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645222" name="Text Box 102">
            <a:extLst>
              <a:ext uri="{FF2B5EF4-FFF2-40B4-BE49-F238E27FC236}">
                <a16:creationId xmlns:a16="http://schemas.microsoft.com/office/drawing/2014/main" id="{6E578483-1867-3008-122A-166F9C6C5CA1}"/>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645223" name="Text Box 103">
            <a:extLst>
              <a:ext uri="{FF2B5EF4-FFF2-40B4-BE49-F238E27FC236}">
                <a16:creationId xmlns:a16="http://schemas.microsoft.com/office/drawing/2014/main" id="{79BB4F96-8130-9D79-F650-83E0DC07F351}"/>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45224" name="Text Box 104">
            <a:extLst>
              <a:ext uri="{FF2B5EF4-FFF2-40B4-BE49-F238E27FC236}">
                <a16:creationId xmlns:a16="http://schemas.microsoft.com/office/drawing/2014/main" id="{C94EECB4-B959-93BC-93E5-11F36AF6E00F}"/>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45225" name="Oval 105">
            <a:extLst>
              <a:ext uri="{FF2B5EF4-FFF2-40B4-BE49-F238E27FC236}">
                <a16:creationId xmlns:a16="http://schemas.microsoft.com/office/drawing/2014/main" id="{C41F50C9-1FA7-7005-DEE0-28A0C5B78165}"/>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
        <p:nvSpPr>
          <p:cNvPr id="645230" name="Text Box 110">
            <a:extLst>
              <a:ext uri="{FF2B5EF4-FFF2-40B4-BE49-F238E27FC236}">
                <a16:creationId xmlns:a16="http://schemas.microsoft.com/office/drawing/2014/main" id="{06DC5B02-9DF2-8476-1593-B71C538C6B7F}"/>
              </a:ext>
            </a:extLst>
          </p:cNvPr>
          <p:cNvSpPr txBox="1">
            <a:spLocks noChangeArrowheads="1"/>
          </p:cNvSpPr>
          <p:nvPr/>
        </p:nvSpPr>
        <p:spPr bwMode="auto">
          <a:xfrm>
            <a:off x="5649913" y="2459038"/>
            <a:ext cx="4333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olidFill>
                  <a:schemeClr val="accent1"/>
                </a:solidFill>
              </a:rPr>
              <a:t>j</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583356B8-265F-2BA2-23F0-38B2F7671FE3}"/>
              </a:ext>
            </a:extLst>
          </p:cNvPr>
          <p:cNvSpPr>
            <a:spLocks noGrp="1"/>
          </p:cNvSpPr>
          <p:nvPr>
            <p:ph type="sldNum" sz="quarter" idx="10"/>
          </p:nvPr>
        </p:nvSpPr>
        <p:spPr/>
        <p:txBody>
          <a:bodyPr/>
          <a:lstStyle/>
          <a:p>
            <a:fld id="{250E2113-31F9-5647-B368-EABB84C30AFE}" type="slidenum">
              <a:rPr lang="en-US" altLang="en-US"/>
              <a:pPr/>
              <a:t>48</a:t>
            </a:fld>
            <a:endParaRPr lang="en-US" altLang="en-US" sz="1400"/>
          </a:p>
        </p:txBody>
      </p:sp>
      <p:sp>
        <p:nvSpPr>
          <p:cNvPr id="607234" name="Rectangle 2">
            <a:extLst>
              <a:ext uri="{FF2B5EF4-FFF2-40B4-BE49-F238E27FC236}">
                <a16:creationId xmlns:a16="http://schemas.microsoft.com/office/drawing/2014/main" id="{712F1BB8-5088-D8E8-F5CA-FD150F5907F1}"/>
              </a:ext>
            </a:extLst>
          </p:cNvPr>
          <p:cNvSpPr>
            <a:spLocks noGrp="1" noChangeArrowheads="1"/>
          </p:cNvSpPr>
          <p:nvPr>
            <p:ph type="body" idx="1"/>
          </p:nvPr>
        </p:nvSpPr>
        <p:spPr/>
        <p:txBody>
          <a:bodyPr/>
          <a:lstStyle/>
          <a:p>
            <a:r>
              <a:rPr lang="en-US" altLang="en-US"/>
              <a:t>Edit distance graph.</a:t>
            </a:r>
          </a:p>
          <a:p>
            <a:pPr lvl="1"/>
            <a:r>
              <a:rPr lang="en-US" altLang="en-US"/>
              <a:t>Let g(i, j) be shortest path from (i, j) to (m, n).</a:t>
            </a:r>
          </a:p>
          <a:p>
            <a:pPr lvl="1"/>
            <a:r>
              <a:rPr lang="en-US" altLang="en-US"/>
              <a:t>Can compute by reversing the edge orientations and inverting the roles of (0, 0) and (m, n)</a:t>
            </a:r>
          </a:p>
          <a:p>
            <a:pPr lvl="1"/>
            <a:endParaRPr lang="en-US" altLang="en-US"/>
          </a:p>
        </p:txBody>
      </p:sp>
      <p:sp>
        <p:nvSpPr>
          <p:cNvPr id="607235" name="Rectangle 3">
            <a:extLst>
              <a:ext uri="{FF2B5EF4-FFF2-40B4-BE49-F238E27FC236}">
                <a16:creationId xmlns:a16="http://schemas.microsoft.com/office/drawing/2014/main" id="{FE239989-6245-E854-FB7C-764EDC0E14C2}"/>
              </a:ext>
            </a:extLst>
          </p:cNvPr>
          <p:cNvSpPr>
            <a:spLocks noGrp="1" noChangeArrowheads="1"/>
          </p:cNvSpPr>
          <p:nvPr>
            <p:ph type="title"/>
          </p:nvPr>
        </p:nvSpPr>
        <p:spPr/>
        <p:txBody>
          <a:bodyPr/>
          <a:lstStyle/>
          <a:p>
            <a:r>
              <a:rPr lang="en-US" altLang="en-US"/>
              <a:t>Sequence Alignment:  Linear Space</a:t>
            </a:r>
          </a:p>
        </p:txBody>
      </p:sp>
      <p:sp>
        <p:nvSpPr>
          <p:cNvPr id="607446" name="Oval 214">
            <a:extLst>
              <a:ext uri="{FF2B5EF4-FFF2-40B4-BE49-F238E27FC236}">
                <a16:creationId xmlns:a16="http://schemas.microsoft.com/office/drawing/2014/main" id="{E6AB8B4A-F83A-D4FB-DF00-A35CD8FA392C}"/>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47" name="Oval 215">
            <a:extLst>
              <a:ext uri="{FF2B5EF4-FFF2-40B4-BE49-F238E27FC236}">
                <a16:creationId xmlns:a16="http://schemas.microsoft.com/office/drawing/2014/main" id="{42F052E7-3B54-B083-9A04-090030E74973}"/>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48" name="Oval 216">
            <a:extLst>
              <a:ext uri="{FF2B5EF4-FFF2-40B4-BE49-F238E27FC236}">
                <a16:creationId xmlns:a16="http://schemas.microsoft.com/office/drawing/2014/main" id="{28529658-3531-2185-C2DA-3C00F8CA8F95}"/>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49" name="Oval 217">
            <a:extLst>
              <a:ext uri="{FF2B5EF4-FFF2-40B4-BE49-F238E27FC236}">
                <a16:creationId xmlns:a16="http://schemas.microsoft.com/office/drawing/2014/main" id="{9352EF10-A925-D31E-18AA-EE88237BF788}"/>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50" name="Oval 218">
            <a:extLst>
              <a:ext uri="{FF2B5EF4-FFF2-40B4-BE49-F238E27FC236}">
                <a16:creationId xmlns:a16="http://schemas.microsoft.com/office/drawing/2014/main" id="{4DA84E8D-CDEC-1579-4B1E-624BD8E1981F}"/>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451" name="AutoShape 219">
            <a:extLst>
              <a:ext uri="{FF2B5EF4-FFF2-40B4-BE49-F238E27FC236}">
                <a16:creationId xmlns:a16="http://schemas.microsoft.com/office/drawing/2014/main" id="{1C8A0B87-6526-5989-B6D2-B17FE5A61D00}"/>
              </a:ext>
            </a:extLst>
          </p:cNvPr>
          <p:cNvCxnSpPr>
            <a:cxnSpLocks noChangeShapeType="1"/>
            <a:stCxn id="607547" idx="6"/>
            <a:endCxn id="607446" idx="2"/>
          </p:cNvCxnSpPr>
          <p:nvPr/>
        </p:nvCxnSpPr>
        <p:spPr bwMode="auto">
          <a:xfrm>
            <a:off x="1890713" y="3438525"/>
            <a:ext cx="735012" cy="47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52" name="AutoShape 220">
            <a:extLst>
              <a:ext uri="{FF2B5EF4-FFF2-40B4-BE49-F238E27FC236}">
                <a16:creationId xmlns:a16="http://schemas.microsoft.com/office/drawing/2014/main" id="{7F4F5442-3D03-BEEB-8234-21086E90E2F4}"/>
              </a:ext>
            </a:extLst>
          </p:cNvPr>
          <p:cNvCxnSpPr>
            <a:cxnSpLocks noChangeShapeType="1"/>
            <a:stCxn id="607446" idx="6"/>
            <a:endCxn id="607447" idx="2"/>
          </p:cNvCxnSpPr>
          <p:nvPr/>
        </p:nvCxnSpPr>
        <p:spPr bwMode="auto">
          <a:xfrm>
            <a:off x="2852738" y="3443288"/>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53" name="AutoShape 221">
            <a:extLst>
              <a:ext uri="{FF2B5EF4-FFF2-40B4-BE49-F238E27FC236}">
                <a16:creationId xmlns:a16="http://schemas.microsoft.com/office/drawing/2014/main" id="{79FB2E0E-4D9E-9316-8737-9A8387510212}"/>
              </a:ext>
            </a:extLst>
          </p:cNvPr>
          <p:cNvCxnSpPr>
            <a:cxnSpLocks noChangeShapeType="1"/>
            <a:stCxn id="607447" idx="6"/>
            <a:endCxn id="607448" idx="2"/>
          </p:cNvCxnSpPr>
          <p:nvPr/>
        </p:nvCxnSpPr>
        <p:spPr bwMode="auto">
          <a:xfrm>
            <a:off x="3863975" y="34432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54" name="AutoShape 222">
            <a:extLst>
              <a:ext uri="{FF2B5EF4-FFF2-40B4-BE49-F238E27FC236}">
                <a16:creationId xmlns:a16="http://schemas.microsoft.com/office/drawing/2014/main" id="{AC205527-BEFF-EE78-78FE-0B25B01D7BC1}"/>
              </a:ext>
            </a:extLst>
          </p:cNvPr>
          <p:cNvCxnSpPr>
            <a:cxnSpLocks noChangeShapeType="1"/>
            <a:stCxn id="607448" idx="6"/>
            <a:endCxn id="607449" idx="2"/>
          </p:cNvCxnSpPr>
          <p:nvPr/>
        </p:nvCxnSpPr>
        <p:spPr bwMode="auto">
          <a:xfrm>
            <a:off x="4884738" y="34432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55" name="AutoShape 223">
            <a:extLst>
              <a:ext uri="{FF2B5EF4-FFF2-40B4-BE49-F238E27FC236}">
                <a16:creationId xmlns:a16="http://schemas.microsoft.com/office/drawing/2014/main" id="{41B9EABD-28DB-CF9A-BF73-6ABFAF93FA63}"/>
              </a:ext>
            </a:extLst>
          </p:cNvPr>
          <p:cNvCxnSpPr>
            <a:cxnSpLocks noChangeShapeType="1"/>
            <a:stCxn id="607449" idx="6"/>
            <a:endCxn id="607450" idx="2"/>
          </p:cNvCxnSpPr>
          <p:nvPr/>
        </p:nvCxnSpPr>
        <p:spPr bwMode="auto">
          <a:xfrm>
            <a:off x="5907088" y="3443288"/>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456" name="Oval 224">
            <a:extLst>
              <a:ext uri="{FF2B5EF4-FFF2-40B4-BE49-F238E27FC236}">
                <a16:creationId xmlns:a16="http://schemas.microsoft.com/office/drawing/2014/main" id="{43757B9A-3C88-0782-EAAF-E0A36691A684}"/>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57" name="Oval 225">
            <a:extLst>
              <a:ext uri="{FF2B5EF4-FFF2-40B4-BE49-F238E27FC236}">
                <a16:creationId xmlns:a16="http://schemas.microsoft.com/office/drawing/2014/main" id="{260B35F4-0BDC-104A-B3F9-B579E382647E}"/>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58" name="Oval 226">
            <a:extLst>
              <a:ext uri="{FF2B5EF4-FFF2-40B4-BE49-F238E27FC236}">
                <a16:creationId xmlns:a16="http://schemas.microsoft.com/office/drawing/2014/main" id="{375CA6D5-50A8-1104-7B42-9C7CAC3216F3}"/>
              </a:ext>
            </a:extLst>
          </p:cNvPr>
          <p:cNvSpPr>
            <a:spLocks noChangeArrowheads="1"/>
          </p:cNvSpPr>
          <p:nvPr/>
        </p:nvSpPr>
        <p:spPr bwMode="auto">
          <a:xfrm>
            <a:off x="4602163" y="4287838"/>
            <a:ext cx="341312" cy="341312"/>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607459" name="Oval 227">
            <a:extLst>
              <a:ext uri="{FF2B5EF4-FFF2-40B4-BE49-F238E27FC236}">
                <a16:creationId xmlns:a16="http://schemas.microsoft.com/office/drawing/2014/main" id="{F56FB551-1F97-F97A-EAFB-53EAFC6CA9C7}"/>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60" name="Oval 228">
            <a:extLst>
              <a:ext uri="{FF2B5EF4-FFF2-40B4-BE49-F238E27FC236}">
                <a16:creationId xmlns:a16="http://schemas.microsoft.com/office/drawing/2014/main" id="{29F46A87-7BD9-C084-492A-5B8F928E32BD}"/>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61" name="Oval 229">
            <a:extLst>
              <a:ext uri="{FF2B5EF4-FFF2-40B4-BE49-F238E27FC236}">
                <a16:creationId xmlns:a16="http://schemas.microsoft.com/office/drawing/2014/main" id="{82C38733-D449-DF99-74A3-3D1BB27526A4}"/>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462" name="AutoShape 230">
            <a:extLst>
              <a:ext uri="{FF2B5EF4-FFF2-40B4-BE49-F238E27FC236}">
                <a16:creationId xmlns:a16="http://schemas.microsoft.com/office/drawing/2014/main" id="{80F96962-2FBD-BFAB-F47B-B1618D55FCCF}"/>
              </a:ext>
            </a:extLst>
          </p:cNvPr>
          <p:cNvCxnSpPr>
            <a:cxnSpLocks noChangeShapeType="1"/>
            <a:stCxn id="607461" idx="6"/>
            <a:endCxn id="607456" idx="2"/>
          </p:cNvCxnSpPr>
          <p:nvPr/>
        </p:nvCxnSpPr>
        <p:spPr bwMode="auto">
          <a:xfrm>
            <a:off x="1831975" y="4454525"/>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3" name="AutoShape 231">
            <a:extLst>
              <a:ext uri="{FF2B5EF4-FFF2-40B4-BE49-F238E27FC236}">
                <a16:creationId xmlns:a16="http://schemas.microsoft.com/office/drawing/2014/main" id="{DC1DC589-9BBA-6305-F0D5-AA25697DCA6D}"/>
              </a:ext>
            </a:extLst>
          </p:cNvPr>
          <p:cNvCxnSpPr>
            <a:cxnSpLocks noChangeShapeType="1"/>
            <a:stCxn id="607456" idx="6"/>
            <a:endCxn id="607457" idx="2"/>
          </p:cNvCxnSpPr>
          <p:nvPr/>
        </p:nvCxnSpPr>
        <p:spPr bwMode="auto">
          <a:xfrm>
            <a:off x="2852738" y="4454525"/>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4" name="AutoShape 232">
            <a:extLst>
              <a:ext uri="{FF2B5EF4-FFF2-40B4-BE49-F238E27FC236}">
                <a16:creationId xmlns:a16="http://schemas.microsoft.com/office/drawing/2014/main" id="{88729D43-BA4C-2683-4959-75632B36BE3D}"/>
              </a:ext>
            </a:extLst>
          </p:cNvPr>
          <p:cNvCxnSpPr>
            <a:cxnSpLocks noChangeShapeType="1"/>
            <a:stCxn id="607457" idx="6"/>
            <a:endCxn id="607458" idx="2"/>
          </p:cNvCxnSpPr>
          <p:nvPr/>
        </p:nvCxnSpPr>
        <p:spPr bwMode="auto">
          <a:xfrm>
            <a:off x="3865563" y="4454525"/>
            <a:ext cx="728662" cy="47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5" name="AutoShape 233">
            <a:extLst>
              <a:ext uri="{FF2B5EF4-FFF2-40B4-BE49-F238E27FC236}">
                <a16:creationId xmlns:a16="http://schemas.microsoft.com/office/drawing/2014/main" id="{269D0659-59D7-A2FF-F805-B2AB782FDA3D}"/>
              </a:ext>
            </a:extLst>
          </p:cNvPr>
          <p:cNvCxnSpPr>
            <a:cxnSpLocks noChangeShapeType="1"/>
            <a:stCxn id="607458" idx="6"/>
            <a:endCxn id="607459" idx="2"/>
          </p:cNvCxnSpPr>
          <p:nvPr/>
        </p:nvCxnSpPr>
        <p:spPr bwMode="auto">
          <a:xfrm flipV="1">
            <a:off x="4951413" y="4454525"/>
            <a:ext cx="725487" cy="4763"/>
          </a:xfrm>
          <a:prstGeom prst="straightConnector1">
            <a:avLst/>
          </a:prstGeom>
          <a:noFill/>
          <a:ln w="3175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6" name="AutoShape 234">
            <a:extLst>
              <a:ext uri="{FF2B5EF4-FFF2-40B4-BE49-F238E27FC236}">
                <a16:creationId xmlns:a16="http://schemas.microsoft.com/office/drawing/2014/main" id="{1AB64773-2AB6-0485-8761-AE739750048E}"/>
              </a:ext>
            </a:extLst>
          </p:cNvPr>
          <p:cNvCxnSpPr>
            <a:cxnSpLocks noChangeShapeType="1"/>
            <a:stCxn id="607459" idx="6"/>
            <a:endCxn id="607460" idx="2"/>
          </p:cNvCxnSpPr>
          <p:nvPr/>
        </p:nvCxnSpPr>
        <p:spPr bwMode="auto">
          <a:xfrm>
            <a:off x="5907088" y="4454525"/>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7" name="AutoShape 235">
            <a:extLst>
              <a:ext uri="{FF2B5EF4-FFF2-40B4-BE49-F238E27FC236}">
                <a16:creationId xmlns:a16="http://schemas.microsoft.com/office/drawing/2014/main" id="{F8A1414C-520E-E9C3-F7DA-8BFD312F5A55}"/>
              </a:ext>
            </a:extLst>
          </p:cNvPr>
          <p:cNvCxnSpPr>
            <a:cxnSpLocks noChangeShapeType="1"/>
            <a:stCxn id="607547" idx="4"/>
            <a:endCxn id="607461" idx="0"/>
          </p:cNvCxnSpPr>
          <p:nvPr/>
        </p:nvCxnSpPr>
        <p:spPr bwMode="auto">
          <a:xfrm>
            <a:off x="1712913" y="3614738"/>
            <a:ext cx="6350" cy="72548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8" name="AutoShape 236">
            <a:extLst>
              <a:ext uri="{FF2B5EF4-FFF2-40B4-BE49-F238E27FC236}">
                <a16:creationId xmlns:a16="http://schemas.microsoft.com/office/drawing/2014/main" id="{B880094C-6373-3151-D64B-F75C34A5C674}"/>
              </a:ext>
            </a:extLst>
          </p:cNvPr>
          <p:cNvCxnSpPr>
            <a:cxnSpLocks noChangeShapeType="1"/>
            <a:stCxn id="607446" idx="4"/>
            <a:endCxn id="607456" idx="0"/>
          </p:cNvCxnSpPr>
          <p:nvPr/>
        </p:nvCxnSpPr>
        <p:spPr bwMode="auto">
          <a:xfrm>
            <a:off x="2740025"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69" name="AutoShape 237">
            <a:extLst>
              <a:ext uri="{FF2B5EF4-FFF2-40B4-BE49-F238E27FC236}">
                <a16:creationId xmlns:a16="http://schemas.microsoft.com/office/drawing/2014/main" id="{E8688E1B-4147-0EA0-EEE6-7BC97AF0879F}"/>
              </a:ext>
            </a:extLst>
          </p:cNvPr>
          <p:cNvCxnSpPr>
            <a:cxnSpLocks noChangeShapeType="1"/>
            <a:stCxn id="607447" idx="4"/>
            <a:endCxn id="607457" idx="0"/>
          </p:cNvCxnSpPr>
          <p:nvPr/>
        </p:nvCxnSpPr>
        <p:spPr bwMode="auto">
          <a:xfrm>
            <a:off x="3751263"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0" name="AutoShape 238">
            <a:extLst>
              <a:ext uri="{FF2B5EF4-FFF2-40B4-BE49-F238E27FC236}">
                <a16:creationId xmlns:a16="http://schemas.microsoft.com/office/drawing/2014/main" id="{B2C7A126-AE24-28CF-C39A-7526EF3593D3}"/>
              </a:ext>
            </a:extLst>
          </p:cNvPr>
          <p:cNvCxnSpPr>
            <a:cxnSpLocks noChangeShapeType="1"/>
            <a:stCxn id="607448" idx="4"/>
            <a:endCxn id="607458" idx="0"/>
          </p:cNvCxnSpPr>
          <p:nvPr/>
        </p:nvCxnSpPr>
        <p:spPr bwMode="auto">
          <a:xfrm>
            <a:off x="4772025" y="3557588"/>
            <a:ext cx="1588" cy="7223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1" name="AutoShape 239">
            <a:extLst>
              <a:ext uri="{FF2B5EF4-FFF2-40B4-BE49-F238E27FC236}">
                <a16:creationId xmlns:a16="http://schemas.microsoft.com/office/drawing/2014/main" id="{D96C2BDF-4E46-7C69-76F3-131349147E38}"/>
              </a:ext>
            </a:extLst>
          </p:cNvPr>
          <p:cNvCxnSpPr>
            <a:cxnSpLocks noChangeShapeType="1"/>
            <a:stCxn id="607449" idx="4"/>
            <a:endCxn id="607459" idx="0"/>
          </p:cNvCxnSpPr>
          <p:nvPr/>
        </p:nvCxnSpPr>
        <p:spPr bwMode="auto">
          <a:xfrm>
            <a:off x="5792788"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2" name="AutoShape 240">
            <a:extLst>
              <a:ext uri="{FF2B5EF4-FFF2-40B4-BE49-F238E27FC236}">
                <a16:creationId xmlns:a16="http://schemas.microsoft.com/office/drawing/2014/main" id="{ABD854DB-A804-4DEE-8D6A-CB4AB2206655}"/>
              </a:ext>
            </a:extLst>
          </p:cNvPr>
          <p:cNvCxnSpPr>
            <a:cxnSpLocks noChangeShapeType="1"/>
            <a:stCxn id="607450" idx="4"/>
            <a:endCxn id="607460" idx="0"/>
          </p:cNvCxnSpPr>
          <p:nvPr/>
        </p:nvCxnSpPr>
        <p:spPr bwMode="auto">
          <a:xfrm>
            <a:off x="6813550"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3" name="AutoShape 241">
            <a:extLst>
              <a:ext uri="{FF2B5EF4-FFF2-40B4-BE49-F238E27FC236}">
                <a16:creationId xmlns:a16="http://schemas.microsoft.com/office/drawing/2014/main" id="{CA20A1FF-358F-9B3A-187B-ED2DDDD50926}"/>
              </a:ext>
            </a:extLst>
          </p:cNvPr>
          <p:cNvCxnSpPr>
            <a:cxnSpLocks noChangeShapeType="1"/>
            <a:stCxn id="607547" idx="5"/>
            <a:endCxn id="607456" idx="1"/>
          </p:cNvCxnSpPr>
          <p:nvPr/>
        </p:nvCxnSpPr>
        <p:spPr bwMode="auto">
          <a:xfrm>
            <a:off x="1833563" y="3565525"/>
            <a:ext cx="830262" cy="8048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4" name="AutoShape 242">
            <a:extLst>
              <a:ext uri="{FF2B5EF4-FFF2-40B4-BE49-F238E27FC236}">
                <a16:creationId xmlns:a16="http://schemas.microsoft.com/office/drawing/2014/main" id="{10576EBD-0640-5912-90B6-6B4E8152FC8D}"/>
              </a:ext>
            </a:extLst>
          </p:cNvPr>
          <p:cNvCxnSpPr>
            <a:cxnSpLocks noChangeShapeType="1"/>
            <a:stCxn id="607446" idx="5"/>
            <a:endCxn id="607457" idx="1"/>
          </p:cNvCxnSpPr>
          <p:nvPr/>
        </p:nvCxnSpPr>
        <p:spPr bwMode="auto">
          <a:xfrm>
            <a:off x="2814638" y="3525838"/>
            <a:ext cx="860425"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5" name="AutoShape 243">
            <a:extLst>
              <a:ext uri="{FF2B5EF4-FFF2-40B4-BE49-F238E27FC236}">
                <a16:creationId xmlns:a16="http://schemas.microsoft.com/office/drawing/2014/main" id="{AF538A37-DFF9-36F9-23B3-FB9FB3A5008B}"/>
              </a:ext>
            </a:extLst>
          </p:cNvPr>
          <p:cNvCxnSpPr>
            <a:cxnSpLocks noChangeShapeType="1"/>
            <a:stCxn id="607447" idx="5"/>
            <a:endCxn id="607458" idx="1"/>
          </p:cNvCxnSpPr>
          <p:nvPr/>
        </p:nvCxnSpPr>
        <p:spPr bwMode="auto">
          <a:xfrm>
            <a:off x="3825875" y="3525838"/>
            <a:ext cx="825500" cy="80327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6" name="AutoShape 244">
            <a:extLst>
              <a:ext uri="{FF2B5EF4-FFF2-40B4-BE49-F238E27FC236}">
                <a16:creationId xmlns:a16="http://schemas.microsoft.com/office/drawing/2014/main" id="{6BB1B175-6C74-A9B5-A96C-1C610E542FD8}"/>
              </a:ext>
            </a:extLst>
          </p:cNvPr>
          <p:cNvCxnSpPr>
            <a:cxnSpLocks noChangeShapeType="1"/>
            <a:stCxn id="607448" idx="5"/>
            <a:endCxn id="607459" idx="1"/>
          </p:cNvCxnSpPr>
          <p:nvPr/>
        </p:nvCxnSpPr>
        <p:spPr bwMode="auto">
          <a:xfrm>
            <a:off x="4846638" y="3525838"/>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77" name="AutoShape 245">
            <a:extLst>
              <a:ext uri="{FF2B5EF4-FFF2-40B4-BE49-F238E27FC236}">
                <a16:creationId xmlns:a16="http://schemas.microsoft.com/office/drawing/2014/main" id="{A85AB6DB-CB24-9D7D-459F-EDCBA5D00E11}"/>
              </a:ext>
            </a:extLst>
          </p:cNvPr>
          <p:cNvCxnSpPr>
            <a:cxnSpLocks noChangeShapeType="1"/>
            <a:stCxn id="607449" idx="5"/>
            <a:endCxn id="607460" idx="1"/>
          </p:cNvCxnSpPr>
          <p:nvPr/>
        </p:nvCxnSpPr>
        <p:spPr bwMode="auto">
          <a:xfrm>
            <a:off x="5867400" y="3525838"/>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478" name="Oval 246">
            <a:extLst>
              <a:ext uri="{FF2B5EF4-FFF2-40B4-BE49-F238E27FC236}">
                <a16:creationId xmlns:a16="http://schemas.microsoft.com/office/drawing/2014/main" id="{B49E6CD4-82D5-2A71-DEF9-1E36EBD05F9E}"/>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79" name="Oval 247">
            <a:extLst>
              <a:ext uri="{FF2B5EF4-FFF2-40B4-BE49-F238E27FC236}">
                <a16:creationId xmlns:a16="http://schemas.microsoft.com/office/drawing/2014/main" id="{D1CEE596-9BA3-BF0D-CAF3-387A56D147DD}"/>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80" name="Oval 248">
            <a:extLst>
              <a:ext uri="{FF2B5EF4-FFF2-40B4-BE49-F238E27FC236}">
                <a16:creationId xmlns:a16="http://schemas.microsoft.com/office/drawing/2014/main" id="{20BD6E76-CAA3-2177-99FE-7D6E81779396}"/>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81" name="Oval 249">
            <a:extLst>
              <a:ext uri="{FF2B5EF4-FFF2-40B4-BE49-F238E27FC236}">
                <a16:creationId xmlns:a16="http://schemas.microsoft.com/office/drawing/2014/main" id="{2BA41ADF-53AD-B397-AEE8-290E63E42D6C}"/>
              </a:ext>
            </a:extLst>
          </p:cNvPr>
          <p:cNvSpPr>
            <a:spLocks noChangeArrowheads="1"/>
          </p:cNvSpPr>
          <p:nvPr/>
        </p:nvSpPr>
        <p:spPr bwMode="auto">
          <a:xfrm>
            <a:off x="5684838"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82" name="Oval 250">
            <a:extLst>
              <a:ext uri="{FF2B5EF4-FFF2-40B4-BE49-F238E27FC236}">
                <a16:creationId xmlns:a16="http://schemas.microsoft.com/office/drawing/2014/main" id="{A21F2860-C223-E780-48A9-A751BCCC326F}"/>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83" name="Oval 251">
            <a:extLst>
              <a:ext uri="{FF2B5EF4-FFF2-40B4-BE49-F238E27FC236}">
                <a16:creationId xmlns:a16="http://schemas.microsoft.com/office/drawing/2014/main" id="{34934704-0650-EF57-A6B3-C79585E9A35D}"/>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484" name="AutoShape 252">
            <a:extLst>
              <a:ext uri="{FF2B5EF4-FFF2-40B4-BE49-F238E27FC236}">
                <a16:creationId xmlns:a16="http://schemas.microsoft.com/office/drawing/2014/main" id="{E63ACC00-2054-683F-AC31-A3B96D5A7B65}"/>
              </a:ext>
            </a:extLst>
          </p:cNvPr>
          <p:cNvCxnSpPr>
            <a:cxnSpLocks noChangeShapeType="1"/>
            <a:stCxn id="607483" idx="6"/>
            <a:endCxn id="607478" idx="2"/>
          </p:cNvCxnSpPr>
          <p:nvPr/>
        </p:nvCxnSpPr>
        <p:spPr bwMode="auto">
          <a:xfrm>
            <a:off x="1831975" y="5416550"/>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85" name="AutoShape 253">
            <a:extLst>
              <a:ext uri="{FF2B5EF4-FFF2-40B4-BE49-F238E27FC236}">
                <a16:creationId xmlns:a16="http://schemas.microsoft.com/office/drawing/2014/main" id="{BF3777CB-9167-4922-DA8E-D476C6CD0002}"/>
              </a:ext>
            </a:extLst>
          </p:cNvPr>
          <p:cNvCxnSpPr>
            <a:cxnSpLocks noChangeShapeType="1"/>
            <a:stCxn id="607478" idx="6"/>
            <a:endCxn id="607479" idx="2"/>
          </p:cNvCxnSpPr>
          <p:nvPr/>
        </p:nvCxnSpPr>
        <p:spPr bwMode="auto">
          <a:xfrm>
            <a:off x="2852738" y="5416550"/>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86" name="AutoShape 254">
            <a:extLst>
              <a:ext uri="{FF2B5EF4-FFF2-40B4-BE49-F238E27FC236}">
                <a16:creationId xmlns:a16="http://schemas.microsoft.com/office/drawing/2014/main" id="{850634D8-A34C-6AA9-DE68-4865D98A3334}"/>
              </a:ext>
            </a:extLst>
          </p:cNvPr>
          <p:cNvCxnSpPr>
            <a:cxnSpLocks noChangeShapeType="1"/>
            <a:stCxn id="607479" idx="6"/>
            <a:endCxn id="607480" idx="2"/>
          </p:cNvCxnSpPr>
          <p:nvPr/>
        </p:nvCxnSpPr>
        <p:spPr bwMode="auto">
          <a:xfrm>
            <a:off x="3863975" y="5416550"/>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87" name="AutoShape 255">
            <a:extLst>
              <a:ext uri="{FF2B5EF4-FFF2-40B4-BE49-F238E27FC236}">
                <a16:creationId xmlns:a16="http://schemas.microsoft.com/office/drawing/2014/main" id="{AC0A86B5-2FCE-C9C4-AD8C-EAC451D494FD}"/>
              </a:ext>
            </a:extLst>
          </p:cNvPr>
          <p:cNvCxnSpPr>
            <a:cxnSpLocks noChangeShapeType="1"/>
            <a:stCxn id="607480" idx="6"/>
            <a:endCxn id="607481" idx="2"/>
          </p:cNvCxnSpPr>
          <p:nvPr/>
        </p:nvCxnSpPr>
        <p:spPr bwMode="auto">
          <a:xfrm>
            <a:off x="4884738" y="5416550"/>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88" name="AutoShape 256">
            <a:extLst>
              <a:ext uri="{FF2B5EF4-FFF2-40B4-BE49-F238E27FC236}">
                <a16:creationId xmlns:a16="http://schemas.microsoft.com/office/drawing/2014/main" id="{676C5834-94AA-3B38-1049-78FF07B59C64}"/>
              </a:ext>
            </a:extLst>
          </p:cNvPr>
          <p:cNvCxnSpPr>
            <a:cxnSpLocks noChangeShapeType="1"/>
            <a:stCxn id="607481" idx="6"/>
            <a:endCxn id="607482" idx="2"/>
          </p:cNvCxnSpPr>
          <p:nvPr/>
        </p:nvCxnSpPr>
        <p:spPr bwMode="auto">
          <a:xfrm>
            <a:off x="5907088" y="5416550"/>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489" name="Oval 257">
            <a:extLst>
              <a:ext uri="{FF2B5EF4-FFF2-40B4-BE49-F238E27FC236}">
                <a16:creationId xmlns:a16="http://schemas.microsoft.com/office/drawing/2014/main" id="{834AB514-9BE0-C972-CFCD-2AF32BEC8C67}"/>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90" name="Oval 258">
            <a:extLst>
              <a:ext uri="{FF2B5EF4-FFF2-40B4-BE49-F238E27FC236}">
                <a16:creationId xmlns:a16="http://schemas.microsoft.com/office/drawing/2014/main" id="{B079B271-326B-EDA9-872A-78BBAC48A797}"/>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91" name="Oval 259">
            <a:extLst>
              <a:ext uri="{FF2B5EF4-FFF2-40B4-BE49-F238E27FC236}">
                <a16:creationId xmlns:a16="http://schemas.microsoft.com/office/drawing/2014/main" id="{BBD84795-503A-A65A-8092-B64514E6A9DB}"/>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92" name="Oval 260">
            <a:extLst>
              <a:ext uri="{FF2B5EF4-FFF2-40B4-BE49-F238E27FC236}">
                <a16:creationId xmlns:a16="http://schemas.microsoft.com/office/drawing/2014/main" id="{C7AD9D6D-4211-9DF3-2532-7F65BDA46872}"/>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93" name="Oval 261">
            <a:extLst>
              <a:ext uri="{FF2B5EF4-FFF2-40B4-BE49-F238E27FC236}">
                <a16:creationId xmlns:a16="http://schemas.microsoft.com/office/drawing/2014/main" id="{F469BEF3-72DA-9C09-896F-87E2952F843B}"/>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07494" name="Oval 262">
            <a:extLst>
              <a:ext uri="{FF2B5EF4-FFF2-40B4-BE49-F238E27FC236}">
                <a16:creationId xmlns:a16="http://schemas.microsoft.com/office/drawing/2014/main" id="{3EDA74FC-B7D9-AAC0-BB94-F4CBAF397FD6}"/>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495" name="AutoShape 263">
            <a:extLst>
              <a:ext uri="{FF2B5EF4-FFF2-40B4-BE49-F238E27FC236}">
                <a16:creationId xmlns:a16="http://schemas.microsoft.com/office/drawing/2014/main" id="{37BF9F36-FB39-3DBC-C466-B8902AD2405A}"/>
              </a:ext>
            </a:extLst>
          </p:cNvPr>
          <p:cNvCxnSpPr>
            <a:cxnSpLocks noChangeShapeType="1"/>
            <a:stCxn id="607494" idx="6"/>
            <a:endCxn id="607489" idx="2"/>
          </p:cNvCxnSpPr>
          <p:nvPr/>
        </p:nvCxnSpPr>
        <p:spPr bwMode="auto">
          <a:xfrm>
            <a:off x="1831975" y="64277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96" name="AutoShape 264">
            <a:extLst>
              <a:ext uri="{FF2B5EF4-FFF2-40B4-BE49-F238E27FC236}">
                <a16:creationId xmlns:a16="http://schemas.microsoft.com/office/drawing/2014/main" id="{74FB31DF-1FC0-6B79-FCAC-8B3540345666}"/>
              </a:ext>
            </a:extLst>
          </p:cNvPr>
          <p:cNvCxnSpPr>
            <a:cxnSpLocks noChangeShapeType="1"/>
            <a:stCxn id="607489" idx="6"/>
            <a:endCxn id="607490" idx="2"/>
          </p:cNvCxnSpPr>
          <p:nvPr/>
        </p:nvCxnSpPr>
        <p:spPr bwMode="auto">
          <a:xfrm>
            <a:off x="2852738" y="6427788"/>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97" name="AutoShape 265">
            <a:extLst>
              <a:ext uri="{FF2B5EF4-FFF2-40B4-BE49-F238E27FC236}">
                <a16:creationId xmlns:a16="http://schemas.microsoft.com/office/drawing/2014/main" id="{D672538E-5CB7-690F-49AC-CA186B63B00C}"/>
              </a:ext>
            </a:extLst>
          </p:cNvPr>
          <p:cNvCxnSpPr>
            <a:cxnSpLocks noChangeShapeType="1"/>
            <a:stCxn id="607490" idx="6"/>
            <a:endCxn id="607491" idx="2"/>
          </p:cNvCxnSpPr>
          <p:nvPr/>
        </p:nvCxnSpPr>
        <p:spPr bwMode="auto">
          <a:xfrm>
            <a:off x="3863975" y="64277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98" name="AutoShape 266">
            <a:extLst>
              <a:ext uri="{FF2B5EF4-FFF2-40B4-BE49-F238E27FC236}">
                <a16:creationId xmlns:a16="http://schemas.microsoft.com/office/drawing/2014/main" id="{A12EB358-0D30-4107-59B4-8002CC3A55C4}"/>
              </a:ext>
            </a:extLst>
          </p:cNvPr>
          <p:cNvCxnSpPr>
            <a:cxnSpLocks noChangeShapeType="1"/>
            <a:stCxn id="607491" idx="6"/>
            <a:endCxn id="607492" idx="2"/>
          </p:cNvCxnSpPr>
          <p:nvPr/>
        </p:nvCxnSpPr>
        <p:spPr bwMode="auto">
          <a:xfrm>
            <a:off x="4884738" y="64277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499" name="AutoShape 267">
            <a:extLst>
              <a:ext uri="{FF2B5EF4-FFF2-40B4-BE49-F238E27FC236}">
                <a16:creationId xmlns:a16="http://schemas.microsoft.com/office/drawing/2014/main" id="{B02525D1-EB9F-037B-9B48-554304E4A378}"/>
              </a:ext>
            </a:extLst>
          </p:cNvPr>
          <p:cNvCxnSpPr>
            <a:cxnSpLocks noChangeShapeType="1"/>
            <a:stCxn id="607492" idx="6"/>
            <a:endCxn id="607493" idx="2"/>
          </p:cNvCxnSpPr>
          <p:nvPr/>
        </p:nvCxnSpPr>
        <p:spPr bwMode="auto">
          <a:xfrm>
            <a:off x="5907088" y="6427788"/>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0" name="AutoShape 268">
            <a:extLst>
              <a:ext uri="{FF2B5EF4-FFF2-40B4-BE49-F238E27FC236}">
                <a16:creationId xmlns:a16="http://schemas.microsoft.com/office/drawing/2014/main" id="{7C9ABFFC-6F55-F9ED-5F32-7BBAF624B079}"/>
              </a:ext>
            </a:extLst>
          </p:cNvPr>
          <p:cNvCxnSpPr>
            <a:cxnSpLocks noChangeShapeType="1"/>
            <a:stCxn id="607483" idx="4"/>
            <a:endCxn id="607494" idx="0"/>
          </p:cNvCxnSpPr>
          <p:nvPr/>
        </p:nvCxnSpPr>
        <p:spPr bwMode="auto">
          <a:xfrm>
            <a:off x="1719263"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1" name="AutoShape 269">
            <a:extLst>
              <a:ext uri="{FF2B5EF4-FFF2-40B4-BE49-F238E27FC236}">
                <a16:creationId xmlns:a16="http://schemas.microsoft.com/office/drawing/2014/main" id="{42794152-2DE1-7664-27B8-7AB24C010130}"/>
              </a:ext>
            </a:extLst>
          </p:cNvPr>
          <p:cNvCxnSpPr>
            <a:cxnSpLocks noChangeShapeType="1"/>
            <a:stCxn id="607478" idx="4"/>
            <a:endCxn id="607489" idx="0"/>
          </p:cNvCxnSpPr>
          <p:nvPr/>
        </p:nvCxnSpPr>
        <p:spPr bwMode="auto">
          <a:xfrm>
            <a:off x="2740025"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2" name="AutoShape 270">
            <a:extLst>
              <a:ext uri="{FF2B5EF4-FFF2-40B4-BE49-F238E27FC236}">
                <a16:creationId xmlns:a16="http://schemas.microsoft.com/office/drawing/2014/main" id="{88C18A1A-D7EB-5E32-62A7-57ED1A2513D0}"/>
              </a:ext>
            </a:extLst>
          </p:cNvPr>
          <p:cNvCxnSpPr>
            <a:cxnSpLocks noChangeShapeType="1"/>
            <a:stCxn id="607479" idx="4"/>
            <a:endCxn id="607490" idx="0"/>
          </p:cNvCxnSpPr>
          <p:nvPr/>
        </p:nvCxnSpPr>
        <p:spPr bwMode="auto">
          <a:xfrm>
            <a:off x="3751263"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3" name="AutoShape 271">
            <a:extLst>
              <a:ext uri="{FF2B5EF4-FFF2-40B4-BE49-F238E27FC236}">
                <a16:creationId xmlns:a16="http://schemas.microsoft.com/office/drawing/2014/main" id="{DDECD029-6C84-7B76-8D74-FF6A78C88B94}"/>
              </a:ext>
            </a:extLst>
          </p:cNvPr>
          <p:cNvCxnSpPr>
            <a:cxnSpLocks noChangeShapeType="1"/>
            <a:stCxn id="607480" idx="4"/>
            <a:endCxn id="607491" idx="0"/>
          </p:cNvCxnSpPr>
          <p:nvPr/>
        </p:nvCxnSpPr>
        <p:spPr bwMode="auto">
          <a:xfrm>
            <a:off x="4772025"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4" name="AutoShape 272">
            <a:extLst>
              <a:ext uri="{FF2B5EF4-FFF2-40B4-BE49-F238E27FC236}">
                <a16:creationId xmlns:a16="http://schemas.microsoft.com/office/drawing/2014/main" id="{A73E335B-4A66-EE19-E786-DA459260A529}"/>
              </a:ext>
            </a:extLst>
          </p:cNvPr>
          <p:cNvCxnSpPr>
            <a:cxnSpLocks noChangeShapeType="1"/>
            <a:stCxn id="607481" idx="4"/>
            <a:endCxn id="607492" idx="0"/>
          </p:cNvCxnSpPr>
          <p:nvPr/>
        </p:nvCxnSpPr>
        <p:spPr bwMode="auto">
          <a:xfrm>
            <a:off x="5792788"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5" name="AutoShape 273">
            <a:extLst>
              <a:ext uri="{FF2B5EF4-FFF2-40B4-BE49-F238E27FC236}">
                <a16:creationId xmlns:a16="http://schemas.microsoft.com/office/drawing/2014/main" id="{35CF2484-8B7A-9B5A-431A-AF604326C425}"/>
              </a:ext>
            </a:extLst>
          </p:cNvPr>
          <p:cNvCxnSpPr>
            <a:cxnSpLocks noChangeShapeType="1"/>
            <a:stCxn id="607482" idx="4"/>
            <a:endCxn id="607493" idx="0"/>
          </p:cNvCxnSpPr>
          <p:nvPr/>
        </p:nvCxnSpPr>
        <p:spPr bwMode="auto">
          <a:xfrm>
            <a:off x="6813550"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6" name="AutoShape 274">
            <a:extLst>
              <a:ext uri="{FF2B5EF4-FFF2-40B4-BE49-F238E27FC236}">
                <a16:creationId xmlns:a16="http://schemas.microsoft.com/office/drawing/2014/main" id="{F27E2CCD-0DD4-0EDF-ACBE-10C5B595AFC2}"/>
              </a:ext>
            </a:extLst>
          </p:cNvPr>
          <p:cNvCxnSpPr>
            <a:cxnSpLocks noChangeShapeType="1"/>
            <a:stCxn id="607483" idx="5"/>
            <a:endCxn id="607489" idx="1"/>
          </p:cNvCxnSpPr>
          <p:nvPr/>
        </p:nvCxnSpPr>
        <p:spPr bwMode="auto">
          <a:xfrm>
            <a:off x="1793875"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7" name="AutoShape 275">
            <a:extLst>
              <a:ext uri="{FF2B5EF4-FFF2-40B4-BE49-F238E27FC236}">
                <a16:creationId xmlns:a16="http://schemas.microsoft.com/office/drawing/2014/main" id="{4929BD9B-0242-F53B-38F6-58E40947612B}"/>
              </a:ext>
            </a:extLst>
          </p:cNvPr>
          <p:cNvCxnSpPr>
            <a:cxnSpLocks noChangeShapeType="1"/>
            <a:stCxn id="607478" idx="5"/>
            <a:endCxn id="607490" idx="1"/>
          </p:cNvCxnSpPr>
          <p:nvPr/>
        </p:nvCxnSpPr>
        <p:spPr bwMode="auto">
          <a:xfrm>
            <a:off x="2814638" y="5499100"/>
            <a:ext cx="860425"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8" name="AutoShape 276">
            <a:extLst>
              <a:ext uri="{FF2B5EF4-FFF2-40B4-BE49-F238E27FC236}">
                <a16:creationId xmlns:a16="http://schemas.microsoft.com/office/drawing/2014/main" id="{23378364-19A2-C666-348F-5FFEED40EA53}"/>
              </a:ext>
            </a:extLst>
          </p:cNvPr>
          <p:cNvCxnSpPr>
            <a:cxnSpLocks noChangeShapeType="1"/>
            <a:stCxn id="607479" idx="5"/>
            <a:endCxn id="607491" idx="1"/>
          </p:cNvCxnSpPr>
          <p:nvPr/>
        </p:nvCxnSpPr>
        <p:spPr bwMode="auto">
          <a:xfrm>
            <a:off x="3825875"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09" name="AutoShape 277">
            <a:extLst>
              <a:ext uri="{FF2B5EF4-FFF2-40B4-BE49-F238E27FC236}">
                <a16:creationId xmlns:a16="http://schemas.microsoft.com/office/drawing/2014/main" id="{3F961216-A8BA-EFE9-1B92-BC11A8FEFEF5}"/>
              </a:ext>
            </a:extLst>
          </p:cNvPr>
          <p:cNvCxnSpPr>
            <a:cxnSpLocks noChangeShapeType="1"/>
            <a:stCxn id="607480" idx="5"/>
            <a:endCxn id="607492" idx="1"/>
          </p:cNvCxnSpPr>
          <p:nvPr/>
        </p:nvCxnSpPr>
        <p:spPr bwMode="auto">
          <a:xfrm>
            <a:off x="4846638"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0" name="AutoShape 278">
            <a:extLst>
              <a:ext uri="{FF2B5EF4-FFF2-40B4-BE49-F238E27FC236}">
                <a16:creationId xmlns:a16="http://schemas.microsoft.com/office/drawing/2014/main" id="{4C501203-11D5-7D5E-3F22-8950962555B1}"/>
              </a:ext>
            </a:extLst>
          </p:cNvPr>
          <p:cNvCxnSpPr>
            <a:cxnSpLocks noChangeShapeType="1"/>
            <a:stCxn id="607481" idx="5"/>
            <a:endCxn id="607493" idx="1"/>
          </p:cNvCxnSpPr>
          <p:nvPr/>
        </p:nvCxnSpPr>
        <p:spPr bwMode="auto">
          <a:xfrm>
            <a:off x="5867400"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1" name="AutoShape 279">
            <a:extLst>
              <a:ext uri="{FF2B5EF4-FFF2-40B4-BE49-F238E27FC236}">
                <a16:creationId xmlns:a16="http://schemas.microsoft.com/office/drawing/2014/main" id="{D271E8A3-4F64-7625-F2E5-0C99A3518CF1}"/>
              </a:ext>
            </a:extLst>
          </p:cNvPr>
          <p:cNvCxnSpPr>
            <a:cxnSpLocks noChangeShapeType="1"/>
            <a:stCxn id="607461" idx="4"/>
            <a:endCxn id="607483" idx="0"/>
          </p:cNvCxnSpPr>
          <p:nvPr/>
        </p:nvCxnSpPr>
        <p:spPr bwMode="auto">
          <a:xfrm>
            <a:off x="1719263"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2" name="AutoShape 280">
            <a:extLst>
              <a:ext uri="{FF2B5EF4-FFF2-40B4-BE49-F238E27FC236}">
                <a16:creationId xmlns:a16="http://schemas.microsoft.com/office/drawing/2014/main" id="{245163BF-1D86-F82C-A6AD-50FA28D83D8D}"/>
              </a:ext>
            </a:extLst>
          </p:cNvPr>
          <p:cNvCxnSpPr>
            <a:cxnSpLocks noChangeShapeType="1"/>
            <a:stCxn id="607456" idx="4"/>
            <a:endCxn id="607478" idx="0"/>
          </p:cNvCxnSpPr>
          <p:nvPr/>
        </p:nvCxnSpPr>
        <p:spPr bwMode="auto">
          <a:xfrm>
            <a:off x="2740025"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3" name="AutoShape 281">
            <a:extLst>
              <a:ext uri="{FF2B5EF4-FFF2-40B4-BE49-F238E27FC236}">
                <a16:creationId xmlns:a16="http://schemas.microsoft.com/office/drawing/2014/main" id="{102FCE4B-03EC-144B-64DF-D645D9A88664}"/>
              </a:ext>
            </a:extLst>
          </p:cNvPr>
          <p:cNvCxnSpPr>
            <a:cxnSpLocks noChangeShapeType="1"/>
            <a:stCxn id="607457" idx="4"/>
            <a:endCxn id="607479" idx="0"/>
          </p:cNvCxnSpPr>
          <p:nvPr/>
        </p:nvCxnSpPr>
        <p:spPr bwMode="auto">
          <a:xfrm>
            <a:off x="3751263"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4" name="AutoShape 282">
            <a:extLst>
              <a:ext uri="{FF2B5EF4-FFF2-40B4-BE49-F238E27FC236}">
                <a16:creationId xmlns:a16="http://schemas.microsoft.com/office/drawing/2014/main" id="{69A608AE-9CBD-AC90-BB5C-11635AC064BF}"/>
              </a:ext>
            </a:extLst>
          </p:cNvPr>
          <p:cNvCxnSpPr>
            <a:cxnSpLocks noChangeShapeType="1"/>
            <a:stCxn id="607458" idx="4"/>
            <a:endCxn id="607480" idx="0"/>
          </p:cNvCxnSpPr>
          <p:nvPr/>
        </p:nvCxnSpPr>
        <p:spPr bwMode="auto">
          <a:xfrm flipH="1">
            <a:off x="4772025" y="4637088"/>
            <a:ext cx="1588" cy="663575"/>
          </a:xfrm>
          <a:prstGeom prst="straightConnector1">
            <a:avLst/>
          </a:prstGeom>
          <a:noFill/>
          <a:ln w="3175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5" name="AutoShape 283">
            <a:extLst>
              <a:ext uri="{FF2B5EF4-FFF2-40B4-BE49-F238E27FC236}">
                <a16:creationId xmlns:a16="http://schemas.microsoft.com/office/drawing/2014/main" id="{D2ADF602-DFE3-280D-FEB2-683E47496EBF}"/>
              </a:ext>
            </a:extLst>
          </p:cNvPr>
          <p:cNvCxnSpPr>
            <a:cxnSpLocks noChangeShapeType="1"/>
            <a:stCxn id="607459" idx="4"/>
            <a:endCxn id="607481" idx="0"/>
          </p:cNvCxnSpPr>
          <p:nvPr/>
        </p:nvCxnSpPr>
        <p:spPr bwMode="auto">
          <a:xfrm>
            <a:off x="5792788"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6" name="AutoShape 284">
            <a:extLst>
              <a:ext uri="{FF2B5EF4-FFF2-40B4-BE49-F238E27FC236}">
                <a16:creationId xmlns:a16="http://schemas.microsoft.com/office/drawing/2014/main" id="{4DE1F3BB-0FAA-1BE1-CE51-4A6B8B2EF79F}"/>
              </a:ext>
            </a:extLst>
          </p:cNvPr>
          <p:cNvCxnSpPr>
            <a:cxnSpLocks noChangeShapeType="1"/>
            <a:stCxn id="607460" idx="4"/>
            <a:endCxn id="607482" idx="0"/>
          </p:cNvCxnSpPr>
          <p:nvPr/>
        </p:nvCxnSpPr>
        <p:spPr bwMode="auto">
          <a:xfrm>
            <a:off x="6813550"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7" name="AutoShape 285">
            <a:extLst>
              <a:ext uri="{FF2B5EF4-FFF2-40B4-BE49-F238E27FC236}">
                <a16:creationId xmlns:a16="http://schemas.microsoft.com/office/drawing/2014/main" id="{7CD0F148-4BE4-499A-E42A-FA58094F5DEF}"/>
              </a:ext>
            </a:extLst>
          </p:cNvPr>
          <p:cNvCxnSpPr>
            <a:cxnSpLocks noChangeShapeType="1"/>
            <a:stCxn id="607461" idx="5"/>
            <a:endCxn id="607478" idx="1"/>
          </p:cNvCxnSpPr>
          <p:nvPr/>
        </p:nvCxnSpPr>
        <p:spPr bwMode="auto">
          <a:xfrm>
            <a:off x="1793875"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8" name="AutoShape 286">
            <a:extLst>
              <a:ext uri="{FF2B5EF4-FFF2-40B4-BE49-F238E27FC236}">
                <a16:creationId xmlns:a16="http://schemas.microsoft.com/office/drawing/2014/main" id="{44B2B5F4-95B3-95AE-B33E-D6E17E22556F}"/>
              </a:ext>
            </a:extLst>
          </p:cNvPr>
          <p:cNvCxnSpPr>
            <a:cxnSpLocks noChangeShapeType="1"/>
            <a:stCxn id="607456" idx="5"/>
            <a:endCxn id="607479" idx="1"/>
          </p:cNvCxnSpPr>
          <p:nvPr/>
        </p:nvCxnSpPr>
        <p:spPr bwMode="auto">
          <a:xfrm>
            <a:off x="2814638" y="4537075"/>
            <a:ext cx="860425"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19" name="AutoShape 287">
            <a:extLst>
              <a:ext uri="{FF2B5EF4-FFF2-40B4-BE49-F238E27FC236}">
                <a16:creationId xmlns:a16="http://schemas.microsoft.com/office/drawing/2014/main" id="{8262F3FC-D7DC-FA17-A92D-CBE27C05356C}"/>
              </a:ext>
            </a:extLst>
          </p:cNvPr>
          <p:cNvCxnSpPr>
            <a:cxnSpLocks noChangeShapeType="1"/>
            <a:stCxn id="607457" idx="5"/>
            <a:endCxn id="607480" idx="1"/>
          </p:cNvCxnSpPr>
          <p:nvPr/>
        </p:nvCxnSpPr>
        <p:spPr bwMode="auto">
          <a:xfrm>
            <a:off x="3825875"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20" name="AutoShape 288">
            <a:extLst>
              <a:ext uri="{FF2B5EF4-FFF2-40B4-BE49-F238E27FC236}">
                <a16:creationId xmlns:a16="http://schemas.microsoft.com/office/drawing/2014/main" id="{D76AD6B9-3332-93E4-F00B-ADE2785FA2DB}"/>
              </a:ext>
            </a:extLst>
          </p:cNvPr>
          <p:cNvCxnSpPr>
            <a:cxnSpLocks noChangeShapeType="1"/>
            <a:stCxn id="607458" idx="5"/>
            <a:endCxn id="607481" idx="1"/>
          </p:cNvCxnSpPr>
          <p:nvPr/>
        </p:nvCxnSpPr>
        <p:spPr bwMode="auto">
          <a:xfrm>
            <a:off x="4894263" y="4587875"/>
            <a:ext cx="822325" cy="744538"/>
          </a:xfrm>
          <a:prstGeom prst="straightConnector1">
            <a:avLst/>
          </a:prstGeom>
          <a:noFill/>
          <a:ln w="3810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21" name="AutoShape 289">
            <a:extLst>
              <a:ext uri="{FF2B5EF4-FFF2-40B4-BE49-F238E27FC236}">
                <a16:creationId xmlns:a16="http://schemas.microsoft.com/office/drawing/2014/main" id="{DB7BEF57-B4FE-ADC8-042F-1BC0E9E41DDC}"/>
              </a:ext>
            </a:extLst>
          </p:cNvPr>
          <p:cNvCxnSpPr>
            <a:cxnSpLocks noChangeShapeType="1"/>
            <a:stCxn id="607459" idx="5"/>
            <a:endCxn id="607482" idx="1"/>
          </p:cNvCxnSpPr>
          <p:nvPr/>
        </p:nvCxnSpPr>
        <p:spPr bwMode="auto">
          <a:xfrm>
            <a:off x="5867400"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522" name="Oval 290">
            <a:extLst>
              <a:ext uri="{FF2B5EF4-FFF2-40B4-BE49-F238E27FC236}">
                <a16:creationId xmlns:a16="http://schemas.microsoft.com/office/drawing/2014/main" id="{52E49996-489E-C16D-D078-8AA22BC1426F}"/>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523" name="AutoShape 291">
            <a:extLst>
              <a:ext uri="{FF2B5EF4-FFF2-40B4-BE49-F238E27FC236}">
                <a16:creationId xmlns:a16="http://schemas.microsoft.com/office/drawing/2014/main" id="{3B903C94-62A0-F055-BC5D-6D932F354D8F}"/>
              </a:ext>
            </a:extLst>
          </p:cNvPr>
          <p:cNvCxnSpPr>
            <a:cxnSpLocks noChangeShapeType="1"/>
            <a:stCxn id="607450" idx="6"/>
            <a:endCxn id="607522" idx="2"/>
          </p:cNvCxnSpPr>
          <p:nvPr/>
        </p:nvCxnSpPr>
        <p:spPr bwMode="auto">
          <a:xfrm>
            <a:off x="6927850" y="3443288"/>
            <a:ext cx="792163"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524" name="Oval 292">
            <a:extLst>
              <a:ext uri="{FF2B5EF4-FFF2-40B4-BE49-F238E27FC236}">
                <a16:creationId xmlns:a16="http://schemas.microsoft.com/office/drawing/2014/main" id="{80BB2A1F-2864-EA3C-20F1-28146A474C62}"/>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525" name="AutoShape 293">
            <a:extLst>
              <a:ext uri="{FF2B5EF4-FFF2-40B4-BE49-F238E27FC236}">
                <a16:creationId xmlns:a16="http://schemas.microsoft.com/office/drawing/2014/main" id="{332D20EB-ABBA-A5D0-B3F0-73F2537EC97D}"/>
              </a:ext>
            </a:extLst>
          </p:cNvPr>
          <p:cNvCxnSpPr>
            <a:cxnSpLocks noChangeShapeType="1"/>
            <a:stCxn id="607460" idx="6"/>
            <a:endCxn id="607524" idx="2"/>
          </p:cNvCxnSpPr>
          <p:nvPr/>
        </p:nvCxnSpPr>
        <p:spPr bwMode="auto">
          <a:xfrm>
            <a:off x="6927850" y="4454525"/>
            <a:ext cx="792163"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26" name="AutoShape 294">
            <a:extLst>
              <a:ext uri="{FF2B5EF4-FFF2-40B4-BE49-F238E27FC236}">
                <a16:creationId xmlns:a16="http://schemas.microsoft.com/office/drawing/2014/main" id="{8E2A7475-C41F-7E52-1C4E-BCD5252CB6B8}"/>
              </a:ext>
            </a:extLst>
          </p:cNvPr>
          <p:cNvCxnSpPr>
            <a:cxnSpLocks noChangeShapeType="1"/>
            <a:stCxn id="607522" idx="4"/>
            <a:endCxn id="607524" idx="0"/>
          </p:cNvCxnSpPr>
          <p:nvPr/>
        </p:nvCxnSpPr>
        <p:spPr bwMode="auto">
          <a:xfrm>
            <a:off x="7834313"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27" name="AutoShape 295">
            <a:extLst>
              <a:ext uri="{FF2B5EF4-FFF2-40B4-BE49-F238E27FC236}">
                <a16:creationId xmlns:a16="http://schemas.microsoft.com/office/drawing/2014/main" id="{50F22F22-13ED-6101-C656-C2D869BA7EB7}"/>
              </a:ext>
            </a:extLst>
          </p:cNvPr>
          <p:cNvCxnSpPr>
            <a:cxnSpLocks noChangeShapeType="1"/>
            <a:stCxn id="607450" idx="5"/>
            <a:endCxn id="607524" idx="1"/>
          </p:cNvCxnSpPr>
          <p:nvPr/>
        </p:nvCxnSpPr>
        <p:spPr bwMode="auto">
          <a:xfrm>
            <a:off x="6888163" y="3525838"/>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528" name="Oval 296">
            <a:extLst>
              <a:ext uri="{FF2B5EF4-FFF2-40B4-BE49-F238E27FC236}">
                <a16:creationId xmlns:a16="http://schemas.microsoft.com/office/drawing/2014/main" id="{559D0AB1-00F2-6B34-2974-438AF20AE60F}"/>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07529" name="AutoShape 297">
            <a:extLst>
              <a:ext uri="{FF2B5EF4-FFF2-40B4-BE49-F238E27FC236}">
                <a16:creationId xmlns:a16="http://schemas.microsoft.com/office/drawing/2014/main" id="{AB889F67-F4AD-4F77-1478-79D0002AAF46}"/>
              </a:ext>
            </a:extLst>
          </p:cNvPr>
          <p:cNvCxnSpPr>
            <a:cxnSpLocks noChangeShapeType="1"/>
            <a:stCxn id="607482" idx="6"/>
            <a:endCxn id="607528" idx="2"/>
          </p:cNvCxnSpPr>
          <p:nvPr/>
        </p:nvCxnSpPr>
        <p:spPr bwMode="auto">
          <a:xfrm>
            <a:off x="6927850" y="5416550"/>
            <a:ext cx="792163"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530" name="Oval 298">
            <a:extLst>
              <a:ext uri="{FF2B5EF4-FFF2-40B4-BE49-F238E27FC236}">
                <a16:creationId xmlns:a16="http://schemas.microsoft.com/office/drawing/2014/main" id="{219BB21A-0065-0787-933B-324C7C2A7570}"/>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cxnSp>
        <p:nvCxnSpPr>
          <p:cNvPr id="607531" name="AutoShape 299">
            <a:extLst>
              <a:ext uri="{FF2B5EF4-FFF2-40B4-BE49-F238E27FC236}">
                <a16:creationId xmlns:a16="http://schemas.microsoft.com/office/drawing/2014/main" id="{5BD958DC-EAA6-7BEB-E792-6C9878177F47}"/>
              </a:ext>
            </a:extLst>
          </p:cNvPr>
          <p:cNvCxnSpPr>
            <a:cxnSpLocks noChangeShapeType="1"/>
            <a:stCxn id="607493" idx="6"/>
            <a:endCxn id="607530" idx="2"/>
          </p:cNvCxnSpPr>
          <p:nvPr/>
        </p:nvCxnSpPr>
        <p:spPr bwMode="auto">
          <a:xfrm>
            <a:off x="6927850" y="6427788"/>
            <a:ext cx="72390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32" name="AutoShape 300">
            <a:extLst>
              <a:ext uri="{FF2B5EF4-FFF2-40B4-BE49-F238E27FC236}">
                <a16:creationId xmlns:a16="http://schemas.microsoft.com/office/drawing/2014/main" id="{F88B7B6B-BBE3-3D9D-D4A5-CFA463C6968E}"/>
              </a:ext>
            </a:extLst>
          </p:cNvPr>
          <p:cNvCxnSpPr>
            <a:cxnSpLocks noChangeShapeType="1"/>
            <a:stCxn id="607528" idx="4"/>
            <a:endCxn id="607530" idx="0"/>
          </p:cNvCxnSpPr>
          <p:nvPr/>
        </p:nvCxnSpPr>
        <p:spPr bwMode="auto">
          <a:xfrm>
            <a:off x="7834313" y="5530850"/>
            <a:ext cx="0" cy="71437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33" name="AutoShape 301">
            <a:extLst>
              <a:ext uri="{FF2B5EF4-FFF2-40B4-BE49-F238E27FC236}">
                <a16:creationId xmlns:a16="http://schemas.microsoft.com/office/drawing/2014/main" id="{60F5BC36-7259-726F-6EDA-D98588DCCC59}"/>
              </a:ext>
            </a:extLst>
          </p:cNvPr>
          <p:cNvCxnSpPr>
            <a:cxnSpLocks noChangeShapeType="1"/>
            <a:stCxn id="607482" idx="5"/>
            <a:endCxn id="607530" idx="1"/>
          </p:cNvCxnSpPr>
          <p:nvPr/>
        </p:nvCxnSpPr>
        <p:spPr bwMode="auto">
          <a:xfrm>
            <a:off x="6888163" y="5499100"/>
            <a:ext cx="822325"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34" name="AutoShape 302">
            <a:extLst>
              <a:ext uri="{FF2B5EF4-FFF2-40B4-BE49-F238E27FC236}">
                <a16:creationId xmlns:a16="http://schemas.microsoft.com/office/drawing/2014/main" id="{E8F5ACFC-74A0-2E94-CA12-1568F35F8D94}"/>
              </a:ext>
            </a:extLst>
          </p:cNvPr>
          <p:cNvCxnSpPr>
            <a:cxnSpLocks noChangeShapeType="1"/>
            <a:stCxn id="607524" idx="4"/>
            <a:endCxn id="607528" idx="0"/>
          </p:cNvCxnSpPr>
          <p:nvPr/>
        </p:nvCxnSpPr>
        <p:spPr bwMode="auto">
          <a:xfrm>
            <a:off x="7834313"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7535" name="AutoShape 303">
            <a:extLst>
              <a:ext uri="{FF2B5EF4-FFF2-40B4-BE49-F238E27FC236}">
                <a16:creationId xmlns:a16="http://schemas.microsoft.com/office/drawing/2014/main" id="{F5025AD5-A9AB-82C3-535B-41B6C826DF98}"/>
              </a:ext>
            </a:extLst>
          </p:cNvPr>
          <p:cNvCxnSpPr>
            <a:cxnSpLocks noChangeShapeType="1"/>
            <a:stCxn id="607460" idx="5"/>
            <a:endCxn id="607528" idx="1"/>
          </p:cNvCxnSpPr>
          <p:nvPr/>
        </p:nvCxnSpPr>
        <p:spPr bwMode="auto">
          <a:xfrm>
            <a:off x="6888163"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07536" name="Text Box 304">
            <a:extLst>
              <a:ext uri="{FF2B5EF4-FFF2-40B4-BE49-F238E27FC236}">
                <a16:creationId xmlns:a16="http://schemas.microsoft.com/office/drawing/2014/main" id="{85DF50B4-B48A-E468-53BF-5616113BD351}"/>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607537" name="Text Box 305">
            <a:extLst>
              <a:ext uri="{FF2B5EF4-FFF2-40B4-BE49-F238E27FC236}">
                <a16:creationId xmlns:a16="http://schemas.microsoft.com/office/drawing/2014/main" id="{CA10ECED-F0AE-916A-9892-F7F5ED82D044}"/>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607538" name="Text Box 306">
            <a:extLst>
              <a:ext uri="{FF2B5EF4-FFF2-40B4-BE49-F238E27FC236}">
                <a16:creationId xmlns:a16="http://schemas.microsoft.com/office/drawing/2014/main" id="{3B8AAA40-7140-8968-1FF8-D3EC7981D4D5}"/>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607539" name="Text Box 307">
            <a:extLst>
              <a:ext uri="{FF2B5EF4-FFF2-40B4-BE49-F238E27FC236}">
                <a16:creationId xmlns:a16="http://schemas.microsoft.com/office/drawing/2014/main" id="{B4C99132-C680-7BCB-3415-EC71EE0E78AD}"/>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607540" name="Text Box 308">
            <a:extLst>
              <a:ext uri="{FF2B5EF4-FFF2-40B4-BE49-F238E27FC236}">
                <a16:creationId xmlns:a16="http://schemas.microsoft.com/office/drawing/2014/main" id="{29C4DE12-BDAC-37B0-C380-8684021049B7}"/>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607541" name="Text Box 309">
            <a:extLst>
              <a:ext uri="{FF2B5EF4-FFF2-40B4-BE49-F238E27FC236}">
                <a16:creationId xmlns:a16="http://schemas.microsoft.com/office/drawing/2014/main" id="{78162319-EFF1-4426-054C-62AAE92CF3BB}"/>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607542" name="Text Box 310">
            <a:extLst>
              <a:ext uri="{FF2B5EF4-FFF2-40B4-BE49-F238E27FC236}">
                <a16:creationId xmlns:a16="http://schemas.microsoft.com/office/drawing/2014/main" id="{17565A08-9D9C-738D-CED2-348FF6FBB6F1}"/>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607543" name="Text Box 311">
            <a:extLst>
              <a:ext uri="{FF2B5EF4-FFF2-40B4-BE49-F238E27FC236}">
                <a16:creationId xmlns:a16="http://schemas.microsoft.com/office/drawing/2014/main" id="{FAF8617A-7926-54FE-C32E-87B8154915DD}"/>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607544" name="Text Box 312">
            <a:extLst>
              <a:ext uri="{FF2B5EF4-FFF2-40B4-BE49-F238E27FC236}">
                <a16:creationId xmlns:a16="http://schemas.microsoft.com/office/drawing/2014/main" id="{B6C19A00-5001-AFF3-1AA9-FB70BCBA9396}"/>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607545" name="Text Box 313">
            <a:extLst>
              <a:ext uri="{FF2B5EF4-FFF2-40B4-BE49-F238E27FC236}">
                <a16:creationId xmlns:a16="http://schemas.microsoft.com/office/drawing/2014/main" id="{4ECD0A27-6415-5B5C-1AA5-A09818106505}"/>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07546" name="Text Box 314">
            <a:extLst>
              <a:ext uri="{FF2B5EF4-FFF2-40B4-BE49-F238E27FC236}">
                <a16:creationId xmlns:a16="http://schemas.microsoft.com/office/drawing/2014/main" id="{BCD1B97C-F03D-F6BD-1DED-75ACB84C0559}"/>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07547" name="Oval 315">
            <a:extLst>
              <a:ext uri="{FF2B5EF4-FFF2-40B4-BE49-F238E27FC236}">
                <a16:creationId xmlns:a16="http://schemas.microsoft.com/office/drawing/2014/main" id="{6E12FC9A-D660-2D3F-F83C-17A9CA2BAE18}"/>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
        <p:nvSpPr>
          <p:cNvPr id="607548" name="Text Box 316">
            <a:extLst>
              <a:ext uri="{FF2B5EF4-FFF2-40B4-BE49-F238E27FC236}">
                <a16:creationId xmlns:a16="http://schemas.microsoft.com/office/drawing/2014/main" id="{F980998B-D4C1-6DF7-D257-55045D80D582}"/>
              </a:ext>
            </a:extLst>
          </p:cNvPr>
          <p:cNvSpPr txBox="1">
            <a:spLocks noChangeArrowheads="1"/>
          </p:cNvSpPr>
          <p:nvPr/>
        </p:nvSpPr>
        <p:spPr bwMode="auto">
          <a:xfrm>
            <a:off x="5175250" y="4187825"/>
            <a:ext cx="398463"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07549" name="Text Box 317">
            <a:extLst>
              <a:ext uri="{FF2B5EF4-FFF2-40B4-BE49-F238E27FC236}">
                <a16:creationId xmlns:a16="http://schemas.microsoft.com/office/drawing/2014/main" id="{7070D091-72E6-B56E-F79F-AD79663F2C2C}"/>
              </a:ext>
            </a:extLst>
          </p:cNvPr>
          <p:cNvSpPr txBox="1">
            <a:spLocks noChangeArrowheads="1"/>
          </p:cNvSpPr>
          <p:nvPr/>
        </p:nvSpPr>
        <p:spPr bwMode="auto">
          <a:xfrm>
            <a:off x="5203825" y="5172075"/>
            <a:ext cx="40005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graphicFrame>
        <p:nvGraphicFramePr>
          <p:cNvPr id="607550" name="Object 318">
            <a:extLst>
              <a:ext uri="{FF2B5EF4-FFF2-40B4-BE49-F238E27FC236}">
                <a16:creationId xmlns:a16="http://schemas.microsoft.com/office/drawing/2014/main" id="{84F62FE8-5946-C20B-B17D-1BC8BCE8101A}"/>
              </a:ext>
            </a:extLst>
          </p:cNvPr>
          <p:cNvGraphicFramePr>
            <a:graphicFrameLocks noChangeAspect="1"/>
          </p:cNvGraphicFramePr>
          <p:nvPr/>
        </p:nvGraphicFramePr>
        <p:xfrm>
          <a:off x="5199063" y="4649788"/>
          <a:ext cx="374650" cy="274637"/>
        </p:xfrm>
        <a:graphic>
          <a:graphicData uri="http://schemas.openxmlformats.org/presentationml/2006/ole">
            <mc:AlternateContent xmlns:mc="http://schemas.openxmlformats.org/markup-compatibility/2006">
              <mc:Choice xmlns:v="urn:schemas-microsoft-com:vml" Requires="v">
                <p:oleObj name="Equation" r:id="rId3" imgW="2489200" imgH="1828800" progId="Equation.3">
                  <p:embed/>
                </p:oleObj>
              </mc:Choice>
              <mc:Fallback>
                <p:oleObj name="Equation" r:id="rId3" imgW="2489200" imgH="1828800" progId="Equation.3">
                  <p:embed/>
                  <p:pic>
                    <p:nvPicPr>
                      <p:cNvPr id="0" name="Object 3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99063" y="4649788"/>
                        <a:ext cx="374650" cy="274637"/>
                      </a:xfrm>
                      <a:prstGeom prst="rect">
                        <a:avLst/>
                      </a:prstGeom>
                      <a:noFill/>
                      <a:ln>
                        <a:noFill/>
                      </a:ln>
                      <a:effectLst/>
                      <a:extLst>
                        <a:ext uri="{909E8E84-426E-40DD-AFC4-6F175D3DCCD1}">
                          <a14:hiddenFill xmlns:a14="http://schemas.microsoft.com/office/drawing/2010/main">
                            <a:solidFill>
                              <a:srgbClr val="C0C0C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D8056E0-1B86-7106-E100-62160D77A617}"/>
              </a:ext>
            </a:extLst>
          </p:cNvPr>
          <p:cNvSpPr>
            <a:spLocks noGrp="1"/>
          </p:cNvSpPr>
          <p:nvPr>
            <p:ph type="sldNum" sz="quarter" idx="10"/>
          </p:nvPr>
        </p:nvSpPr>
        <p:spPr/>
        <p:txBody>
          <a:bodyPr/>
          <a:lstStyle/>
          <a:p>
            <a:fld id="{9360EC10-D6A5-5E45-AEB9-EE2A650938A1}" type="slidenum">
              <a:rPr lang="en-US" altLang="en-US"/>
              <a:pPr/>
              <a:t>49</a:t>
            </a:fld>
            <a:endParaRPr lang="en-US" altLang="en-US" sz="1400"/>
          </a:p>
        </p:txBody>
      </p:sp>
      <p:sp>
        <p:nvSpPr>
          <p:cNvPr id="647170" name="Rectangle 2">
            <a:extLst>
              <a:ext uri="{FF2B5EF4-FFF2-40B4-BE49-F238E27FC236}">
                <a16:creationId xmlns:a16="http://schemas.microsoft.com/office/drawing/2014/main" id="{A358E922-F3D8-03B2-F0F6-1488129BFE2E}"/>
              </a:ext>
            </a:extLst>
          </p:cNvPr>
          <p:cNvSpPr>
            <a:spLocks noChangeArrowheads="1"/>
          </p:cNvSpPr>
          <p:nvPr/>
        </p:nvSpPr>
        <p:spPr bwMode="auto">
          <a:xfrm>
            <a:off x="4368800" y="2895600"/>
            <a:ext cx="788988" cy="3810000"/>
          </a:xfrm>
          <a:prstGeom prst="rect">
            <a:avLst/>
          </a:prstGeom>
          <a:solidFill>
            <a:srgbClr val="FFCC99"/>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647171" name="Rectangle 3">
            <a:extLst>
              <a:ext uri="{FF2B5EF4-FFF2-40B4-BE49-F238E27FC236}">
                <a16:creationId xmlns:a16="http://schemas.microsoft.com/office/drawing/2014/main" id="{638B31ED-68D3-8451-3FF3-EBF7FC58F394}"/>
              </a:ext>
            </a:extLst>
          </p:cNvPr>
          <p:cNvSpPr>
            <a:spLocks noGrp="1" noChangeArrowheads="1"/>
          </p:cNvSpPr>
          <p:nvPr>
            <p:ph type="body" idx="1"/>
          </p:nvPr>
        </p:nvSpPr>
        <p:spPr/>
        <p:txBody>
          <a:bodyPr/>
          <a:lstStyle/>
          <a:p>
            <a:r>
              <a:rPr lang="en-US" altLang="en-US"/>
              <a:t>Edit distance graph.</a:t>
            </a:r>
          </a:p>
          <a:p>
            <a:pPr lvl="1"/>
            <a:r>
              <a:rPr lang="en-US" altLang="en-US"/>
              <a:t>Let g(i, j) be shortest path from (i, j) to (m, n).</a:t>
            </a:r>
          </a:p>
          <a:p>
            <a:pPr lvl="1"/>
            <a:r>
              <a:rPr lang="en-US" altLang="en-US"/>
              <a:t>Can compute g(•, j) for any j in O(mn) time and O(m + n) space.</a:t>
            </a:r>
          </a:p>
          <a:p>
            <a:pPr lvl="1"/>
            <a:endParaRPr lang="en-US" altLang="en-US"/>
          </a:p>
        </p:txBody>
      </p:sp>
      <p:sp>
        <p:nvSpPr>
          <p:cNvPr id="647172" name="Rectangle 4">
            <a:extLst>
              <a:ext uri="{FF2B5EF4-FFF2-40B4-BE49-F238E27FC236}">
                <a16:creationId xmlns:a16="http://schemas.microsoft.com/office/drawing/2014/main" id="{0343E874-130A-FF71-AB13-8FE791833B6E}"/>
              </a:ext>
            </a:extLst>
          </p:cNvPr>
          <p:cNvSpPr>
            <a:spLocks noGrp="1" noChangeArrowheads="1"/>
          </p:cNvSpPr>
          <p:nvPr>
            <p:ph type="title"/>
          </p:nvPr>
        </p:nvSpPr>
        <p:spPr/>
        <p:txBody>
          <a:bodyPr/>
          <a:lstStyle/>
          <a:p>
            <a:r>
              <a:rPr lang="en-US" altLang="en-US"/>
              <a:t>Sequence Alignment:  Linear Space</a:t>
            </a:r>
          </a:p>
        </p:txBody>
      </p:sp>
      <p:sp>
        <p:nvSpPr>
          <p:cNvPr id="647173" name="Oval 5">
            <a:extLst>
              <a:ext uri="{FF2B5EF4-FFF2-40B4-BE49-F238E27FC236}">
                <a16:creationId xmlns:a16="http://schemas.microsoft.com/office/drawing/2014/main" id="{A42DE085-9A5A-BC37-C51A-9965343CF1FB}"/>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74" name="Oval 6">
            <a:extLst>
              <a:ext uri="{FF2B5EF4-FFF2-40B4-BE49-F238E27FC236}">
                <a16:creationId xmlns:a16="http://schemas.microsoft.com/office/drawing/2014/main" id="{4EA73CFB-D264-0FF9-BAA1-4414CEF3ECD9}"/>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75" name="Oval 7">
            <a:extLst>
              <a:ext uri="{FF2B5EF4-FFF2-40B4-BE49-F238E27FC236}">
                <a16:creationId xmlns:a16="http://schemas.microsoft.com/office/drawing/2014/main" id="{5CD27452-9C9D-56BA-A46E-80EAADDC6C1A}"/>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76" name="Oval 8">
            <a:extLst>
              <a:ext uri="{FF2B5EF4-FFF2-40B4-BE49-F238E27FC236}">
                <a16:creationId xmlns:a16="http://schemas.microsoft.com/office/drawing/2014/main" id="{D6345CDA-BA73-D55C-CFA5-3250D84BF62F}"/>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77" name="Oval 9">
            <a:extLst>
              <a:ext uri="{FF2B5EF4-FFF2-40B4-BE49-F238E27FC236}">
                <a16:creationId xmlns:a16="http://schemas.microsoft.com/office/drawing/2014/main" id="{E2C29865-2C9A-B0D0-0C02-46500E09B83A}"/>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178" name="AutoShape 10">
            <a:extLst>
              <a:ext uri="{FF2B5EF4-FFF2-40B4-BE49-F238E27FC236}">
                <a16:creationId xmlns:a16="http://schemas.microsoft.com/office/drawing/2014/main" id="{FB5C4820-4DFD-F821-5268-0C80B2AB74C9}"/>
              </a:ext>
            </a:extLst>
          </p:cNvPr>
          <p:cNvCxnSpPr>
            <a:cxnSpLocks noChangeShapeType="1"/>
            <a:stCxn id="647274" idx="6"/>
            <a:endCxn id="647173" idx="2"/>
          </p:cNvCxnSpPr>
          <p:nvPr/>
        </p:nvCxnSpPr>
        <p:spPr bwMode="auto">
          <a:xfrm>
            <a:off x="1890713" y="3438525"/>
            <a:ext cx="735012" cy="47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79" name="AutoShape 11">
            <a:extLst>
              <a:ext uri="{FF2B5EF4-FFF2-40B4-BE49-F238E27FC236}">
                <a16:creationId xmlns:a16="http://schemas.microsoft.com/office/drawing/2014/main" id="{7366676C-F33A-AFBB-C8CF-328B6185D10A}"/>
              </a:ext>
            </a:extLst>
          </p:cNvPr>
          <p:cNvCxnSpPr>
            <a:cxnSpLocks noChangeShapeType="1"/>
            <a:stCxn id="647173" idx="6"/>
            <a:endCxn id="647174" idx="2"/>
          </p:cNvCxnSpPr>
          <p:nvPr/>
        </p:nvCxnSpPr>
        <p:spPr bwMode="auto">
          <a:xfrm>
            <a:off x="2852738" y="3443288"/>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80" name="AutoShape 12">
            <a:extLst>
              <a:ext uri="{FF2B5EF4-FFF2-40B4-BE49-F238E27FC236}">
                <a16:creationId xmlns:a16="http://schemas.microsoft.com/office/drawing/2014/main" id="{49E4236B-F370-7398-3B6B-CDBE4BD8ED81}"/>
              </a:ext>
            </a:extLst>
          </p:cNvPr>
          <p:cNvCxnSpPr>
            <a:cxnSpLocks noChangeShapeType="1"/>
            <a:stCxn id="647174" idx="6"/>
            <a:endCxn id="647175" idx="2"/>
          </p:cNvCxnSpPr>
          <p:nvPr/>
        </p:nvCxnSpPr>
        <p:spPr bwMode="auto">
          <a:xfrm>
            <a:off x="3863975" y="34432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81" name="AutoShape 13">
            <a:extLst>
              <a:ext uri="{FF2B5EF4-FFF2-40B4-BE49-F238E27FC236}">
                <a16:creationId xmlns:a16="http://schemas.microsoft.com/office/drawing/2014/main" id="{8870E68D-6E5D-147F-D605-F102C3FC9AAC}"/>
              </a:ext>
            </a:extLst>
          </p:cNvPr>
          <p:cNvCxnSpPr>
            <a:cxnSpLocks noChangeShapeType="1"/>
            <a:stCxn id="647175" idx="6"/>
            <a:endCxn id="647176" idx="2"/>
          </p:cNvCxnSpPr>
          <p:nvPr/>
        </p:nvCxnSpPr>
        <p:spPr bwMode="auto">
          <a:xfrm>
            <a:off x="4884738" y="34432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82" name="AutoShape 14">
            <a:extLst>
              <a:ext uri="{FF2B5EF4-FFF2-40B4-BE49-F238E27FC236}">
                <a16:creationId xmlns:a16="http://schemas.microsoft.com/office/drawing/2014/main" id="{12CDBF1E-595F-ECA8-78DA-AB7B47B5F378}"/>
              </a:ext>
            </a:extLst>
          </p:cNvPr>
          <p:cNvCxnSpPr>
            <a:cxnSpLocks noChangeShapeType="1"/>
            <a:stCxn id="647176" idx="6"/>
            <a:endCxn id="647177" idx="2"/>
          </p:cNvCxnSpPr>
          <p:nvPr/>
        </p:nvCxnSpPr>
        <p:spPr bwMode="auto">
          <a:xfrm>
            <a:off x="5907088" y="3443288"/>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183" name="Oval 15">
            <a:extLst>
              <a:ext uri="{FF2B5EF4-FFF2-40B4-BE49-F238E27FC236}">
                <a16:creationId xmlns:a16="http://schemas.microsoft.com/office/drawing/2014/main" id="{2E03FA32-9C4F-DB40-82F5-1678FE2BB4BA}"/>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84" name="Oval 16">
            <a:extLst>
              <a:ext uri="{FF2B5EF4-FFF2-40B4-BE49-F238E27FC236}">
                <a16:creationId xmlns:a16="http://schemas.microsoft.com/office/drawing/2014/main" id="{0BDE57B6-D86D-1CDC-2EB2-D6F57F985618}"/>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85" name="Oval 17">
            <a:extLst>
              <a:ext uri="{FF2B5EF4-FFF2-40B4-BE49-F238E27FC236}">
                <a16:creationId xmlns:a16="http://schemas.microsoft.com/office/drawing/2014/main" id="{CE345A92-A14E-9E59-CAD5-58300450BDAC}"/>
              </a:ext>
            </a:extLst>
          </p:cNvPr>
          <p:cNvSpPr>
            <a:spLocks noChangeArrowheads="1"/>
          </p:cNvSpPr>
          <p:nvPr/>
        </p:nvSpPr>
        <p:spPr bwMode="auto">
          <a:xfrm>
            <a:off x="4602163" y="4287838"/>
            <a:ext cx="341312" cy="341312"/>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647186" name="Oval 18">
            <a:extLst>
              <a:ext uri="{FF2B5EF4-FFF2-40B4-BE49-F238E27FC236}">
                <a16:creationId xmlns:a16="http://schemas.microsoft.com/office/drawing/2014/main" id="{1892CBEF-AEA5-ECA1-7008-A9298CF43738}"/>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87" name="Oval 19">
            <a:extLst>
              <a:ext uri="{FF2B5EF4-FFF2-40B4-BE49-F238E27FC236}">
                <a16:creationId xmlns:a16="http://schemas.microsoft.com/office/drawing/2014/main" id="{19C821B1-9C54-B0BB-67B0-8D839D1B3273}"/>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188" name="Oval 20">
            <a:extLst>
              <a:ext uri="{FF2B5EF4-FFF2-40B4-BE49-F238E27FC236}">
                <a16:creationId xmlns:a16="http://schemas.microsoft.com/office/drawing/2014/main" id="{01E37C4A-F2D3-4546-DDA9-D21F0BB794DF}"/>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189" name="AutoShape 21">
            <a:extLst>
              <a:ext uri="{FF2B5EF4-FFF2-40B4-BE49-F238E27FC236}">
                <a16:creationId xmlns:a16="http://schemas.microsoft.com/office/drawing/2014/main" id="{40273D3A-AB75-0F9B-2ED4-BCBBEE2B55C5}"/>
              </a:ext>
            </a:extLst>
          </p:cNvPr>
          <p:cNvCxnSpPr>
            <a:cxnSpLocks noChangeShapeType="1"/>
            <a:stCxn id="647188" idx="6"/>
            <a:endCxn id="647183" idx="2"/>
          </p:cNvCxnSpPr>
          <p:nvPr/>
        </p:nvCxnSpPr>
        <p:spPr bwMode="auto">
          <a:xfrm>
            <a:off x="1831975" y="4454525"/>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0" name="AutoShape 22">
            <a:extLst>
              <a:ext uri="{FF2B5EF4-FFF2-40B4-BE49-F238E27FC236}">
                <a16:creationId xmlns:a16="http://schemas.microsoft.com/office/drawing/2014/main" id="{CA5DC90B-DCA9-8FB4-3124-979D81B0CB74}"/>
              </a:ext>
            </a:extLst>
          </p:cNvPr>
          <p:cNvCxnSpPr>
            <a:cxnSpLocks noChangeShapeType="1"/>
            <a:stCxn id="647183" idx="6"/>
            <a:endCxn id="647184" idx="2"/>
          </p:cNvCxnSpPr>
          <p:nvPr/>
        </p:nvCxnSpPr>
        <p:spPr bwMode="auto">
          <a:xfrm>
            <a:off x="2852738" y="4454525"/>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1" name="AutoShape 23">
            <a:extLst>
              <a:ext uri="{FF2B5EF4-FFF2-40B4-BE49-F238E27FC236}">
                <a16:creationId xmlns:a16="http://schemas.microsoft.com/office/drawing/2014/main" id="{FC68A5EC-B607-29E8-70AE-6E0FDE5F7110}"/>
              </a:ext>
            </a:extLst>
          </p:cNvPr>
          <p:cNvCxnSpPr>
            <a:cxnSpLocks noChangeShapeType="1"/>
            <a:stCxn id="647184" idx="6"/>
            <a:endCxn id="647185" idx="2"/>
          </p:cNvCxnSpPr>
          <p:nvPr/>
        </p:nvCxnSpPr>
        <p:spPr bwMode="auto">
          <a:xfrm>
            <a:off x="3865563" y="4454525"/>
            <a:ext cx="728662" cy="47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2" name="AutoShape 24">
            <a:extLst>
              <a:ext uri="{FF2B5EF4-FFF2-40B4-BE49-F238E27FC236}">
                <a16:creationId xmlns:a16="http://schemas.microsoft.com/office/drawing/2014/main" id="{2E636C64-C617-B8D8-3365-603D9DBC3F7A}"/>
              </a:ext>
            </a:extLst>
          </p:cNvPr>
          <p:cNvCxnSpPr>
            <a:cxnSpLocks noChangeShapeType="1"/>
            <a:stCxn id="647185" idx="6"/>
            <a:endCxn id="647186" idx="2"/>
          </p:cNvCxnSpPr>
          <p:nvPr/>
        </p:nvCxnSpPr>
        <p:spPr bwMode="auto">
          <a:xfrm flipV="1">
            <a:off x="4951413" y="4454525"/>
            <a:ext cx="725487" cy="47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3" name="AutoShape 25">
            <a:extLst>
              <a:ext uri="{FF2B5EF4-FFF2-40B4-BE49-F238E27FC236}">
                <a16:creationId xmlns:a16="http://schemas.microsoft.com/office/drawing/2014/main" id="{D0E8A899-C685-F3A3-DDA9-7C6E62336A00}"/>
              </a:ext>
            </a:extLst>
          </p:cNvPr>
          <p:cNvCxnSpPr>
            <a:cxnSpLocks noChangeShapeType="1"/>
            <a:stCxn id="647186" idx="6"/>
            <a:endCxn id="647187" idx="2"/>
          </p:cNvCxnSpPr>
          <p:nvPr/>
        </p:nvCxnSpPr>
        <p:spPr bwMode="auto">
          <a:xfrm>
            <a:off x="5907088" y="4454525"/>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4" name="AutoShape 26">
            <a:extLst>
              <a:ext uri="{FF2B5EF4-FFF2-40B4-BE49-F238E27FC236}">
                <a16:creationId xmlns:a16="http://schemas.microsoft.com/office/drawing/2014/main" id="{30171EC8-5E77-D64E-2DD2-E0381F2FD557}"/>
              </a:ext>
            </a:extLst>
          </p:cNvPr>
          <p:cNvCxnSpPr>
            <a:cxnSpLocks noChangeShapeType="1"/>
            <a:stCxn id="647274" idx="4"/>
            <a:endCxn id="647188" idx="0"/>
          </p:cNvCxnSpPr>
          <p:nvPr/>
        </p:nvCxnSpPr>
        <p:spPr bwMode="auto">
          <a:xfrm>
            <a:off x="1712913" y="3614738"/>
            <a:ext cx="6350" cy="72548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5" name="AutoShape 27">
            <a:extLst>
              <a:ext uri="{FF2B5EF4-FFF2-40B4-BE49-F238E27FC236}">
                <a16:creationId xmlns:a16="http://schemas.microsoft.com/office/drawing/2014/main" id="{5698F02C-E51A-FFC2-4097-F74E68996106}"/>
              </a:ext>
            </a:extLst>
          </p:cNvPr>
          <p:cNvCxnSpPr>
            <a:cxnSpLocks noChangeShapeType="1"/>
            <a:stCxn id="647173" idx="4"/>
            <a:endCxn id="647183" idx="0"/>
          </p:cNvCxnSpPr>
          <p:nvPr/>
        </p:nvCxnSpPr>
        <p:spPr bwMode="auto">
          <a:xfrm>
            <a:off x="2740025"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6" name="AutoShape 28">
            <a:extLst>
              <a:ext uri="{FF2B5EF4-FFF2-40B4-BE49-F238E27FC236}">
                <a16:creationId xmlns:a16="http://schemas.microsoft.com/office/drawing/2014/main" id="{6CA867BC-0F5A-DC36-CB8A-C4FCABEB47A2}"/>
              </a:ext>
            </a:extLst>
          </p:cNvPr>
          <p:cNvCxnSpPr>
            <a:cxnSpLocks noChangeShapeType="1"/>
            <a:stCxn id="647174" idx="4"/>
            <a:endCxn id="647184" idx="0"/>
          </p:cNvCxnSpPr>
          <p:nvPr/>
        </p:nvCxnSpPr>
        <p:spPr bwMode="auto">
          <a:xfrm>
            <a:off x="3751263"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7" name="AutoShape 29">
            <a:extLst>
              <a:ext uri="{FF2B5EF4-FFF2-40B4-BE49-F238E27FC236}">
                <a16:creationId xmlns:a16="http://schemas.microsoft.com/office/drawing/2014/main" id="{C9CE8E0F-4A48-8FCE-D362-8D302368A254}"/>
              </a:ext>
            </a:extLst>
          </p:cNvPr>
          <p:cNvCxnSpPr>
            <a:cxnSpLocks noChangeShapeType="1"/>
            <a:stCxn id="647175" idx="4"/>
            <a:endCxn id="647185" idx="0"/>
          </p:cNvCxnSpPr>
          <p:nvPr/>
        </p:nvCxnSpPr>
        <p:spPr bwMode="auto">
          <a:xfrm>
            <a:off x="4772025" y="3557588"/>
            <a:ext cx="1588" cy="7223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8" name="AutoShape 30">
            <a:extLst>
              <a:ext uri="{FF2B5EF4-FFF2-40B4-BE49-F238E27FC236}">
                <a16:creationId xmlns:a16="http://schemas.microsoft.com/office/drawing/2014/main" id="{DCC108A2-F91E-1F0A-B6C2-08DEA43EBAC5}"/>
              </a:ext>
            </a:extLst>
          </p:cNvPr>
          <p:cNvCxnSpPr>
            <a:cxnSpLocks noChangeShapeType="1"/>
            <a:stCxn id="647176" idx="4"/>
            <a:endCxn id="647186" idx="0"/>
          </p:cNvCxnSpPr>
          <p:nvPr/>
        </p:nvCxnSpPr>
        <p:spPr bwMode="auto">
          <a:xfrm>
            <a:off x="5792788"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199" name="AutoShape 31">
            <a:extLst>
              <a:ext uri="{FF2B5EF4-FFF2-40B4-BE49-F238E27FC236}">
                <a16:creationId xmlns:a16="http://schemas.microsoft.com/office/drawing/2014/main" id="{77584D91-DB3C-1543-3575-C9DC6BB5F06D}"/>
              </a:ext>
            </a:extLst>
          </p:cNvPr>
          <p:cNvCxnSpPr>
            <a:cxnSpLocks noChangeShapeType="1"/>
            <a:stCxn id="647177" idx="4"/>
            <a:endCxn id="647187" idx="0"/>
          </p:cNvCxnSpPr>
          <p:nvPr/>
        </p:nvCxnSpPr>
        <p:spPr bwMode="auto">
          <a:xfrm>
            <a:off x="6813550"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00" name="AutoShape 32">
            <a:extLst>
              <a:ext uri="{FF2B5EF4-FFF2-40B4-BE49-F238E27FC236}">
                <a16:creationId xmlns:a16="http://schemas.microsoft.com/office/drawing/2014/main" id="{76448A69-856C-77C5-636A-863925582B42}"/>
              </a:ext>
            </a:extLst>
          </p:cNvPr>
          <p:cNvCxnSpPr>
            <a:cxnSpLocks noChangeShapeType="1"/>
            <a:stCxn id="647274" idx="5"/>
            <a:endCxn id="647183" idx="1"/>
          </p:cNvCxnSpPr>
          <p:nvPr/>
        </p:nvCxnSpPr>
        <p:spPr bwMode="auto">
          <a:xfrm>
            <a:off x="1833563" y="3565525"/>
            <a:ext cx="830262" cy="804863"/>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01" name="AutoShape 33">
            <a:extLst>
              <a:ext uri="{FF2B5EF4-FFF2-40B4-BE49-F238E27FC236}">
                <a16:creationId xmlns:a16="http://schemas.microsoft.com/office/drawing/2014/main" id="{FAA0FBAE-730C-6B88-7142-451C325ACE79}"/>
              </a:ext>
            </a:extLst>
          </p:cNvPr>
          <p:cNvCxnSpPr>
            <a:cxnSpLocks noChangeShapeType="1"/>
            <a:stCxn id="647173" idx="5"/>
            <a:endCxn id="647184" idx="1"/>
          </p:cNvCxnSpPr>
          <p:nvPr/>
        </p:nvCxnSpPr>
        <p:spPr bwMode="auto">
          <a:xfrm>
            <a:off x="2814638" y="3525838"/>
            <a:ext cx="860425"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02" name="AutoShape 34">
            <a:extLst>
              <a:ext uri="{FF2B5EF4-FFF2-40B4-BE49-F238E27FC236}">
                <a16:creationId xmlns:a16="http://schemas.microsoft.com/office/drawing/2014/main" id="{6C998700-1E65-37A6-1869-5DD8E88045C3}"/>
              </a:ext>
            </a:extLst>
          </p:cNvPr>
          <p:cNvCxnSpPr>
            <a:cxnSpLocks noChangeShapeType="1"/>
            <a:stCxn id="647174" idx="5"/>
            <a:endCxn id="647185" idx="1"/>
          </p:cNvCxnSpPr>
          <p:nvPr/>
        </p:nvCxnSpPr>
        <p:spPr bwMode="auto">
          <a:xfrm>
            <a:off x="3825875" y="3525838"/>
            <a:ext cx="825500" cy="80327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03" name="AutoShape 35">
            <a:extLst>
              <a:ext uri="{FF2B5EF4-FFF2-40B4-BE49-F238E27FC236}">
                <a16:creationId xmlns:a16="http://schemas.microsoft.com/office/drawing/2014/main" id="{4A71E57F-3E7A-374D-D7E6-840BC78B3BAD}"/>
              </a:ext>
            </a:extLst>
          </p:cNvPr>
          <p:cNvCxnSpPr>
            <a:cxnSpLocks noChangeShapeType="1"/>
            <a:stCxn id="647175" idx="5"/>
            <a:endCxn id="647186" idx="1"/>
          </p:cNvCxnSpPr>
          <p:nvPr/>
        </p:nvCxnSpPr>
        <p:spPr bwMode="auto">
          <a:xfrm>
            <a:off x="4846638" y="3525838"/>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04" name="AutoShape 36">
            <a:extLst>
              <a:ext uri="{FF2B5EF4-FFF2-40B4-BE49-F238E27FC236}">
                <a16:creationId xmlns:a16="http://schemas.microsoft.com/office/drawing/2014/main" id="{76530DA4-0F50-B5D1-F987-562C29F906D2}"/>
              </a:ext>
            </a:extLst>
          </p:cNvPr>
          <p:cNvCxnSpPr>
            <a:cxnSpLocks noChangeShapeType="1"/>
            <a:stCxn id="647176" idx="5"/>
            <a:endCxn id="647187" idx="1"/>
          </p:cNvCxnSpPr>
          <p:nvPr/>
        </p:nvCxnSpPr>
        <p:spPr bwMode="auto">
          <a:xfrm>
            <a:off x="5867400" y="3525838"/>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05" name="Oval 37">
            <a:extLst>
              <a:ext uri="{FF2B5EF4-FFF2-40B4-BE49-F238E27FC236}">
                <a16:creationId xmlns:a16="http://schemas.microsoft.com/office/drawing/2014/main" id="{256BC21A-D99D-DEA1-7151-9C5229CAEABC}"/>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06" name="Oval 38">
            <a:extLst>
              <a:ext uri="{FF2B5EF4-FFF2-40B4-BE49-F238E27FC236}">
                <a16:creationId xmlns:a16="http://schemas.microsoft.com/office/drawing/2014/main" id="{12B30C13-918A-21BE-48E1-D7FDAEBA92B1}"/>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07" name="Oval 39">
            <a:extLst>
              <a:ext uri="{FF2B5EF4-FFF2-40B4-BE49-F238E27FC236}">
                <a16:creationId xmlns:a16="http://schemas.microsoft.com/office/drawing/2014/main" id="{22CC5A6D-0205-439A-9A70-3AD85656DC4E}"/>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08" name="Oval 40">
            <a:extLst>
              <a:ext uri="{FF2B5EF4-FFF2-40B4-BE49-F238E27FC236}">
                <a16:creationId xmlns:a16="http://schemas.microsoft.com/office/drawing/2014/main" id="{10DC6252-DE7B-4C26-819E-3EDFD70DE7F7}"/>
              </a:ext>
            </a:extLst>
          </p:cNvPr>
          <p:cNvSpPr>
            <a:spLocks noChangeArrowheads="1"/>
          </p:cNvSpPr>
          <p:nvPr/>
        </p:nvSpPr>
        <p:spPr bwMode="auto">
          <a:xfrm>
            <a:off x="5684838"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09" name="Oval 41">
            <a:extLst>
              <a:ext uri="{FF2B5EF4-FFF2-40B4-BE49-F238E27FC236}">
                <a16:creationId xmlns:a16="http://schemas.microsoft.com/office/drawing/2014/main" id="{7FBD71CC-7CDB-D75F-A3B5-415091522C95}"/>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10" name="Oval 42">
            <a:extLst>
              <a:ext uri="{FF2B5EF4-FFF2-40B4-BE49-F238E27FC236}">
                <a16:creationId xmlns:a16="http://schemas.microsoft.com/office/drawing/2014/main" id="{E4470C5D-1022-ABC5-B459-BF92A3EC1A1D}"/>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211" name="AutoShape 43">
            <a:extLst>
              <a:ext uri="{FF2B5EF4-FFF2-40B4-BE49-F238E27FC236}">
                <a16:creationId xmlns:a16="http://schemas.microsoft.com/office/drawing/2014/main" id="{3EB92A3E-B90F-66A5-0930-B6FDD226D4BB}"/>
              </a:ext>
            </a:extLst>
          </p:cNvPr>
          <p:cNvCxnSpPr>
            <a:cxnSpLocks noChangeShapeType="1"/>
            <a:stCxn id="647210" idx="6"/>
            <a:endCxn id="647205" idx="2"/>
          </p:cNvCxnSpPr>
          <p:nvPr/>
        </p:nvCxnSpPr>
        <p:spPr bwMode="auto">
          <a:xfrm>
            <a:off x="1831975" y="5416550"/>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12" name="AutoShape 44">
            <a:extLst>
              <a:ext uri="{FF2B5EF4-FFF2-40B4-BE49-F238E27FC236}">
                <a16:creationId xmlns:a16="http://schemas.microsoft.com/office/drawing/2014/main" id="{8F8B61DB-2FA9-8C80-B51B-B8BBE2246F50}"/>
              </a:ext>
            </a:extLst>
          </p:cNvPr>
          <p:cNvCxnSpPr>
            <a:cxnSpLocks noChangeShapeType="1"/>
            <a:stCxn id="647205" idx="6"/>
            <a:endCxn id="647206" idx="2"/>
          </p:cNvCxnSpPr>
          <p:nvPr/>
        </p:nvCxnSpPr>
        <p:spPr bwMode="auto">
          <a:xfrm>
            <a:off x="2852738" y="5416550"/>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13" name="AutoShape 45">
            <a:extLst>
              <a:ext uri="{FF2B5EF4-FFF2-40B4-BE49-F238E27FC236}">
                <a16:creationId xmlns:a16="http://schemas.microsoft.com/office/drawing/2014/main" id="{FD8DD731-D0D7-C606-F5D2-351A0D2FCD5F}"/>
              </a:ext>
            </a:extLst>
          </p:cNvPr>
          <p:cNvCxnSpPr>
            <a:cxnSpLocks noChangeShapeType="1"/>
            <a:stCxn id="647206" idx="6"/>
            <a:endCxn id="647207" idx="2"/>
          </p:cNvCxnSpPr>
          <p:nvPr/>
        </p:nvCxnSpPr>
        <p:spPr bwMode="auto">
          <a:xfrm>
            <a:off x="3863975" y="5416550"/>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14" name="AutoShape 46">
            <a:extLst>
              <a:ext uri="{FF2B5EF4-FFF2-40B4-BE49-F238E27FC236}">
                <a16:creationId xmlns:a16="http://schemas.microsoft.com/office/drawing/2014/main" id="{E7A5BACF-127D-17E7-4CE3-392F9FCC8AA0}"/>
              </a:ext>
            </a:extLst>
          </p:cNvPr>
          <p:cNvCxnSpPr>
            <a:cxnSpLocks noChangeShapeType="1"/>
            <a:stCxn id="647207" idx="6"/>
            <a:endCxn id="647208" idx="2"/>
          </p:cNvCxnSpPr>
          <p:nvPr/>
        </p:nvCxnSpPr>
        <p:spPr bwMode="auto">
          <a:xfrm>
            <a:off x="4884738" y="5416550"/>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15" name="AutoShape 47">
            <a:extLst>
              <a:ext uri="{FF2B5EF4-FFF2-40B4-BE49-F238E27FC236}">
                <a16:creationId xmlns:a16="http://schemas.microsoft.com/office/drawing/2014/main" id="{B60729B8-D2B4-D1F3-C30C-B4AB058883E3}"/>
              </a:ext>
            </a:extLst>
          </p:cNvPr>
          <p:cNvCxnSpPr>
            <a:cxnSpLocks noChangeShapeType="1"/>
            <a:stCxn id="647208" idx="6"/>
            <a:endCxn id="647209" idx="2"/>
          </p:cNvCxnSpPr>
          <p:nvPr/>
        </p:nvCxnSpPr>
        <p:spPr bwMode="auto">
          <a:xfrm>
            <a:off x="5907088" y="5416550"/>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16" name="Oval 48">
            <a:extLst>
              <a:ext uri="{FF2B5EF4-FFF2-40B4-BE49-F238E27FC236}">
                <a16:creationId xmlns:a16="http://schemas.microsoft.com/office/drawing/2014/main" id="{E5F336BB-7995-D5EB-4633-9EF4EB9714C4}"/>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17" name="Oval 49">
            <a:extLst>
              <a:ext uri="{FF2B5EF4-FFF2-40B4-BE49-F238E27FC236}">
                <a16:creationId xmlns:a16="http://schemas.microsoft.com/office/drawing/2014/main" id="{C6B0AC47-40A5-7774-B60A-7C2C91AE0BCE}"/>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18" name="Oval 50">
            <a:extLst>
              <a:ext uri="{FF2B5EF4-FFF2-40B4-BE49-F238E27FC236}">
                <a16:creationId xmlns:a16="http://schemas.microsoft.com/office/drawing/2014/main" id="{F4759389-24E5-99CA-924E-4780C06A2395}"/>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19" name="Oval 51">
            <a:extLst>
              <a:ext uri="{FF2B5EF4-FFF2-40B4-BE49-F238E27FC236}">
                <a16:creationId xmlns:a16="http://schemas.microsoft.com/office/drawing/2014/main" id="{FDE781C6-293E-1C12-0234-F5D6B12F9AD8}"/>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20" name="Oval 52">
            <a:extLst>
              <a:ext uri="{FF2B5EF4-FFF2-40B4-BE49-F238E27FC236}">
                <a16:creationId xmlns:a16="http://schemas.microsoft.com/office/drawing/2014/main" id="{1CFBDFC4-B138-9063-06CE-E22ED84A5CF2}"/>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647221" name="Oval 53">
            <a:extLst>
              <a:ext uri="{FF2B5EF4-FFF2-40B4-BE49-F238E27FC236}">
                <a16:creationId xmlns:a16="http://schemas.microsoft.com/office/drawing/2014/main" id="{73B37472-957B-0BBF-257C-07081DD08597}"/>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222" name="AutoShape 54">
            <a:extLst>
              <a:ext uri="{FF2B5EF4-FFF2-40B4-BE49-F238E27FC236}">
                <a16:creationId xmlns:a16="http://schemas.microsoft.com/office/drawing/2014/main" id="{AF507098-65C7-4140-DF85-AF5B2F5EF4EE}"/>
              </a:ext>
            </a:extLst>
          </p:cNvPr>
          <p:cNvCxnSpPr>
            <a:cxnSpLocks noChangeShapeType="1"/>
            <a:stCxn id="647221" idx="6"/>
            <a:endCxn id="647216" idx="2"/>
          </p:cNvCxnSpPr>
          <p:nvPr/>
        </p:nvCxnSpPr>
        <p:spPr bwMode="auto">
          <a:xfrm>
            <a:off x="1831975" y="64277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3" name="AutoShape 55">
            <a:extLst>
              <a:ext uri="{FF2B5EF4-FFF2-40B4-BE49-F238E27FC236}">
                <a16:creationId xmlns:a16="http://schemas.microsoft.com/office/drawing/2014/main" id="{8445DD46-4E4E-269C-69EE-9211B085361C}"/>
              </a:ext>
            </a:extLst>
          </p:cNvPr>
          <p:cNvCxnSpPr>
            <a:cxnSpLocks noChangeShapeType="1"/>
            <a:stCxn id="647216" idx="6"/>
            <a:endCxn id="647217" idx="2"/>
          </p:cNvCxnSpPr>
          <p:nvPr/>
        </p:nvCxnSpPr>
        <p:spPr bwMode="auto">
          <a:xfrm>
            <a:off x="2852738" y="6427788"/>
            <a:ext cx="782637"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4" name="AutoShape 56">
            <a:extLst>
              <a:ext uri="{FF2B5EF4-FFF2-40B4-BE49-F238E27FC236}">
                <a16:creationId xmlns:a16="http://schemas.microsoft.com/office/drawing/2014/main" id="{B984B28C-EF0F-839D-A7C7-C20BD003252D}"/>
              </a:ext>
            </a:extLst>
          </p:cNvPr>
          <p:cNvCxnSpPr>
            <a:cxnSpLocks noChangeShapeType="1"/>
            <a:stCxn id="647217" idx="6"/>
            <a:endCxn id="647218" idx="2"/>
          </p:cNvCxnSpPr>
          <p:nvPr/>
        </p:nvCxnSpPr>
        <p:spPr bwMode="auto">
          <a:xfrm>
            <a:off x="3863975" y="64277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5" name="AutoShape 57">
            <a:extLst>
              <a:ext uri="{FF2B5EF4-FFF2-40B4-BE49-F238E27FC236}">
                <a16:creationId xmlns:a16="http://schemas.microsoft.com/office/drawing/2014/main" id="{D7E939AB-8D81-073B-709C-1EA50B480ADF}"/>
              </a:ext>
            </a:extLst>
          </p:cNvPr>
          <p:cNvCxnSpPr>
            <a:cxnSpLocks noChangeShapeType="1"/>
            <a:stCxn id="647218" idx="6"/>
            <a:endCxn id="647219" idx="2"/>
          </p:cNvCxnSpPr>
          <p:nvPr/>
        </p:nvCxnSpPr>
        <p:spPr bwMode="auto">
          <a:xfrm>
            <a:off x="4884738" y="6427788"/>
            <a:ext cx="793750"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6" name="AutoShape 58">
            <a:extLst>
              <a:ext uri="{FF2B5EF4-FFF2-40B4-BE49-F238E27FC236}">
                <a16:creationId xmlns:a16="http://schemas.microsoft.com/office/drawing/2014/main" id="{FE51F34D-6408-3DF2-81CE-5C2DB1AD708B}"/>
              </a:ext>
            </a:extLst>
          </p:cNvPr>
          <p:cNvCxnSpPr>
            <a:cxnSpLocks noChangeShapeType="1"/>
            <a:stCxn id="647219" idx="6"/>
            <a:endCxn id="647220" idx="2"/>
          </p:cNvCxnSpPr>
          <p:nvPr/>
        </p:nvCxnSpPr>
        <p:spPr bwMode="auto">
          <a:xfrm>
            <a:off x="5907088" y="6427788"/>
            <a:ext cx="792162"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7" name="AutoShape 59">
            <a:extLst>
              <a:ext uri="{FF2B5EF4-FFF2-40B4-BE49-F238E27FC236}">
                <a16:creationId xmlns:a16="http://schemas.microsoft.com/office/drawing/2014/main" id="{6CCC64A5-DAFF-42EE-6527-F78B67096E9C}"/>
              </a:ext>
            </a:extLst>
          </p:cNvPr>
          <p:cNvCxnSpPr>
            <a:cxnSpLocks noChangeShapeType="1"/>
            <a:stCxn id="647210" idx="4"/>
            <a:endCxn id="647221" idx="0"/>
          </p:cNvCxnSpPr>
          <p:nvPr/>
        </p:nvCxnSpPr>
        <p:spPr bwMode="auto">
          <a:xfrm>
            <a:off x="1719263"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8" name="AutoShape 60">
            <a:extLst>
              <a:ext uri="{FF2B5EF4-FFF2-40B4-BE49-F238E27FC236}">
                <a16:creationId xmlns:a16="http://schemas.microsoft.com/office/drawing/2014/main" id="{6C0212FF-88A3-3E63-B5D2-8EAD10D66A0A}"/>
              </a:ext>
            </a:extLst>
          </p:cNvPr>
          <p:cNvCxnSpPr>
            <a:cxnSpLocks noChangeShapeType="1"/>
            <a:stCxn id="647205" idx="4"/>
            <a:endCxn id="647216" idx="0"/>
          </p:cNvCxnSpPr>
          <p:nvPr/>
        </p:nvCxnSpPr>
        <p:spPr bwMode="auto">
          <a:xfrm>
            <a:off x="2740025"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29" name="AutoShape 61">
            <a:extLst>
              <a:ext uri="{FF2B5EF4-FFF2-40B4-BE49-F238E27FC236}">
                <a16:creationId xmlns:a16="http://schemas.microsoft.com/office/drawing/2014/main" id="{E1684D27-01D3-C7BE-05A1-8F109BC23567}"/>
              </a:ext>
            </a:extLst>
          </p:cNvPr>
          <p:cNvCxnSpPr>
            <a:cxnSpLocks noChangeShapeType="1"/>
            <a:stCxn id="647206" idx="4"/>
            <a:endCxn id="647217" idx="0"/>
          </p:cNvCxnSpPr>
          <p:nvPr/>
        </p:nvCxnSpPr>
        <p:spPr bwMode="auto">
          <a:xfrm>
            <a:off x="3751263"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0" name="AutoShape 62">
            <a:extLst>
              <a:ext uri="{FF2B5EF4-FFF2-40B4-BE49-F238E27FC236}">
                <a16:creationId xmlns:a16="http://schemas.microsoft.com/office/drawing/2014/main" id="{C65CCA42-25A1-1388-B621-2ED2A5EBCBF3}"/>
              </a:ext>
            </a:extLst>
          </p:cNvPr>
          <p:cNvCxnSpPr>
            <a:cxnSpLocks noChangeShapeType="1"/>
            <a:stCxn id="647207" idx="4"/>
            <a:endCxn id="647218" idx="0"/>
          </p:cNvCxnSpPr>
          <p:nvPr/>
        </p:nvCxnSpPr>
        <p:spPr bwMode="auto">
          <a:xfrm>
            <a:off x="4772025"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1" name="AutoShape 63">
            <a:extLst>
              <a:ext uri="{FF2B5EF4-FFF2-40B4-BE49-F238E27FC236}">
                <a16:creationId xmlns:a16="http://schemas.microsoft.com/office/drawing/2014/main" id="{93D0B668-7386-55AC-EA8C-2DC451FD6F41}"/>
              </a:ext>
            </a:extLst>
          </p:cNvPr>
          <p:cNvCxnSpPr>
            <a:cxnSpLocks noChangeShapeType="1"/>
            <a:stCxn id="647208" idx="4"/>
            <a:endCxn id="647219" idx="0"/>
          </p:cNvCxnSpPr>
          <p:nvPr/>
        </p:nvCxnSpPr>
        <p:spPr bwMode="auto">
          <a:xfrm>
            <a:off x="5792788"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2" name="AutoShape 64">
            <a:extLst>
              <a:ext uri="{FF2B5EF4-FFF2-40B4-BE49-F238E27FC236}">
                <a16:creationId xmlns:a16="http://schemas.microsoft.com/office/drawing/2014/main" id="{1053FA73-05C7-A378-30CE-B7891C966C41}"/>
              </a:ext>
            </a:extLst>
          </p:cNvPr>
          <p:cNvCxnSpPr>
            <a:cxnSpLocks noChangeShapeType="1"/>
            <a:stCxn id="647209" idx="4"/>
            <a:endCxn id="647220" idx="0"/>
          </p:cNvCxnSpPr>
          <p:nvPr/>
        </p:nvCxnSpPr>
        <p:spPr bwMode="auto">
          <a:xfrm>
            <a:off x="6813550" y="5530850"/>
            <a:ext cx="0" cy="782638"/>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3" name="AutoShape 65">
            <a:extLst>
              <a:ext uri="{FF2B5EF4-FFF2-40B4-BE49-F238E27FC236}">
                <a16:creationId xmlns:a16="http://schemas.microsoft.com/office/drawing/2014/main" id="{19E57650-7D0C-A67C-E6AF-065B18C70818}"/>
              </a:ext>
            </a:extLst>
          </p:cNvPr>
          <p:cNvCxnSpPr>
            <a:cxnSpLocks noChangeShapeType="1"/>
            <a:stCxn id="647210" idx="5"/>
            <a:endCxn id="647216" idx="1"/>
          </p:cNvCxnSpPr>
          <p:nvPr/>
        </p:nvCxnSpPr>
        <p:spPr bwMode="auto">
          <a:xfrm>
            <a:off x="1793875"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4" name="AutoShape 66">
            <a:extLst>
              <a:ext uri="{FF2B5EF4-FFF2-40B4-BE49-F238E27FC236}">
                <a16:creationId xmlns:a16="http://schemas.microsoft.com/office/drawing/2014/main" id="{6044BC5F-277E-1DD4-5D2D-8BCCA668107B}"/>
              </a:ext>
            </a:extLst>
          </p:cNvPr>
          <p:cNvCxnSpPr>
            <a:cxnSpLocks noChangeShapeType="1"/>
            <a:stCxn id="647205" idx="5"/>
            <a:endCxn id="647217" idx="1"/>
          </p:cNvCxnSpPr>
          <p:nvPr/>
        </p:nvCxnSpPr>
        <p:spPr bwMode="auto">
          <a:xfrm>
            <a:off x="2814638" y="5499100"/>
            <a:ext cx="860425"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5" name="AutoShape 67">
            <a:extLst>
              <a:ext uri="{FF2B5EF4-FFF2-40B4-BE49-F238E27FC236}">
                <a16:creationId xmlns:a16="http://schemas.microsoft.com/office/drawing/2014/main" id="{90A7A6D0-1AAA-0D7F-03BA-13772163B9BC}"/>
              </a:ext>
            </a:extLst>
          </p:cNvPr>
          <p:cNvCxnSpPr>
            <a:cxnSpLocks noChangeShapeType="1"/>
            <a:stCxn id="647206" idx="5"/>
            <a:endCxn id="647218" idx="1"/>
          </p:cNvCxnSpPr>
          <p:nvPr/>
        </p:nvCxnSpPr>
        <p:spPr bwMode="auto">
          <a:xfrm>
            <a:off x="3825875"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6" name="AutoShape 68">
            <a:extLst>
              <a:ext uri="{FF2B5EF4-FFF2-40B4-BE49-F238E27FC236}">
                <a16:creationId xmlns:a16="http://schemas.microsoft.com/office/drawing/2014/main" id="{A929D1A4-A524-8033-27E4-1438696E1B06}"/>
              </a:ext>
            </a:extLst>
          </p:cNvPr>
          <p:cNvCxnSpPr>
            <a:cxnSpLocks noChangeShapeType="1"/>
            <a:stCxn id="647207" idx="5"/>
            <a:endCxn id="647219" idx="1"/>
          </p:cNvCxnSpPr>
          <p:nvPr/>
        </p:nvCxnSpPr>
        <p:spPr bwMode="auto">
          <a:xfrm>
            <a:off x="4846638" y="5499100"/>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7" name="AutoShape 69">
            <a:extLst>
              <a:ext uri="{FF2B5EF4-FFF2-40B4-BE49-F238E27FC236}">
                <a16:creationId xmlns:a16="http://schemas.microsoft.com/office/drawing/2014/main" id="{77185C17-F073-7EAB-7CAC-F20DAE995BA0}"/>
              </a:ext>
            </a:extLst>
          </p:cNvPr>
          <p:cNvCxnSpPr>
            <a:cxnSpLocks noChangeShapeType="1"/>
            <a:stCxn id="647208" idx="5"/>
            <a:endCxn id="647220" idx="1"/>
          </p:cNvCxnSpPr>
          <p:nvPr/>
        </p:nvCxnSpPr>
        <p:spPr bwMode="auto">
          <a:xfrm>
            <a:off x="5867400" y="5499100"/>
            <a:ext cx="869950" cy="844550"/>
          </a:xfrm>
          <a:prstGeom prst="straightConnector1">
            <a:avLst/>
          </a:prstGeom>
          <a:noFill/>
          <a:ln w="3810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8" name="AutoShape 70">
            <a:extLst>
              <a:ext uri="{FF2B5EF4-FFF2-40B4-BE49-F238E27FC236}">
                <a16:creationId xmlns:a16="http://schemas.microsoft.com/office/drawing/2014/main" id="{9D4FDF4F-C8B3-DCB9-40B6-35AE8B2A516F}"/>
              </a:ext>
            </a:extLst>
          </p:cNvPr>
          <p:cNvCxnSpPr>
            <a:cxnSpLocks noChangeShapeType="1"/>
            <a:stCxn id="647188" idx="4"/>
            <a:endCxn id="647210" idx="0"/>
          </p:cNvCxnSpPr>
          <p:nvPr/>
        </p:nvCxnSpPr>
        <p:spPr bwMode="auto">
          <a:xfrm>
            <a:off x="1719263"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39" name="AutoShape 71">
            <a:extLst>
              <a:ext uri="{FF2B5EF4-FFF2-40B4-BE49-F238E27FC236}">
                <a16:creationId xmlns:a16="http://schemas.microsoft.com/office/drawing/2014/main" id="{470BE4A1-BCA5-41C8-45A2-DDA9C056C4A5}"/>
              </a:ext>
            </a:extLst>
          </p:cNvPr>
          <p:cNvCxnSpPr>
            <a:cxnSpLocks noChangeShapeType="1"/>
            <a:stCxn id="647183" idx="4"/>
            <a:endCxn id="647205" idx="0"/>
          </p:cNvCxnSpPr>
          <p:nvPr/>
        </p:nvCxnSpPr>
        <p:spPr bwMode="auto">
          <a:xfrm>
            <a:off x="2740025"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0" name="AutoShape 72">
            <a:extLst>
              <a:ext uri="{FF2B5EF4-FFF2-40B4-BE49-F238E27FC236}">
                <a16:creationId xmlns:a16="http://schemas.microsoft.com/office/drawing/2014/main" id="{7A3CA070-925B-5712-B346-9DABCFBAFE68}"/>
              </a:ext>
            </a:extLst>
          </p:cNvPr>
          <p:cNvCxnSpPr>
            <a:cxnSpLocks noChangeShapeType="1"/>
            <a:stCxn id="647184" idx="4"/>
            <a:endCxn id="647206" idx="0"/>
          </p:cNvCxnSpPr>
          <p:nvPr/>
        </p:nvCxnSpPr>
        <p:spPr bwMode="auto">
          <a:xfrm>
            <a:off x="3751263"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1" name="AutoShape 73">
            <a:extLst>
              <a:ext uri="{FF2B5EF4-FFF2-40B4-BE49-F238E27FC236}">
                <a16:creationId xmlns:a16="http://schemas.microsoft.com/office/drawing/2014/main" id="{24DB7B61-F0E5-D7A6-7CF4-B509E4900152}"/>
              </a:ext>
            </a:extLst>
          </p:cNvPr>
          <p:cNvCxnSpPr>
            <a:cxnSpLocks noChangeShapeType="1"/>
            <a:stCxn id="647185" idx="4"/>
            <a:endCxn id="647207" idx="0"/>
          </p:cNvCxnSpPr>
          <p:nvPr/>
        </p:nvCxnSpPr>
        <p:spPr bwMode="auto">
          <a:xfrm flipH="1">
            <a:off x="4772025" y="4637088"/>
            <a:ext cx="1588" cy="66357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2" name="AutoShape 74">
            <a:extLst>
              <a:ext uri="{FF2B5EF4-FFF2-40B4-BE49-F238E27FC236}">
                <a16:creationId xmlns:a16="http://schemas.microsoft.com/office/drawing/2014/main" id="{27E5073F-607C-592B-18D2-D3224444F7A7}"/>
              </a:ext>
            </a:extLst>
          </p:cNvPr>
          <p:cNvCxnSpPr>
            <a:cxnSpLocks noChangeShapeType="1"/>
            <a:stCxn id="647186" idx="4"/>
            <a:endCxn id="647208" idx="0"/>
          </p:cNvCxnSpPr>
          <p:nvPr/>
        </p:nvCxnSpPr>
        <p:spPr bwMode="auto">
          <a:xfrm>
            <a:off x="5792788"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3" name="AutoShape 75">
            <a:extLst>
              <a:ext uri="{FF2B5EF4-FFF2-40B4-BE49-F238E27FC236}">
                <a16:creationId xmlns:a16="http://schemas.microsoft.com/office/drawing/2014/main" id="{AC2B525A-1DE5-E59A-3452-8DA52FBE66A5}"/>
              </a:ext>
            </a:extLst>
          </p:cNvPr>
          <p:cNvCxnSpPr>
            <a:cxnSpLocks noChangeShapeType="1"/>
            <a:stCxn id="647187" idx="4"/>
            <a:endCxn id="647209" idx="0"/>
          </p:cNvCxnSpPr>
          <p:nvPr/>
        </p:nvCxnSpPr>
        <p:spPr bwMode="auto">
          <a:xfrm>
            <a:off x="6813550"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4" name="AutoShape 76">
            <a:extLst>
              <a:ext uri="{FF2B5EF4-FFF2-40B4-BE49-F238E27FC236}">
                <a16:creationId xmlns:a16="http://schemas.microsoft.com/office/drawing/2014/main" id="{3D246C91-C48F-1435-BF0D-847260B12481}"/>
              </a:ext>
            </a:extLst>
          </p:cNvPr>
          <p:cNvCxnSpPr>
            <a:cxnSpLocks noChangeShapeType="1"/>
            <a:stCxn id="647188" idx="5"/>
            <a:endCxn id="647205" idx="1"/>
          </p:cNvCxnSpPr>
          <p:nvPr/>
        </p:nvCxnSpPr>
        <p:spPr bwMode="auto">
          <a:xfrm>
            <a:off x="1793875"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5" name="AutoShape 77">
            <a:extLst>
              <a:ext uri="{FF2B5EF4-FFF2-40B4-BE49-F238E27FC236}">
                <a16:creationId xmlns:a16="http://schemas.microsoft.com/office/drawing/2014/main" id="{F0D134FB-23E2-92AC-1FCB-9239BDB7D92E}"/>
              </a:ext>
            </a:extLst>
          </p:cNvPr>
          <p:cNvCxnSpPr>
            <a:cxnSpLocks noChangeShapeType="1"/>
            <a:stCxn id="647183" idx="5"/>
            <a:endCxn id="647206" idx="1"/>
          </p:cNvCxnSpPr>
          <p:nvPr/>
        </p:nvCxnSpPr>
        <p:spPr bwMode="auto">
          <a:xfrm>
            <a:off x="2814638" y="4537075"/>
            <a:ext cx="860425"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6" name="AutoShape 78">
            <a:extLst>
              <a:ext uri="{FF2B5EF4-FFF2-40B4-BE49-F238E27FC236}">
                <a16:creationId xmlns:a16="http://schemas.microsoft.com/office/drawing/2014/main" id="{FCF8FC79-0CAA-D774-DDEF-5A2732B8FED1}"/>
              </a:ext>
            </a:extLst>
          </p:cNvPr>
          <p:cNvCxnSpPr>
            <a:cxnSpLocks noChangeShapeType="1"/>
            <a:stCxn id="647184" idx="5"/>
            <a:endCxn id="647207" idx="1"/>
          </p:cNvCxnSpPr>
          <p:nvPr/>
        </p:nvCxnSpPr>
        <p:spPr bwMode="auto">
          <a:xfrm>
            <a:off x="3825875"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7" name="AutoShape 79">
            <a:extLst>
              <a:ext uri="{FF2B5EF4-FFF2-40B4-BE49-F238E27FC236}">
                <a16:creationId xmlns:a16="http://schemas.microsoft.com/office/drawing/2014/main" id="{271727CC-56C9-5E83-ADA6-077CE054B29B}"/>
              </a:ext>
            </a:extLst>
          </p:cNvPr>
          <p:cNvCxnSpPr>
            <a:cxnSpLocks noChangeShapeType="1"/>
            <a:stCxn id="647185" idx="5"/>
            <a:endCxn id="647208" idx="1"/>
          </p:cNvCxnSpPr>
          <p:nvPr/>
        </p:nvCxnSpPr>
        <p:spPr bwMode="auto">
          <a:xfrm>
            <a:off x="4894263" y="4587875"/>
            <a:ext cx="822325" cy="744538"/>
          </a:xfrm>
          <a:prstGeom prst="straightConnector1">
            <a:avLst/>
          </a:prstGeom>
          <a:noFill/>
          <a:ln w="3810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48" name="AutoShape 80">
            <a:extLst>
              <a:ext uri="{FF2B5EF4-FFF2-40B4-BE49-F238E27FC236}">
                <a16:creationId xmlns:a16="http://schemas.microsoft.com/office/drawing/2014/main" id="{47B45496-B4CC-9377-C12C-61BE89AB883D}"/>
              </a:ext>
            </a:extLst>
          </p:cNvPr>
          <p:cNvCxnSpPr>
            <a:cxnSpLocks noChangeShapeType="1"/>
            <a:stCxn id="647186" idx="5"/>
            <a:endCxn id="647209" idx="1"/>
          </p:cNvCxnSpPr>
          <p:nvPr/>
        </p:nvCxnSpPr>
        <p:spPr bwMode="auto">
          <a:xfrm>
            <a:off x="5867400"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49" name="Oval 81">
            <a:extLst>
              <a:ext uri="{FF2B5EF4-FFF2-40B4-BE49-F238E27FC236}">
                <a16:creationId xmlns:a16="http://schemas.microsoft.com/office/drawing/2014/main" id="{39E77D43-9D96-D7FD-6521-947B478D8A91}"/>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250" name="AutoShape 82">
            <a:extLst>
              <a:ext uri="{FF2B5EF4-FFF2-40B4-BE49-F238E27FC236}">
                <a16:creationId xmlns:a16="http://schemas.microsoft.com/office/drawing/2014/main" id="{AC67232F-6932-69DE-C248-9018FAA1FD52}"/>
              </a:ext>
            </a:extLst>
          </p:cNvPr>
          <p:cNvCxnSpPr>
            <a:cxnSpLocks noChangeShapeType="1"/>
            <a:stCxn id="647177" idx="6"/>
            <a:endCxn id="647249" idx="2"/>
          </p:cNvCxnSpPr>
          <p:nvPr/>
        </p:nvCxnSpPr>
        <p:spPr bwMode="auto">
          <a:xfrm>
            <a:off x="6927850" y="3443288"/>
            <a:ext cx="792163"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51" name="Oval 83">
            <a:extLst>
              <a:ext uri="{FF2B5EF4-FFF2-40B4-BE49-F238E27FC236}">
                <a16:creationId xmlns:a16="http://schemas.microsoft.com/office/drawing/2014/main" id="{E47CCE25-63CC-B72D-7CB0-A73FBEA4A2A4}"/>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252" name="AutoShape 84">
            <a:extLst>
              <a:ext uri="{FF2B5EF4-FFF2-40B4-BE49-F238E27FC236}">
                <a16:creationId xmlns:a16="http://schemas.microsoft.com/office/drawing/2014/main" id="{61547122-DA83-1A1A-C337-CA4E62520F52}"/>
              </a:ext>
            </a:extLst>
          </p:cNvPr>
          <p:cNvCxnSpPr>
            <a:cxnSpLocks noChangeShapeType="1"/>
            <a:stCxn id="647187" idx="6"/>
            <a:endCxn id="647251" idx="2"/>
          </p:cNvCxnSpPr>
          <p:nvPr/>
        </p:nvCxnSpPr>
        <p:spPr bwMode="auto">
          <a:xfrm>
            <a:off x="6927850" y="4454525"/>
            <a:ext cx="792163"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53" name="AutoShape 85">
            <a:extLst>
              <a:ext uri="{FF2B5EF4-FFF2-40B4-BE49-F238E27FC236}">
                <a16:creationId xmlns:a16="http://schemas.microsoft.com/office/drawing/2014/main" id="{F28486E5-912E-F19B-27F7-CCC9FCC11209}"/>
              </a:ext>
            </a:extLst>
          </p:cNvPr>
          <p:cNvCxnSpPr>
            <a:cxnSpLocks noChangeShapeType="1"/>
            <a:stCxn id="647249" idx="4"/>
            <a:endCxn id="647251" idx="0"/>
          </p:cNvCxnSpPr>
          <p:nvPr/>
        </p:nvCxnSpPr>
        <p:spPr bwMode="auto">
          <a:xfrm>
            <a:off x="7834313" y="3557588"/>
            <a:ext cx="0" cy="782637"/>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54" name="AutoShape 86">
            <a:extLst>
              <a:ext uri="{FF2B5EF4-FFF2-40B4-BE49-F238E27FC236}">
                <a16:creationId xmlns:a16="http://schemas.microsoft.com/office/drawing/2014/main" id="{1A2AD2EA-43AE-A309-8446-07A940118979}"/>
              </a:ext>
            </a:extLst>
          </p:cNvPr>
          <p:cNvCxnSpPr>
            <a:cxnSpLocks noChangeShapeType="1"/>
            <a:stCxn id="647177" idx="5"/>
            <a:endCxn id="647251" idx="1"/>
          </p:cNvCxnSpPr>
          <p:nvPr/>
        </p:nvCxnSpPr>
        <p:spPr bwMode="auto">
          <a:xfrm>
            <a:off x="6888163" y="3525838"/>
            <a:ext cx="869950" cy="84455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55" name="Oval 87">
            <a:extLst>
              <a:ext uri="{FF2B5EF4-FFF2-40B4-BE49-F238E27FC236}">
                <a16:creationId xmlns:a16="http://schemas.microsoft.com/office/drawing/2014/main" id="{51990EDA-DEDF-B0EB-6840-E9E4F83FDD0C}"/>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647256" name="AutoShape 88">
            <a:extLst>
              <a:ext uri="{FF2B5EF4-FFF2-40B4-BE49-F238E27FC236}">
                <a16:creationId xmlns:a16="http://schemas.microsoft.com/office/drawing/2014/main" id="{D1BA1B7F-0C67-8AB4-CA13-D28FD7A4844E}"/>
              </a:ext>
            </a:extLst>
          </p:cNvPr>
          <p:cNvCxnSpPr>
            <a:cxnSpLocks noChangeShapeType="1"/>
            <a:stCxn id="647209" idx="6"/>
            <a:endCxn id="647255" idx="2"/>
          </p:cNvCxnSpPr>
          <p:nvPr/>
        </p:nvCxnSpPr>
        <p:spPr bwMode="auto">
          <a:xfrm>
            <a:off x="6927850" y="5416550"/>
            <a:ext cx="792163" cy="0"/>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57" name="Oval 89">
            <a:extLst>
              <a:ext uri="{FF2B5EF4-FFF2-40B4-BE49-F238E27FC236}">
                <a16:creationId xmlns:a16="http://schemas.microsoft.com/office/drawing/2014/main" id="{C77D757C-F6DE-1FAC-9EF8-5A68F6CBA84F}"/>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cxnSp>
        <p:nvCxnSpPr>
          <p:cNvPr id="647258" name="AutoShape 90">
            <a:extLst>
              <a:ext uri="{FF2B5EF4-FFF2-40B4-BE49-F238E27FC236}">
                <a16:creationId xmlns:a16="http://schemas.microsoft.com/office/drawing/2014/main" id="{02332E8D-EC43-532C-A434-2DC180B4ECE1}"/>
              </a:ext>
            </a:extLst>
          </p:cNvPr>
          <p:cNvCxnSpPr>
            <a:cxnSpLocks noChangeShapeType="1"/>
            <a:stCxn id="647220" idx="6"/>
            <a:endCxn id="647257" idx="2"/>
          </p:cNvCxnSpPr>
          <p:nvPr/>
        </p:nvCxnSpPr>
        <p:spPr bwMode="auto">
          <a:xfrm>
            <a:off x="6927850" y="6427788"/>
            <a:ext cx="723900" cy="0"/>
          </a:xfrm>
          <a:prstGeom prst="straightConnector1">
            <a:avLst/>
          </a:prstGeom>
          <a:noFill/>
          <a:ln w="38100">
            <a:solidFill>
              <a:srgbClr val="003399"/>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59" name="AutoShape 91">
            <a:extLst>
              <a:ext uri="{FF2B5EF4-FFF2-40B4-BE49-F238E27FC236}">
                <a16:creationId xmlns:a16="http://schemas.microsoft.com/office/drawing/2014/main" id="{716D169C-5A32-693E-6962-6B8D274672BF}"/>
              </a:ext>
            </a:extLst>
          </p:cNvPr>
          <p:cNvCxnSpPr>
            <a:cxnSpLocks noChangeShapeType="1"/>
            <a:stCxn id="647255" idx="4"/>
            <a:endCxn id="647257" idx="0"/>
          </p:cNvCxnSpPr>
          <p:nvPr/>
        </p:nvCxnSpPr>
        <p:spPr bwMode="auto">
          <a:xfrm>
            <a:off x="7834313" y="5530850"/>
            <a:ext cx="0" cy="71437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60" name="AutoShape 92">
            <a:extLst>
              <a:ext uri="{FF2B5EF4-FFF2-40B4-BE49-F238E27FC236}">
                <a16:creationId xmlns:a16="http://schemas.microsoft.com/office/drawing/2014/main" id="{D36C2F8F-C9C3-CDF1-2492-918D1D811C73}"/>
              </a:ext>
            </a:extLst>
          </p:cNvPr>
          <p:cNvCxnSpPr>
            <a:cxnSpLocks noChangeShapeType="1"/>
            <a:stCxn id="647209" idx="5"/>
            <a:endCxn id="647257" idx="1"/>
          </p:cNvCxnSpPr>
          <p:nvPr/>
        </p:nvCxnSpPr>
        <p:spPr bwMode="auto">
          <a:xfrm>
            <a:off x="6888163" y="5499100"/>
            <a:ext cx="822325"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61" name="AutoShape 93">
            <a:extLst>
              <a:ext uri="{FF2B5EF4-FFF2-40B4-BE49-F238E27FC236}">
                <a16:creationId xmlns:a16="http://schemas.microsoft.com/office/drawing/2014/main" id="{4E7FB03D-69AF-FDFC-F07E-856F270727B9}"/>
              </a:ext>
            </a:extLst>
          </p:cNvPr>
          <p:cNvCxnSpPr>
            <a:cxnSpLocks noChangeShapeType="1"/>
            <a:stCxn id="647251" idx="4"/>
            <a:endCxn id="647255" idx="0"/>
          </p:cNvCxnSpPr>
          <p:nvPr/>
        </p:nvCxnSpPr>
        <p:spPr bwMode="auto">
          <a:xfrm>
            <a:off x="7834313" y="4567238"/>
            <a:ext cx="0" cy="735012"/>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7262" name="AutoShape 94">
            <a:extLst>
              <a:ext uri="{FF2B5EF4-FFF2-40B4-BE49-F238E27FC236}">
                <a16:creationId xmlns:a16="http://schemas.microsoft.com/office/drawing/2014/main" id="{816EC3C2-9F54-F1B4-B198-907D8F29C6A2}"/>
              </a:ext>
            </a:extLst>
          </p:cNvPr>
          <p:cNvCxnSpPr>
            <a:cxnSpLocks noChangeShapeType="1"/>
            <a:stCxn id="647187" idx="5"/>
            <a:endCxn id="647255" idx="1"/>
          </p:cNvCxnSpPr>
          <p:nvPr/>
        </p:nvCxnSpPr>
        <p:spPr bwMode="auto">
          <a:xfrm>
            <a:off x="6888163" y="4537075"/>
            <a:ext cx="869950" cy="796925"/>
          </a:xfrm>
          <a:prstGeom prst="straightConnector1">
            <a:avLst/>
          </a:prstGeom>
          <a:noFill/>
          <a:ln w="15875">
            <a:solidFill>
              <a:schemeClr val="tx2"/>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647263" name="Text Box 95">
            <a:extLst>
              <a:ext uri="{FF2B5EF4-FFF2-40B4-BE49-F238E27FC236}">
                <a16:creationId xmlns:a16="http://schemas.microsoft.com/office/drawing/2014/main" id="{5C7C192D-D5E5-7CBB-0034-5CA261C70E22}"/>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647264" name="Text Box 96">
            <a:extLst>
              <a:ext uri="{FF2B5EF4-FFF2-40B4-BE49-F238E27FC236}">
                <a16:creationId xmlns:a16="http://schemas.microsoft.com/office/drawing/2014/main" id="{F8E30705-4DC3-6415-1F4F-378C082D6939}"/>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647265" name="Text Box 97">
            <a:extLst>
              <a:ext uri="{FF2B5EF4-FFF2-40B4-BE49-F238E27FC236}">
                <a16:creationId xmlns:a16="http://schemas.microsoft.com/office/drawing/2014/main" id="{5E2E3397-9BEA-2920-818B-274F76092C4B}"/>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647266" name="Text Box 98">
            <a:extLst>
              <a:ext uri="{FF2B5EF4-FFF2-40B4-BE49-F238E27FC236}">
                <a16:creationId xmlns:a16="http://schemas.microsoft.com/office/drawing/2014/main" id="{DA7FFB8D-CBDE-2C3F-21C0-71B6E58F28AB}"/>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647267" name="Text Box 99">
            <a:extLst>
              <a:ext uri="{FF2B5EF4-FFF2-40B4-BE49-F238E27FC236}">
                <a16:creationId xmlns:a16="http://schemas.microsoft.com/office/drawing/2014/main" id="{5317E75C-0FF2-7F4A-8F9E-48C3E3A6833D}"/>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647268" name="Text Box 100">
            <a:extLst>
              <a:ext uri="{FF2B5EF4-FFF2-40B4-BE49-F238E27FC236}">
                <a16:creationId xmlns:a16="http://schemas.microsoft.com/office/drawing/2014/main" id="{5EF43A75-2334-43AF-937C-B18FC6EB9EE7}"/>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647269" name="Text Box 101">
            <a:extLst>
              <a:ext uri="{FF2B5EF4-FFF2-40B4-BE49-F238E27FC236}">
                <a16:creationId xmlns:a16="http://schemas.microsoft.com/office/drawing/2014/main" id="{FC129731-4830-2522-C22D-93E1D0A919F5}"/>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647270" name="Text Box 102">
            <a:extLst>
              <a:ext uri="{FF2B5EF4-FFF2-40B4-BE49-F238E27FC236}">
                <a16:creationId xmlns:a16="http://schemas.microsoft.com/office/drawing/2014/main" id="{3F4A9ACD-07B6-C7BC-23D1-FB7FC5C25A2D}"/>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647271" name="Text Box 103">
            <a:extLst>
              <a:ext uri="{FF2B5EF4-FFF2-40B4-BE49-F238E27FC236}">
                <a16:creationId xmlns:a16="http://schemas.microsoft.com/office/drawing/2014/main" id="{D1FE3011-CCE3-6E03-9C11-83D7DDAE6DB5}"/>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647272" name="Text Box 104">
            <a:extLst>
              <a:ext uri="{FF2B5EF4-FFF2-40B4-BE49-F238E27FC236}">
                <a16:creationId xmlns:a16="http://schemas.microsoft.com/office/drawing/2014/main" id="{015CC3B2-04AD-59AB-CC63-C0ECB044584C}"/>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47273" name="Text Box 105">
            <a:extLst>
              <a:ext uri="{FF2B5EF4-FFF2-40B4-BE49-F238E27FC236}">
                <a16:creationId xmlns:a16="http://schemas.microsoft.com/office/drawing/2014/main" id="{43AAC317-A2A3-FE7B-71A2-4B23ED8D2861}"/>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647274" name="Oval 106">
            <a:extLst>
              <a:ext uri="{FF2B5EF4-FFF2-40B4-BE49-F238E27FC236}">
                <a16:creationId xmlns:a16="http://schemas.microsoft.com/office/drawing/2014/main" id="{7B603B18-542E-01E5-C28C-F6F3826BE607}"/>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
        <p:nvSpPr>
          <p:cNvPr id="647278" name="Text Box 110">
            <a:extLst>
              <a:ext uri="{FF2B5EF4-FFF2-40B4-BE49-F238E27FC236}">
                <a16:creationId xmlns:a16="http://schemas.microsoft.com/office/drawing/2014/main" id="{9D61EE10-12EB-EC24-818C-9BBCD2A64D32}"/>
              </a:ext>
            </a:extLst>
          </p:cNvPr>
          <p:cNvSpPr txBox="1">
            <a:spLocks noChangeArrowheads="1"/>
          </p:cNvSpPr>
          <p:nvPr/>
        </p:nvSpPr>
        <p:spPr bwMode="auto">
          <a:xfrm>
            <a:off x="4638675" y="2459038"/>
            <a:ext cx="4333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olidFill>
                  <a:schemeClr val="accent1"/>
                </a:solidFill>
              </a:rPr>
              <a:t>j</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8802" name="Rectangle 2">
            <a:extLst>
              <a:ext uri="{FF2B5EF4-FFF2-40B4-BE49-F238E27FC236}">
                <a16:creationId xmlns:a16="http://schemas.microsoft.com/office/drawing/2014/main" id="{4900A048-A18C-4A37-9A4F-A1C34BF3B73F}"/>
              </a:ext>
            </a:extLst>
          </p:cNvPr>
          <p:cNvSpPr>
            <a:spLocks noGrp="1" noChangeArrowheads="1"/>
          </p:cNvSpPr>
          <p:nvPr>
            <p:ph type="ctrTitle"/>
          </p:nvPr>
        </p:nvSpPr>
        <p:spPr>
          <a:noFill/>
          <a:ln/>
        </p:spPr>
        <p:txBody>
          <a:bodyPr/>
          <a:lstStyle/>
          <a:p>
            <a:r>
              <a:rPr lang="en-US" altLang="en-US"/>
              <a:t>6.1  Weighted Interval Scheduling</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F04BB890-AB0D-B67E-0299-7B016CB43610}"/>
              </a:ext>
            </a:extLst>
          </p:cNvPr>
          <p:cNvSpPr>
            <a:spLocks noGrp="1"/>
          </p:cNvSpPr>
          <p:nvPr>
            <p:ph type="sldNum" sz="quarter" idx="10"/>
          </p:nvPr>
        </p:nvSpPr>
        <p:spPr/>
        <p:txBody>
          <a:bodyPr/>
          <a:lstStyle/>
          <a:p>
            <a:fld id="{E90D0B88-E229-364B-93AA-168D15863319}" type="slidenum">
              <a:rPr lang="en-US" altLang="en-US"/>
              <a:pPr/>
              <a:t>50</a:t>
            </a:fld>
            <a:endParaRPr lang="en-US" altLang="en-US" sz="1400"/>
          </a:p>
        </p:txBody>
      </p:sp>
      <p:sp>
        <p:nvSpPr>
          <p:cNvPr id="515074" name="Rectangle 2">
            <a:extLst>
              <a:ext uri="{FF2B5EF4-FFF2-40B4-BE49-F238E27FC236}">
                <a16:creationId xmlns:a16="http://schemas.microsoft.com/office/drawing/2014/main" id="{33C0B1FF-AD2E-7A4F-B1A2-E46EA0E9B996}"/>
              </a:ext>
            </a:extLst>
          </p:cNvPr>
          <p:cNvSpPr>
            <a:spLocks noGrp="1" noChangeArrowheads="1"/>
          </p:cNvSpPr>
          <p:nvPr>
            <p:ph type="body" idx="1"/>
          </p:nvPr>
        </p:nvSpPr>
        <p:spPr/>
        <p:txBody>
          <a:bodyPr/>
          <a:lstStyle/>
          <a:p>
            <a:r>
              <a:rPr lang="en-US" altLang="en-US"/>
              <a:t>Observation 1.  </a:t>
            </a:r>
            <a:r>
              <a:rPr lang="en-US" altLang="en-US">
                <a:solidFill>
                  <a:schemeClr val="tx1"/>
                </a:solidFill>
              </a:rPr>
              <a:t>The cost of the shortest path that uses (i, j) is</a:t>
            </a:r>
            <a:br>
              <a:rPr lang="en-US" altLang="en-US">
                <a:solidFill>
                  <a:schemeClr val="tx1"/>
                </a:solidFill>
              </a:rPr>
            </a:br>
            <a:r>
              <a:rPr lang="en-US" altLang="en-US">
                <a:solidFill>
                  <a:schemeClr val="tx1"/>
                </a:solidFill>
              </a:rPr>
              <a:t>f(i, j) + g(i, j). </a:t>
            </a:r>
          </a:p>
        </p:txBody>
      </p:sp>
      <p:sp>
        <p:nvSpPr>
          <p:cNvPr id="515075" name="Rectangle 3">
            <a:extLst>
              <a:ext uri="{FF2B5EF4-FFF2-40B4-BE49-F238E27FC236}">
                <a16:creationId xmlns:a16="http://schemas.microsoft.com/office/drawing/2014/main" id="{E76E27FB-DD28-0528-E66C-7510A88CB391}"/>
              </a:ext>
            </a:extLst>
          </p:cNvPr>
          <p:cNvSpPr>
            <a:spLocks noGrp="1" noChangeArrowheads="1"/>
          </p:cNvSpPr>
          <p:nvPr>
            <p:ph type="title"/>
          </p:nvPr>
        </p:nvSpPr>
        <p:spPr/>
        <p:txBody>
          <a:bodyPr/>
          <a:lstStyle/>
          <a:p>
            <a:r>
              <a:rPr lang="en-US" altLang="en-US"/>
              <a:t>Sequence Alignment:  Linear Space</a:t>
            </a:r>
          </a:p>
        </p:txBody>
      </p:sp>
      <p:sp>
        <p:nvSpPr>
          <p:cNvPr id="515076" name="Oval 4">
            <a:extLst>
              <a:ext uri="{FF2B5EF4-FFF2-40B4-BE49-F238E27FC236}">
                <a16:creationId xmlns:a16="http://schemas.microsoft.com/office/drawing/2014/main" id="{A43745C1-6E52-3B3A-6306-67DC1EA7CDAF}"/>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77" name="Oval 5">
            <a:extLst>
              <a:ext uri="{FF2B5EF4-FFF2-40B4-BE49-F238E27FC236}">
                <a16:creationId xmlns:a16="http://schemas.microsoft.com/office/drawing/2014/main" id="{A6CEBD7A-A821-9BD1-7520-16ECA419A9C8}"/>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78" name="Oval 6">
            <a:extLst>
              <a:ext uri="{FF2B5EF4-FFF2-40B4-BE49-F238E27FC236}">
                <a16:creationId xmlns:a16="http://schemas.microsoft.com/office/drawing/2014/main" id="{FCCE2B65-160D-E67A-B5D7-1B5A91ED0060}"/>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79" name="Oval 7">
            <a:extLst>
              <a:ext uri="{FF2B5EF4-FFF2-40B4-BE49-F238E27FC236}">
                <a16:creationId xmlns:a16="http://schemas.microsoft.com/office/drawing/2014/main" id="{1D0F3C24-C654-81D5-D972-83CA08F6B40F}"/>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80" name="Oval 8">
            <a:extLst>
              <a:ext uri="{FF2B5EF4-FFF2-40B4-BE49-F238E27FC236}">
                <a16:creationId xmlns:a16="http://schemas.microsoft.com/office/drawing/2014/main" id="{E9277FC8-9233-7886-1A7A-2A05D78B4CD0}"/>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081" name="AutoShape 9">
            <a:extLst>
              <a:ext uri="{FF2B5EF4-FFF2-40B4-BE49-F238E27FC236}">
                <a16:creationId xmlns:a16="http://schemas.microsoft.com/office/drawing/2014/main" id="{81231D44-3D71-AA0D-2DFB-F2CC8BE6F7ED}"/>
              </a:ext>
            </a:extLst>
          </p:cNvPr>
          <p:cNvCxnSpPr>
            <a:cxnSpLocks noChangeShapeType="1"/>
            <a:stCxn id="515179" idx="6"/>
            <a:endCxn id="515076" idx="2"/>
          </p:cNvCxnSpPr>
          <p:nvPr/>
        </p:nvCxnSpPr>
        <p:spPr bwMode="auto">
          <a:xfrm>
            <a:off x="1890713" y="3438525"/>
            <a:ext cx="735012" cy="4763"/>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82" name="AutoShape 10">
            <a:extLst>
              <a:ext uri="{FF2B5EF4-FFF2-40B4-BE49-F238E27FC236}">
                <a16:creationId xmlns:a16="http://schemas.microsoft.com/office/drawing/2014/main" id="{E6162B99-77A7-EF68-B5E3-206E3C9CDF53}"/>
              </a:ext>
            </a:extLst>
          </p:cNvPr>
          <p:cNvCxnSpPr>
            <a:cxnSpLocks noChangeShapeType="1"/>
            <a:stCxn id="515076" idx="6"/>
            <a:endCxn id="515077" idx="2"/>
          </p:cNvCxnSpPr>
          <p:nvPr/>
        </p:nvCxnSpPr>
        <p:spPr bwMode="auto">
          <a:xfrm>
            <a:off x="2852738" y="34432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83" name="AutoShape 11">
            <a:extLst>
              <a:ext uri="{FF2B5EF4-FFF2-40B4-BE49-F238E27FC236}">
                <a16:creationId xmlns:a16="http://schemas.microsoft.com/office/drawing/2014/main" id="{59B51C17-5738-34AE-7DED-18CE2542D98B}"/>
              </a:ext>
            </a:extLst>
          </p:cNvPr>
          <p:cNvCxnSpPr>
            <a:cxnSpLocks noChangeShapeType="1"/>
            <a:stCxn id="515077" idx="6"/>
            <a:endCxn id="515078" idx="2"/>
          </p:cNvCxnSpPr>
          <p:nvPr/>
        </p:nvCxnSpPr>
        <p:spPr bwMode="auto">
          <a:xfrm>
            <a:off x="3863975"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84" name="AutoShape 12">
            <a:extLst>
              <a:ext uri="{FF2B5EF4-FFF2-40B4-BE49-F238E27FC236}">
                <a16:creationId xmlns:a16="http://schemas.microsoft.com/office/drawing/2014/main" id="{49934E00-6343-F888-9C3F-322DF038DE60}"/>
              </a:ext>
            </a:extLst>
          </p:cNvPr>
          <p:cNvCxnSpPr>
            <a:cxnSpLocks noChangeShapeType="1"/>
            <a:stCxn id="515078" idx="6"/>
            <a:endCxn id="515079" idx="2"/>
          </p:cNvCxnSpPr>
          <p:nvPr/>
        </p:nvCxnSpPr>
        <p:spPr bwMode="auto">
          <a:xfrm>
            <a:off x="4884738"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85" name="AutoShape 13">
            <a:extLst>
              <a:ext uri="{FF2B5EF4-FFF2-40B4-BE49-F238E27FC236}">
                <a16:creationId xmlns:a16="http://schemas.microsoft.com/office/drawing/2014/main" id="{CB45A91A-785B-E8DD-9864-0040F7007F3B}"/>
              </a:ext>
            </a:extLst>
          </p:cNvPr>
          <p:cNvCxnSpPr>
            <a:cxnSpLocks noChangeShapeType="1"/>
            <a:stCxn id="515079" idx="6"/>
            <a:endCxn id="515080" idx="2"/>
          </p:cNvCxnSpPr>
          <p:nvPr/>
        </p:nvCxnSpPr>
        <p:spPr bwMode="auto">
          <a:xfrm>
            <a:off x="5907088" y="34432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086" name="Oval 14">
            <a:extLst>
              <a:ext uri="{FF2B5EF4-FFF2-40B4-BE49-F238E27FC236}">
                <a16:creationId xmlns:a16="http://schemas.microsoft.com/office/drawing/2014/main" id="{2C516B6F-1A43-3C5B-5D15-746C47059BF8}"/>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87" name="Oval 15">
            <a:extLst>
              <a:ext uri="{FF2B5EF4-FFF2-40B4-BE49-F238E27FC236}">
                <a16:creationId xmlns:a16="http://schemas.microsoft.com/office/drawing/2014/main" id="{BE3A27EF-66BA-D2C1-DBC4-1326EBB9139D}"/>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88" name="Oval 16">
            <a:extLst>
              <a:ext uri="{FF2B5EF4-FFF2-40B4-BE49-F238E27FC236}">
                <a16:creationId xmlns:a16="http://schemas.microsoft.com/office/drawing/2014/main" id="{B889C675-72E7-4012-8E79-A845D27DF3E1}"/>
              </a:ext>
            </a:extLst>
          </p:cNvPr>
          <p:cNvSpPr>
            <a:spLocks noChangeArrowheads="1"/>
          </p:cNvSpPr>
          <p:nvPr/>
        </p:nvSpPr>
        <p:spPr bwMode="auto">
          <a:xfrm>
            <a:off x="4602163" y="4287838"/>
            <a:ext cx="341312" cy="341312"/>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515089" name="Oval 17">
            <a:extLst>
              <a:ext uri="{FF2B5EF4-FFF2-40B4-BE49-F238E27FC236}">
                <a16:creationId xmlns:a16="http://schemas.microsoft.com/office/drawing/2014/main" id="{1073B03A-E0F5-C98B-FDBA-3AFB57AC0E03}"/>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90" name="Oval 18">
            <a:extLst>
              <a:ext uri="{FF2B5EF4-FFF2-40B4-BE49-F238E27FC236}">
                <a16:creationId xmlns:a16="http://schemas.microsoft.com/office/drawing/2014/main" id="{99A03CA9-8ADF-E5A7-23AA-13C21F8AD5BA}"/>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091" name="Oval 19">
            <a:extLst>
              <a:ext uri="{FF2B5EF4-FFF2-40B4-BE49-F238E27FC236}">
                <a16:creationId xmlns:a16="http://schemas.microsoft.com/office/drawing/2014/main" id="{D17845CF-1A16-CE45-64A2-534BE099F8D4}"/>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092" name="AutoShape 20">
            <a:extLst>
              <a:ext uri="{FF2B5EF4-FFF2-40B4-BE49-F238E27FC236}">
                <a16:creationId xmlns:a16="http://schemas.microsoft.com/office/drawing/2014/main" id="{1A781ED2-8FB9-860F-A361-6D2414B1B87F}"/>
              </a:ext>
            </a:extLst>
          </p:cNvPr>
          <p:cNvCxnSpPr>
            <a:cxnSpLocks noChangeShapeType="1"/>
            <a:stCxn id="515091" idx="6"/>
            <a:endCxn id="515086" idx="2"/>
          </p:cNvCxnSpPr>
          <p:nvPr/>
        </p:nvCxnSpPr>
        <p:spPr bwMode="auto">
          <a:xfrm>
            <a:off x="1831975" y="4454525"/>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3" name="AutoShape 21">
            <a:extLst>
              <a:ext uri="{FF2B5EF4-FFF2-40B4-BE49-F238E27FC236}">
                <a16:creationId xmlns:a16="http://schemas.microsoft.com/office/drawing/2014/main" id="{16FF7673-73EC-00E2-8569-41E67A631F49}"/>
              </a:ext>
            </a:extLst>
          </p:cNvPr>
          <p:cNvCxnSpPr>
            <a:cxnSpLocks noChangeShapeType="1"/>
            <a:stCxn id="515086" idx="6"/>
            <a:endCxn id="515087" idx="2"/>
          </p:cNvCxnSpPr>
          <p:nvPr/>
        </p:nvCxnSpPr>
        <p:spPr bwMode="auto">
          <a:xfrm>
            <a:off x="2852738" y="4454525"/>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4" name="AutoShape 22">
            <a:extLst>
              <a:ext uri="{FF2B5EF4-FFF2-40B4-BE49-F238E27FC236}">
                <a16:creationId xmlns:a16="http://schemas.microsoft.com/office/drawing/2014/main" id="{585930CF-96F7-D2E8-0562-B655FDE75AEC}"/>
              </a:ext>
            </a:extLst>
          </p:cNvPr>
          <p:cNvCxnSpPr>
            <a:cxnSpLocks noChangeShapeType="1"/>
            <a:stCxn id="515087" idx="6"/>
            <a:endCxn id="515088" idx="2"/>
          </p:cNvCxnSpPr>
          <p:nvPr/>
        </p:nvCxnSpPr>
        <p:spPr bwMode="auto">
          <a:xfrm>
            <a:off x="3865563" y="4454525"/>
            <a:ext cx="728662" cy="4763"/>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5" name="AutoShape 23">
            <a:extLst>
              <a:ext uri="{FF2B5EF4-FFF2-40B4-BE49-F238E27FC236}">
                <a16:creationId xmlns:a16="http://schemas.microsoft.com/office/drawing/2014/main" id="{B7D90A90-F7A8-C52C-0C11-E1ACE4C2BB03}"/>
              </a:ext>
            </a:extLst>
          </p:cNvPr>
          <p:cNvCxnSpPr>
            <a:cxnSpLocks noChangeShapeType="1"/>
            <a:stCxn id="515088" idx="6"/>
            <a:endCxn id="515089" idx="2"/>
          </p:cNvCxnSpPr>
          <p:nvPr/>
        </p:nvCxnSpPr>
        <p:spPr bwMode="auto">
          <a:xfrm flipV="1">
            <a:off x="4951413" y="4454525"/>
            <a:ext cx="725487" cy="47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6" name="AutoShape 24">
            <a:extLst>
              <a:ext uri="{FF2B5EF4-FFF2-40B4-BE49-F238E27FC236}">
                <a16:creationId xmlns:a16="http://schemas.microsoft.com/office/drawing/2014/main" id="{87B976CE-2D02-C5FA-D94F-B66388346173}"/>
              </a:ext>
            </a:extLst>
          </p:cNvPr>
          <p:cNvCxnSpPr>
            <a:cxnSpLocks noChangeShapeType="1"/>
            <a:stCxn id="515089" idx="6"/>
            <a:endCxn id="515090" idx="2"/>
          </p:cNvCxnSpPr>
          <p:nvPr/>
        </p:nvCxnSpPr>
        <p:spPr bwMode="auto">
          <a:xfrm>
            <a:off x="5907088" y="4454525"/>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7" name="AutoShape 25">
            <a:extLst>
              <a:ext uri="{FF2B5EF4-FFF2-40B4-BE49-F238E27FC236}">
                <a16:creationId xmlns:a16="http://schemas.microsoft.com/office/drawing/2014/main" id="{B44353FF-E86C-F38F-EA92-936B73119B01}"/>
              </a:ext>
            </a:extLst>
          </p:cNvPr>
          <p:cNvCxnSpPr>
            <a:cxnSpLocks noChangeShapeType="1"/>
            <a:stCxn id="515179" idx="4"/>
            <a:endCxn id="515091" idx="0"/>
          </p:cNvCxnSpPr>
          <p:nvPr/>
        </p:nvCxnSpPr>
        <p:spPr bwMode="auto">
          <a:xfrm>
            <a:off x="1712913" y="3614738"/>
            <a:ext cx="6350" cy="7254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8" name="AutoShape 26">
            <a:extLst>
              <a:ext uri="{FF2B5EF4-FFF2-40B4-BE49-F238E27FC236}">
                <a16:creationId xmlns:a16="http://schemas.microsoft.com/office/drawing/2014/main" id="{965A4342-5763-0429-0F03-D465F7616746}"/>
              </a:ext>
            </a:extLst>
          </p:cNvPr>
          <p:cNvCxnSpPr>
            <a:cxnSpLocks noChangeShapeType="1"/>
            <a:stCxn id="515076" idx="4"/>
            <a:endCxn id="515086" idx="0"/>
          </p:cNvCxnSpPr>
          <p:nvPr/>
        </p:nvCxnSpPr>
        <p:spPr bwMode="auto">
          <a:xfrm>
            <a:off x="2740025"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099" name="AutoShape 27">
            <a:extLst>
              <a:ext uri="{FF2B5EF4-FFF2-40B4-BE49-F238E27FC236}">
                <a16:creationId xmlns:a16="http://schemas.microsoft.com/office/drawing/2014/main" id="{EF84723F-DA26-41E1-CED1-0B7D84D96D19}"/>
              </a:ext>
            </a:extLst>
          </p:cNvPr>
          <p:cNvCxnSpPr>
            <a:cxnSpLocks noChangeShapeType="1"/>
            <a:stCxn id="515077" idx="4"/>
            <a:endCxn id="515087" idx="0"/>
          </p:cNvCxnSpPr>
          <p:nvPr/>
        </p:nvCxnSpPr>
        <p:spPr bwMode="auto">
          <a:xfrm>
            <a:off x="375126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0" name="AutoShape 28">
            <a:extLst>
              <a:ext uri="{FF2B5EF4-FFF2-40B4-BE49-F238E27FC236}">
                <a16:creationId xmlns:a16="http://schemas.microsoft.com/office/drawing/2014/main" id="{6660CB3A-7FBF-7542-C254-2007183544F4}"/>
              </a:ext>
            </a:extLst>
          </p:cNvPr>
          <p:cNvCxnSpPr>
            <a:cxnSpLocks noChangeShapeType="1"/>
            <a:stCxn id="515078" idx="4"/>
            <a:endCxn id="515088" idx="0"/>
          </p:cNvCxnSpPr>
          <p:nvPr/>
        </p:nvCxnSpPr>
        <p:spPr bwMode="auto">
          <a:xfrm>
            <a:off x="4772025" y="3557588"/>
            <a:ext cx="1588" cy="7223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1" name="AutoShape 29">
            <a:extLst>
              <a:ext uri="{FF2B5EF4-FFF2-40B4-BE49-F238E27FC236}">
                <a16:creationId xmlns:a16="http://schemas.microsoft.com/office/drawing/2014/main" id="{ED7C9B89-32FE-3D01-B736-EA18249306CD}"/>
              </a:ext>
            </a:extLst>
          </p:cNvPr>
          <p:cNvCxnSpPr>
            <a:cxnSpLocks noChangeShapeType="1"/>
            <a:stCxn id="515079" idx="4"/>
            <a:endCxn id="515089" idx="0"/>
          </p:cNvCxnSpPr>
          <p:nvPr/>
        </p:nvCxnSpPr>
        <p:spPr bwMode="auto">
          <a:xfrm>
            <a:off x="5792788"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2" name="AutoShape 30">
            <a:extLst>
              <a:ext uri="{FF2B5EF4-FFF2-40B4-BE49-F238E27FC236}">
                <a16:creationId xmlns:a16="http://schemas.microsoft.com/office/drawing/2014/main" id="{04935F1E-A8FE-A3AE-2F45-9AFAE2E49F9C}"/>
              </a:ext>
            </a:extLst>
          </p:cNvPr>
          <p:cNvCxnSpPr>
            <a:cxnSpLocks noChangeShapeType="1"/>
            <a:stCxn id="515080" idx="4"/>
            <a:endCxn id="515090" idx="0"/>
          </p:cNvCxnSpPr>
          <p:nvPr/>
        </p:nvCxnSpPr>
        <p:spPr bwMode="auto">
          <a:xfrm>
            <a:off x="6813550"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3" name="AutoShape 31">
            <a:extLst>
              <a:ext uri="{FF2B5EF4-FFF2-40B4-BE49-F238E27FC236}">
                <a16:creationId xmlns:a16="http://schemas.microsoft.com/office/drawing/2014/main" id="{30FBCEBE-8864-4C4E-0256-6C9157D9B769}"/>
              </a:ext>
            </a:extLst>
          </p:cNvPr>
          <p:cNvCxnSpPr>
            <a:cxnSpLocks noChangeShapeType="1"/>
            <a:stCxn id="515179" idx="5"/>
            <a:endCxn id="515086" idx="1"/>
          </p:cNvCxnSpPr>
          <p:nvPr/>
        </p:nvCxnSpPr>
        <p:spPr bwMode="auto">
          <a:xfrm>
            <a:off x="1833563" y="3565525"/>
            <a:ext cx="830262" cy="8048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4" name="AutoShape 32">
            <a:extLst>
              <a:ext uri="{FF2B5EF4-FFF2-40B4-BE49-F238E27FC236}">
                <a16:creationId xmlns:a16="http://schemas.microsoft.com/office/drawing/2014/main" id="{721AFC03-63B2-AB43-18EB-64C64DF9B60E}"/>
              </a:ext>
            </a:extLst>
          </p:cNvPr>
          <p:cNvCxnSpPr>
            <a:cxnSpLocks noChangeShapeType="1"/>
            <a:stCxn id="515076" idx="5"/>
            <a:endCxn id="515087" idx="1"/>
          </p:cNvCxnSpPr>
          <p:nvPr/>
        </p:nvCxnSpPr>
        <p:spPr bwMode="auto">
          <a:xfrm>
            <a:off x="2814638" y="3525838"/>
            <a:ext cx="860425" cy="844550"/>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5" name="AutoShape 33">
            <a:extLst>
              <a:ext uri="{FF2B5EF4-FFF2-40B4-BE49-F238E27FC236}">
                <a16:creationId xmlns:a16="http://schemas.microsoft.com/office/drawing/2014/main" id="{34263D73-D4D1-8D69-56A8-9AFCF8BE2E86}"/>
              </a:ext>
            </a:extLst>
          </p:cNvPr>
          <p:cNvCxnSpPr>
            <a:cxnSpLocks noChangeShapeType="1"/>
            <a:stCxn id="515077" idx="5"/>
            <a:endCxn id="515088" idx="1"/>
          </p:cNvCxnSpPr>
          <p:nvPr/>
        </p:nvCxnSpPr>
        <p:spPr bwMode="auto">
          <a:xfrm>
            <a:off x="3825875" y="3525838"/>
            <a:ext cx="825500" cy="8032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6" name="AutoShape 34">
            <a:extLst>
              <a:ext uri="{FF2B5EF4-FFF2-40B4-BE49-F238E27FC236}">
                <a16:creationId xmlns:a16="http://schemas.microsoft.com/office/drawing/2014/main" id="{547FB9F3-D47C-E686-311A-EDA5C197802D}"/>
              </a:ext>
            </a:extLst>
          </p:cNvPr>
          <p:cNvCxnSpPr>
            <a:cxnSpLocks noChangeShapeType="1"/>
            <a:stCxn id="515078" idx="5"/>
            <a:endCxn id="515089" idx="1"/>
          </p:cNvCxnSpPr>
          <p:nvPr/>
        </p:nvCxnSpPr>
        <p:spPr bwMode="auto">
          <a:xfrm>
            <a:off x="4846638"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07" name="AutoShape 35">
            <a:extLst>
              <a:ext uri="{FF2B5EF4-FFF2-40B4-BE49-F238E27FC236}">
                <a16:creationId xmlns:a16="http://schemas.microsoft.com/office/drawing/2014/main" id="{8F52BA5B-B502-D027-8FC1-04FFCB855877}"/>
              </a:ext>
            </a:extLst>
          </p:cNvPr>
          <p:cNvCxnSpPr>
            <a:cxnSpLocks noChangeShapeType="1"/>
            <a:stCxn id="515079" idx="5"/>
            <a:endCxn id="515090" idx="1"/>
          </p:cNvCxnSpPr>
          <p:nvPr/>
        </p:nvCxnSpPr>
        <p:spPr bwMode="auto">
          <a:xfrm>
            <a:off x="5867400"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08" name="Oval 36">
            <a:extLst>
              <a:ext uri="{FF2B5EF4-FFF2-40B4-BE49-F238E27FC236}">
                <a16:creationId xmlns:a16="http://schemas.microsoft.com/office/drawing/2014/main" id="{0CADC660-08DE-77E2-A193-9534A8EEC6F7}"/>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09" name="Oval 37">
            <a:extLst>
              <a:ext uri="{FF2B5EF4-FFF2-40B4-BE49-F238E27FC236}">
                <a16:creationId xmlns:a16="http://schemas.microsoft.com/office/drawing/2014/main" id="{7D2B65AA-A89E-D4B8-C017-6BEFCBEDC859}"/>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10" name="Oval 38">
            <a:extLst>
              <a:ext uri="{FF2B5EF4-FFF2-40B4-BE49-F238E27FC236}">
                <a16:creationId xmlns:a16="http://schemas.microsoft.com/office/drawing/2014/main" id="{F88F7CB1-CA58-CC03-6885-E9B5371D6337}"/>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11" name="Oval 39">
            <a:extLst>
              <a:ext uri="{FF2B5EF4-FFF2-40B4-BE49-F238E27FC236}">
                <a16:creationId xmlns:a16="http://schemas.microsoft.com/office/drawing/2014/main" id="{EC935CB3-E9E5-BA52-0163-FF25DDBC5F7B}"/>
              </a:ext>
            </a:extLst>
          </p:cNvPr>
          <p:cNvSpPr>
            <a:spLocks noChangeArrowheads="1"/>
          </p:cNvSpPr>
          <p:nvPr/>
        </p:nvSpPr>
        <p:spPr bwMode="auto">
          <a:xfrm>
            <a:off x="5684838"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12" name="Oval 40">
            <a:extLst>
              <a:ext uri="{FF2B5EF4-FFF2-40B4-BE49-F238E27FC236}">
                <a16:creationId xmlns:a16="http://schemas.microsoft.com/office/drawing/2014/main" id="{3FDCC4F1-C2D4-C47E-F510-94EE25C4700B}"/>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13" name="Oval 41">
            <a:extLst>
              <a:ext uri="{FF2B5EF4-FFF2-40B4-BE49-F238E27FC236}">
                <a16:creationId xmlns:a16="http://schemas.microsoft.com/office/drawing/2014/main" id="{42D51FFE-916E-C154-EFB4-096C7BEABC5B}"/>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114" name="AutoShape 42">
            <a:extLst>
              <a:ext uri="{FF2B5EF4-FFF2-40B4-BE49-F238E27FC236}">
                <a16:creationId xmlns:a16="http://schemas.microsoft.com/office/drawing/2014/main" id="{000683E5-9884-0C69-607A-377E9984DB69}"/>
              </a:ext>
            </a:extLst>
          </p:cNvPr>
          <p:cNvCxnSpPr>
            <a:cxnSpLocks noChangeShapeType="1"/>
            <a:stCxn id="515113" idx="6"/>
            <a:endCxn id="515108" idx="2"/>
          </p:cNvCxnSpPr>
          <p:nvPr/>
        </p:nvCxnSpPr>
        <p:spPr bwMode="auto">
          <a:xfrm>
            <a:off x="1831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15" name="AutoShape 43">
            <a:extLst>
              <a:ext uri="{FF2B5EF4-FFF2-40B4-BE49-F238E27FC236}">
                <a16:creationId xmlns:a16="http://schemas.microsoft.com/office/drawing/2014/main" id="{C6E96A3E-D2C2-8BF5-D24B-63409DBD4901}"/>
              </a:ext>
            </a:extLst>
          </p:cNvPr>
          <p:cNvCxnSpPr>
            <a:cxnSpLocks noChangeShapeType="1"/>
            <a:stCxn id="515108" idx="6"/>
            <a:endCxn id="515109" idx="2"/>
          </p:cNvCxnSpPr>
          <p:nvPr/>
        </p:nvCxnSpPr>
        <p:spPr bwMode="auto">
          <a:xfrm>
            <a:off x="2852738" y="5416550"/>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16" name="AutoShape 44">
            <a:extLst>
              <a:ext uri="{FF2B5EF4-FFF2-40B4-BE49-F238E27FC236}">
                <a16:creationId xmlns:a16="http://schemas.microsoft.com/office/drawing/2014/main" id="{3ACA0548-7239-D9D1-9C7A-64796FC96025}"/>
              </a:ext>
            </a:extLst>
          </p:cNvPr>
          <p:cNvCxnSpPr>
            <a:cxnSpLocks noChangeShapeType="1"/>
            <a:stCxn id="515109" idx="6"/>
            <a:endCxn id="515110" idx="2"/>
          </p:cNvCxnSpPr>
          <p:nvPr/>
        </p:nvCxnSpPr>
        <p:spPr bwMode="auto">
          <a:xfrm>
            <a:off x="3863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17" name="AutoShape 45">
            <a:extLst>
              <a:ext uri="{FF2B5EF4-FFF2-40B4-BE49-F238E27FC236}">
                <a16:creationId xmlns:a16="http://schemas.microsoft.com/office/drawing/2014/main" id="{9C872DB5-2018-5B0E-5C49-1E95ED190DC8}"/>
              </a:ext>
            </a:extLst>
          </p:cNvPr>
          <p:cNvCxnSpPr>
            <a:cxnSpLocks noChangeShapeType="1"/>
            <a:stCxn id="515110" idx="6"/>
            <a:endCxn id="515111" idx="2"/>
          </p:cNvCxnSpPr>
          <p:nvPr/>
        </p:nvCxnSpPr>
        <p:spPr bwMode="auto">
          <a:xfrm>
            <a:off x="4884738"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18" name="AutoShape 46">
            <a:extLst>
              <a:ext uri="{FF2B5EF4-FFF2-40B4-BE49-F238E27FC236}">
                <a16:creationId xmlns:a16="http://schemas.microsoft.com/office/drawing/2014/main" id="{914329D7-CE54-ADF3-2C8C-F01FF4917EE3}"/>
              </a:ext>
            </a:extLst>
          </p:cNvPr>
          <p:cNvCxnSpPr>
            <a:cxnSpLocks noChangeShapeType="1"/>
            <a:stCxn id="515111" idx="6"/>
            <a:endCxn id="515112" idx="2"/>
          </p:cNvCxnSpPr>
          <p:nvPr/>
        </p:nvCxnSpPr>
        <p:spPr bwMode="auto">
          <a:xfrm>
            <a:off x="5907088" y="5416550"/>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19" name="Oval 47">
            <a:extLst>
              <a:ext uri="{FF2B5EF4-FFF2-40B4-BE49-F238E27FC236}">
                <a16:creationId xmlns:a16="http://schemas.microsoft.com/office/drawing/2014/main" id="{87508599-EE24-4BF6-2A17-BEE49B83EBFB}"/>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20" name="Oval 48">
            <a:extLst>
              <a:ext uri="{FF2B5EF4-FFF2-40B4-BE49-F238E27FC236}">
                <a16:creationId xmlns:a16="http://schemas.microsoft.com/office/drawing/2014/main" id="{ABA02EF0-A948-533E-78FD-6148A5B94E4C}"/>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21" name="Oval 49">
            <a:extLst>
              <a:ext uri="{FF2B5EF4-FFF2-40B4-BE49-F238E27FC236}">
                <a16:creationId xmlns:a16="http://schemas.microsoft.com/office/drawing/2014/main" id="{7CDDAAEF-FD6B-0A5B-D23D-226A8010143F}"/>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22" name="Oval 50">
            <a:extLst>
              <a:ext uri="{FF2B5EF4-FFF2-40B4-BE49-F238E27FC236}">
                <a16:creationId xmlns:a16="http://schemas.microsoft.com/office/drawing/2014/main" id="{F4288FC9-C176-7291-6342-C1C482ABB428}"/>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23" name="Oval 51">
            <a:extLst>
              <a:ext uri="{FF2B5EF4-FFF2-40B4-BE49-F238E27FC236}">
                <a16:creationId xmlns:a16="http://schemas.microsoft.com/office/drawing/2014/main" id="{80C35ACB-D3C2-99B0-6354-B985D5E1EC94}"/>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5124" name="Oval 52">
            <a:extLst>
              <a:ext uri="{FF2B5EF4-FFF2-40B4-BE49-F238E27FC236}">
                <a16:creationId xmlns:a16="http://schemas.microsoft.com/office/drawing/2014/main" id="{1C244EEB-2AB1-0DC3-7C84-F5D25F527DD7}"/>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125" name="AutoShape 53">
            <a:extLst>
              <a:ext uri="{FF2B5EF4-FFF2-40B4-BE49-F238E27FC236}">
                <a16:creationId xmlns:a16="http://schemas.microsoft.com/office/drawing/2014/main" id="{3782B0FB-F721-B3CA-2FB0-1A9276B54A1F}"/>
              </a:ext>
            </a:extLst>
          </p:cNvPr>
          <p:cNvCxnSpPr>
            <a:cxnSpLocks noChangeShapeType="1"/>
            <a:stCxn id="515124" idx="6"/>
            <a:endCxn id="515119" idx="2"/>
          </p:cNvCxnSpPr>
          <p:nvPr/>
        </p:nvCxnSpPr>
        <p:spPr bwMode="auto">
          <a:xfrm>
            <a:off x="1831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26" name="AutoShape 54">
            <a:extLst>
              <a:ext uri="{FF2B5EF4-FFF2-40B4-BE49-F238E27FC236}">
                <a16:creationId xmlns:a16="http://schemas.microsoft.com/office/drawing/2014/main" id="{A4F559FE-407C-17C3-0822-0C2BB4C46E7A}"/>
              </a:ext>
            </a:extLst>
          </p:cNvPr>
          <p:cNvCxnSpPr>
            <a:cxnSpLocks noChangeShapeType="1"/>
            <a:stCxn id="515119" idx="6"/>
            <a:endCxn id="515120" idx="2"/>
          </p:cNvCxnSpPr>
          <p:nvPr/>
        </p:nvCxnSpPr>
        <p:spPr bwMode="auto">
          <a:xfrm>
            <a:off x="2852738" y="64277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27" name="AutoShape 55">
            <a:extLst>
              <a:ext uri="{FF2B5EF4-FFF2-40B4-BE49-F238E27FC236}">
                <a16:creationId xmlns:a16="http://schemas.microsoft.com/office/drawing/2014/main" id="{BF2084AA-A246-0B0A-445B-553851E18B8A}"/>
              </a:ext>
            </a:extLst>
          </p:cNvPr>
          <p:cNvCxnSpPr>
            <a:cxnSpLocks noChangeShapeType="1"/>
            <a:stCxn id="515120" idx="6"/>
            <a:endCxn id="515121" idx="2"/>
          </p:cNvCxnSpPr>
          <p:nvPr/>
        </p:nvCxnSpPr>
        <p:spPr bwMode="auto">
          <a:xfrm>
            <a:off x="3863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28" name="AutoShape 56">
            <a:extLst>
              <a:ext uri="{FF2B5EF4-FFF2-40B4-BE49-F238E27FC236}">
                <a16:creationId xmlns:a16="http://schemas.microsoft.com/office/drawing/2014/main" id="{ED79DA2F-3BDE-3CCB-7CEA-8D5DAAFB8A92}"/>
              </a:ext>
            </a:extLst>
          </p:cNvPr>
          <p:cNvCxnSpPr>
            <a:cxnSpLocks noChangeShapeType="1"/>
            <a:stCxn id="515121" idx="6"/>
            <a:endCxn id="515122" idx="2"/>
          </p:cNvCxnSpPr>
          <p:nvPr/>
        </p:nvCxnSpPr>
        <p:spPr bwMode="auto">
          <a:xfrm>
            <a:off x="4884738"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29" name="AutoShape 57">
            <a:extLst>
              <a:ext uri="{FF2B5EF4-FFF2-40B4-BE49-F238E27FC236}">
                <a16:creationId xmlns:a16="http://schemas.microsoft.com/office/drawing/2014/main" id="{B908EDEA-3322-5BEC-0F0C-AAD2E78BFEE9}"/>
              </a:ext>
            </a:extLst>
          </p:cNvPr>
          <p:cNvCxnSpPr>
            <a:cxnSpLocks noChangeShapeType="1"/>
            <a:stCxn id="515122" idx="6"/>
            <a:endCxn id="515123" idx="2"/>
          </p:cNvCxnSpPr>
          <p:nvPr/>
        </p:nvCxnSpPr>
        <p:spPr bwMode="auto">
          <a:xfrm>
            <a:off x="5907088" y="64277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0" name="AutoShape 58">
            <a:extLst>
              <a:ext uri="{FF2B5EF4-FFF2-40B4-BE49-F238E27FC236}">
                <a16:creationId xmlns:a16="http://schemas.microsoft.com/office/drawing/2014/main" id="{567A2F7F-A5EC-31F0-17EF-E4E835A18B14}"/>
              </a:ext>
            </a:extLst>
          </p:cNvPr>
          <p:cNvCxnSpPr>
            <a:cxnSpLocks noChangeShapeType="1"/>
            <a:stCxn id="515113" idx="4"/>
            <a:endCxn id="515124" idx="0"/>
          </p:cNvCxnSpPr>
          <p:nvPr/>
        </p:nvCxnSpPr>
        <p:spPr bwMode="auto">
          <a:xfrm>
            <a:off x="1719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1" name="AutoShape 59">
            <a:extLst>
              <a:ext uri="{FF2B5EF4-FFF2-40B4-BE49-F238E27FC236}">
                <a16:creationId xmlns:a16="http://schemas.microsoft.com/office/drawing/2014/main" id="{10122C9E-CA59-E1E7-DB1C-9F950F6AFD99}"/>
              </a:ext>
            </a:extLst>
          </p:cNvPr>
          <p:cNvCxnSpPr>
            <a:cxnSpLocks noChangeShapeType="1"/>
            <a:stCxn id="515108" idx="4"/>
            <a:endCxn id="515119" idx="0"/>
          </p:cNvCxnSpPr>
          <p:nvPr/>
        </p:nvCxnSpPr>
        <p:spPr bwMode="auto">
          <a:xfrm>
            <a:off x="2740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2" name="AutoShape 60">
            <a:extLst>
              <a:ext uri="{FF2B5EF4-FFF2-40B4-BE49-F238E27FC236}">
                <a16:creationId xmlns:a16="http://schemas.microsoft.com/office/drawing/2014/main" id="{2CBA01F8-DAC4-C788-AB2F-0EACF7985580}"/>
              </a:ext>
            </a:extLst>
          </p:cNvPr>
          <p:cNvCxnSpPr>
            <a:cxnSpLocks noChangeShapeType="1"/>
            <a:stCxn id="515109" idx="4"/>
            <a:endCxn id="515120" idx="0"/>
          </p:cNvCxnSpPr>
          <p:nvPr/>
        </p:nvCxnSpPr>
        <p:spPr bwMode="auto">
          <a:xfrm>
            <a:off x="3751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3" name="AutoShape 61">
            <a:extLst>
              <a:ext uri="{FF2B5EF4-FFF2-40B4-BE49-F238E27FC236}">
                <a16:creationId xmlns:a16="http://schemas.microsoft.com/office/drawing/2014/main" id="{B6E517A1-2BCC-0963-0A70-6AC6F75283DD}"/>
              </a:ext>
            </a:extLst>
          </p:cNvPr>
          <p:cNvCxnSpPr>
            <a:cxnSpLocks noChangeShapeType="1"/>
            <a:stCxn id="515110" idx="4"/>
            <a:endCxn id="515121" idx="0"/>
          </p:cNvCxnSpPr>
          <p:nvPr/>
        </p:nvCxnSpPr>
        <p:spPr bwMode="auto">
          <a:xfrm>
            <a:off x="4772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4" name="AutoShape 62">
            <a:extLst>
              <a:ext uri="{FF2B5EF4-FFF2-40B4-BE49-F238E27FC236}">
                <a16:creationId xmlns:a16="http://schemas.microsoft.com/office/drawing/2014/main" id="{7CEFF739-157A-445B-2755-2F87950C884C}"/>
              </a:ext>
            </a:extLst>
          </p:cNvPr>
          <p:cNvCxnSpPr>
            <a:cxnSpLocks noChangeShapeType="1"/>
            <a:stCxn id="515111" idx="4"/>
            <a:endCxn id="515122" idx="0"/>
          </p:cNvCxnSpPr>
          <p:nvPr/>
        </p:nvCxnSpPr>
        <p:spPr bwMode="auto">
          <a:xfrm>
            <a:off x="5792788"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5" name="AutoShape 63">
            <a:extLst>
              <a:ext uri="{FF2B5EF4-FFF2-40B4-BE49-F238E27FC236}">
                <a16:creationId xmlns:a16="http://schemas.microsoft.com/office/drawing/2014/main" id="{08BCED83-19F5-7023-8A9A-40DE57E037BD}"/>
              </a:ext>
            </a:extLst>
          </p:cNvPr>
          <p:cNvCxnSpPr>
            <a:cxnSpLocks noChangeShapeType="1"/>
            <a:stCxn id="515112" idx="4"/>
            <a:endCxn id="515123" idx="0"/>
          </p:cNvCxnSpPr>
          <p:nvPr/>
        </p:nvCxnSpPr>
        <p:spPr bwMode="auto">
          <a:xfrm>
            <a:off x="6813550"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6" name="AutoShape 64">
            <a:extLst>
              <a:ext uri="{FF2B5EF4-FFF2-40B4-BE49-F238E27FC236}">
                <a16:creationId xmlns:a16="http://schemas.microsoft.com/office/drawing/2014/main" id="{9D5497C0-240A-9C50-F148-FC973E6DB860}"/>
              </a:ext>
            </a:extLst>
          </p:cNvPr>
          <p:cNvCxnSpPr>
            <a:cxnSpLocks noChangeShapeType="1"/>
            <a:stCxn id="515113" idx="5"/>
            <a:endCxn id="515119" idx="1"/>
          </p:cNvCxnSpPr>
          <p:nvPr/>
        </p:nvCxnSpPr>
        <p:spPr bwMode="auto">
          <a:xfrm>
            <a:off x="1793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7" name="AutoShape 65">
            <a:extLst>
              <a:ext uri="{FF2B5EF4-FFF2-40B4-BE49-F238E27FC236}">
                <a16:creationId xmlns:a16="http://schemas.microsoft.com/office/drawing/2014/main" id="{C76EEEAA-5C56-9771-359A-A2050280A508}"/>
              </a:ext>
            </a:extLst>
          </p:cNvPr>
          <p:cNvCxnSpPr>
            <a:cxnSpLocks noChangeShapeType="1"/>
            <a:stCxn id="515108" idx="5"/>
            <a:endCxn id="515120" idx="1"/>
          </p:cNvCxnSpPr>
          <p:nvPr/>
        </p:nvCxnSpPr>
        <p:spPr bwMode="auto">
          <a:xfrm>
            <a:off x="2814638" y="5499100"/>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8" name="AutoShape 66">
            <a:extLst>
              <a:ext uri="{FF2B5EF4-FFF2-40B4-BE49-F238E27FC236}">
                <a16:creationId xmlns:a16="http://schemas.microsoft.com/office/drawing/2014/main" id="{E3D08FF9-42BC-F15E-5EAB-FD32BC3FEA2E}"/>
              </a:ext>
            </a:extLst>
          </p:cNvPr>
          <p:cNvCxnSpPr>
            <a:cxnSpLocks noChangeShapeType="1"/>
            <a:stCxn id="515109" idx="5"/>
            <a:endCxn id="515121" idx="1"/>
          </p:cNvCxnSpPr>
          <p:nvPr/>
        </p:nvCxnSpPr>
        <p:spPr bwMode="auto">
          <a:xfrm>
            <a:off x="3825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39" name="AutoShape 67">
            <a:extLst>
              <a:ext uri="{FF2B5EF4-FFF2-40B4-BE49-F238E27FC236}">
                <a16:creationId xmlns:a16="http://schemas.microsoft.com/office/drawing/2014/main" id="{6101A34F-018D-F9D1-DB0F-55A364C2B3CD}"/>
              </a:ext>
            </a:extLst>
          </p:cNvPr>
          <p:cNvCxnSpPr>
            <a:cxnSpLocks noChangeShapeType="1"/>
            <a:stCxn id="515110" idx="5"/>
            <a:endCxn id="515122" idx="1"/>
          </p:cNvCxnSpPr>
          <p:nvPr/>
        </p:nvCxnSpPr>
        <p:spPr bwMode="auto">
          <a:xfrm>
            <a:off x="4846638"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0" name="AutoShape 68">
            <a:extLst>
              <a:ext uri="{FF2B5EF4-FFF2-40B4-BE49-F238E27FC236}">
                <a16:creationId xmlns:a16="http://schemas.microsoft.com/office/drawing/2014/main" id="{9E1A6162-562D-AF3F-4719-B412DA32293F}"/>
              </a:ext>
            </a:extLst>
          </p:cNvPr>
          <p:cNvCxnSpPr>
            <a:cxnSpLocks noChangeShapeType="1"/>
            <a:stCxn id="515111" idx="5"/>
            <a:endCxn id="515123" idx="1"/>
          </p:cNvCxnSpPr>
          <p:nvPr/>
        </p:nvCxnSpPr>
        <p:spPr bwMode="auto">
          <a:xfrm>
            <a:off x="5867400" y="5499100"/>
            <a:ext cx="869950" cy="844550"/>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1" name="AutoShape 69">
            <a:extLst>
              <a:ext uri="{FF2B5EF4-FFF2-40B4-BE49-F238E27FC236}">
                <a16:creationId xmlns:a16="http://schemas.microsoft.com/office/drawing/2014/main" id="{19177FA6-F3F4-440D-C34E-CD72F639980D}"/>
              </a:ext>
            </a:extLst>
          </p:cNvPr>
          <p:cNvCxnSpPr>
            <a:cxnSpLocks noChangeShapeType="1"/>
            <a:stCxn id="515091" idx="4"/>
            <a:endCxn id="515113" idx="0"/>
          </p:cNvCxnSpPr>
          <p:nvPr/>
        </p:nvCxnSpPr>
        <p:spPr bwMode="auto">
          <a:xfrm>
            <a:off x="1719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2" name="AutoShape 70">
            <a:extLst>
              <a:ext uri="{FF2B5EF4-FFF2-40B4-BE49-F238E27FC236}">
                <a16:creationId xmlns:a16="http://schemas.microsoft.com/office/drawing/2014/main" id="{22F91CC3-5755-024A-843C-075FAE31C16B}"/>
              </a:ext>
            </a:extLst>
          </p:cNvPr>
          <p:cNvCxnSpPr>
            <a:cxnSpLocks noChangeShapeType="1"/>
            <a:stCxn id="515086" idx="4"/>
            <a:endCxn id="515108" idx="0"/>
          </p:cNvCxnSpPr>
          <p:nvPr/>
        </p:nvCxnSpPr>
        <p:spPr bwMode="auto">
          <a:xfrm>
            <a:off x="2740025"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3" name="AutoShape 71">
            <a:extLst>
              <a:ext uri="{FF2B5EF4-FFF2-40B4-BE49-F238E27FC236}">
                <a16:creationId xmlns:a16="http://schemas.microsoft.com/office/drawing/2014/main" id="{DA5FD576-555F-E923-BDE7-F9D6BD9498BA}"/>
              </a:ext>
            </a:extLst>
          </p:cNvPr>
          <p:cNvCxnSpPr>
            <a:cxnSpLocks noChangeShapeType="1"/>
            <a:stCxn id="515087" idx="4"/>
            <a:endCxn id="515109" idx="0"/>
          </p:cNvCxnSpPr>
          <p:nvPr/>
        </p:nvCxnSpPr>
        <p:spPr bwMode="auto">
          <a:xfrm>
            <a:off x="3751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4" name="AutoShape 72">
            <a:extLst>
              <a:ext uri="{FF2B5EF4-FFF2-40B4-BE49-F238E27FC236}">
                <a16:creationId xmlns:a16="http://schemas.microsoft.com/office/drawing/2014/main" id="{38AEE723-9B05-53AF-B509-39C84D399941}"/>
              </a:ext>
            </a:extLst>
          </p:cNvPr>
          <p:cNvCxnSpPr>
            <a:cxnSpLocks noChangeShapeType="1"/>
            <a:stCxn id="515088" idx="4"/>
            <a:endCxn id="515110" idx="0"/>
          </p:cNvCxnSpPr>
          <p:nvPr/>
        </p:nvCxnSpPr>
        <p:spPr bwMode="auto">
          <a:xfrm flipH="1">
            <a:off x="4772025" y="4637088"/>
            <a:ext cx="1588" cy="6635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5" name="AutoShape 73">
            <a:extLst>
              <a:ext uri="{FF2B5EF4-FFF2-40B4-BE49-F238E27FC236}">
                <a16:creationId xmlns:a16="http://schemas.microsoft.com/office/drawing/2014/main" id="{C6C5D20D-F07F-A481-24F4-CB56C9275184}"/>
              </a:ext>
            </a:extLst>
          </p:cNvPr>
          <p:cNvCxnSpPr>
            <a:cxnSpLocks noChangeShapeType="1"/>
            <a:stCxn id="515089" idx="4"/>
            <a:endCxn id="515111" idx="0"/>
          </p:cNvCxnSpPr>
          <p:nvPr/>
        </p:nvCxnSpPr>
        <p:spPr bwMode="auto">
          <a:xfrm>
            <a:off x="5792788"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6" name="AutoShape 74">
            <a:extLst>
              <a:ext uri="{FF2B5EF4-FFF2-40B4-BE49-F238E27FC236}">
                <a16:creationId xmlns:a16="http://schemas.microsoft.com/office/drawing/2014/main" id="{0372AAA5-BE8C-BE57-17E7-C7EFC04E6C5E}"/>
              </a:ext>
            </a:extLst>
          </p:cNvPr>
          <p:cNvCxnSpPr>
            <a:cxnSpLocks noChangeShapeType="1"/>
            <a:stCxn id="515090" idx="4"/>
            <a:endCxn id="515112" idx="0"/>
          </p:cNvCxnSpPr>
          <p:nvPr/>
        </p:nvCxnSpPr>
        <p:spPr bwMode="auto">
          <a:xfrm>
            <a:off x="6813550"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7" name="AutoShape 75">
            <a:extLst>
              <a:ext uri="{FF2B5EF4-FFF2-40B4-BE49-F238E27FC236}">
                <a16:creationId xmlns:a16="http://schemas.microsoft.com/office/drawing/2014/main" id="{5EB1CF66-C4AC-7103-C74B-3B3C7443FECA}"/>
              </a:ext>
            </a:extLst>
          </p:cNvPr>
          <p:cNvCxnSpPr>
            <a:cxnSpLocks noChangeShapeType="1"/>
            <a:stCxn id="515091" idx="5"/>
            <a:endCxn id="515108" idx="1"/>
          </p:cNvCxnSpPr>
          <p:nvPr/>
        </p:nvCxnSpPr>
        <p:spPr bwMode="auto">
          <a:xfrm>
            <a:off x="1793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8" name="AutoShape 76">
            <a:extLst>
              <a:ext uri="{FF2B5EF4-FFF2-40B4-BE49-F238E27FC236}">
                <a16:creationId xmlns:a16="http://schemas.microsoft.com/office/drawing/2014/main" id="{61CD80DF-159E-8459-F165-E7E14F3BDB32}"/>
              </a:ext>
            </a:extLst>
          </p:cNvPr>
          <p:cNvCxnSpPr>
            <a:cxnSpLocks noChangeShapeType="1"/>
            <a:stCxn id="515086" idx="5"/>
            <a:endCxn id="515109" idx="1"/>
          </p:cNvCxnSpPr>
          <p:nvPr/>
        </p:nvCxnSpPr>
        <p:spPr bwMode="auto">
          <a:xfrm>
            <a:off x="2814638" y="4537075"/>
            <a:ext cx="8604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49" name="AutoShape 77">
            <a:extLst>
              <a:ext uri="{FF2B5EF4-FFF2-40B4-BE49-F238E27FC236}">
                <a16:creationId xmlns:a16="http://schemas.microsoft.com/office/drawing/2014/main" id="{2F598299-AF5F-6302-0FFC-50042786ABEB}"/>
              </a:ext>
            </a:extLst>
          </p:cNvPr>
          <p:cNvCxnSpPr>
            <a:cxnSpLocks noChangeShapeType="1"/>
            <a:stCxn id="515087" idx="5"/>
            <a:endCxn id="515110" idx="1"/>
          </p:cNvCxnSpPr>
          <p:nvPr/>
        </p:nvCxnSpPr>
        <p:spPr bwMode="auto">
          <a:xfrm>
            <a:off x="3825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50" name="AutoShape 78">
            <a:extLst>
              <a:ext uri="{FF2B5EF4-FFF2-40B4-BE49-F238E27FC236}">
                <a16:creationId xmlns:a16="http://schemas.microsoft.com/office/drawing/2014/main" id="{9B684F84-3746-9CCD-F7C7-BE76D3AA61E5}"/>
              </a:ext>
            </a:extLst>
          </p:cNvPr>
          <p:cNvCxnSpPr>
            <a:cxnSpLocks noChangeShapeType="1"/>
            <a:stCxn id="515088" idx="5"/>
            <a:endCxn id="515111" idx="1"/>
          </p:cNvCxnSpPr>
          <p:nvPr/>
        </p:nvCxnSpPr>
        <p:spPr bwMode="auto">
          <a:xfrm>
            <a:off x="4894263" y="4587875"/>
            <a:ext cx="822325" cy="744538"/>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51" name="AutoShape 79">
            <a:extLst>
              <a:ext uri="{FF2B5EF4-FFF2-40B4-BE49-F238E27FC236}">
                <a16:creationId xmlns:a16="http://schemas.microsoft.com/office/drawing/2014/main" id="{F9E4C7C0-B90C-7674-DFDE-FCEFB9A4D203}"/>
              </a:ext>
            </a:extLst>
          </p:cNvPr>
          <p:cNvCxnSpPr>
            <a:cxnSpLocks noChangeShapeType="1"/>
            <a:stCxn id="515089" idx="5"/>
            <a:endCxn id="515112" idx="1"/>
          </p:cNvCxnSpPr>
          <p:nvPr/>
        </p:nvCxnSpPr>
        <p:spPr bwMode="auto">
          <a:xfrm>
            <a:off x="5867400"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52" name="Oval 80">
            <a:extLst>
              <a:ext uri="{FF2B5EF4-FFF2-40B4-BE49-F238E27FC236}">
                <a16:creationId xmlns:a16="http://schemas.microsoft.com/office/drawing/2014/main" id="{C14F4E72-D1F0-30FC-B7B2-4C4FA20116AC}"/>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153" name="AutoShape 81">
            <a:extLst>
              <a:ext uri="{FF2B5EF4-FFF2-40B4-BE49-F238E27FC236}">
                <a16:creationId xmlns:a16="http://schemas.microsoft.com/office/drawing/2014/main" id="{483E2EF2-4936-E0E6-63DC-0C058C2D2A67}"/>
              </a:ext>
            </a:extLst>
          </p:cNvPr>
          <p:cNvCxnSpPr>
            <a:cxnSpLocks noChangeShapeType="1"/>
            <a:stCxn id="515080" idx="6"/>
            <a:endCxn id="515152" idx="2"/>
          </p:cNvCxnSpPr>
          <p:nvPr/>
        </p:nvCxnSpPr>
        <p:spPr bwMode="auto">
          <a:xfrm>
            <a:off x="6927850" y="3443288"/>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54" name="Oval 82">
            <a:extLst>
              <a:ext uri="{FF2B5EF4-FFF2-40B4-BE49-F238E27FC236}">
                <a16:creationId xmlns:a16="http://schemas.microsoft.com/office/drawing/2014/main" id="{998DC059-0CBB-B481-6715-3D5874AD9DD0}"/>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155" name="AutoShape 83">
            <a:extLst>
              <a:ext uri="{FF2B5EF4-FFF2-40B4-BE49-F238E27FC236}">
                <a16:creationId xmlns:a16="http://schemas.microsoft.com/office/drawing/2014/main" id="{0799C3D7-34A5-3F46-EB73-897C7B54B02A}"/>
              </a:ext>
            </a:extLst>
          </p:cNvPr>
          <p:cNvCxnSpPr>
            <a:cxnSpLocks noChangeShapeType="1"/>
            <a:stCxn id="515090" idx="6"/>
            <a:endCxn id="515154" idx="2"/>
          </p:cNvCxnSpPr>
          <p:nvPr/>
        </p:nvCxnSpPr>
        <p:spPr bwMode="auto">
          <a:xfrm>
            <a:off x="6927850" y="4454525"/>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56" name="AutoShape 84">
            <a:extLst>
              <a:ext uri="{FF2B5EF4-FFF2-40B4-BE49-F238E27FC236}">
                <a16:creationId xmlns:a16="http://schemas.microsoft.com/office/drawing/2014/main" id="{3F600907-D859-A50D-76CE-1E5027989C62}"/>
              </a:ext>
            </a:extLst>
          </p:cNvPr>
          <p:cNvCxnSpPr>
            <a:cxnSpLocks noChangeShapeType="1"/>
            <a:stCxn id="515152" idx="4"/>
            <a:endCxn id="515154" idx="0"/>
          </p:cNvCxnSpPr>
          <p:nvPr/>
        </p:nvCxnSpPr>
        <p:spPr bwMode="auto">
          <a:xfrm>
            <a:off x="783431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57" name="AutoShape 85">
            <a:extLst>
              <a:ext uri="{FF2B5EF4-FFF2-40B4-BE49-F238E27FC236}">
                <a16:creationId xmlns:a16="http://schemas.microsoft.com/office/drawing/2014/main" id="{95EB5479-F742-649D-323F-EC7048428901}"/>
              </a:ext>
            </a:extLst>
          </p:cNvPr>
          <p:cNvCxnSpPr>
            <a:cxnSpLocks noChangeShapeType="1"/>
            <a:stCxn id="515080" idx="5"/>
            <a:endCxn id="515154" idx="1"/>
          </p:cNvCxnSpPr>
          <p:nvPr/>
        </p:nvCxnSpPr>
        <p:spPr bwMode="auto">
          <a:xfrm>
            <a:off x="6888163"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58" name="Oval 86">
            <a:extLst>
              <a:ext uri="{FF2B5EF4-FFF2-40B4-BE49-F238E27FC236}">
                <a16:creationId xmlns:a16="http://schemas.microsoft.com/office/drawing/2014/main" id="{95A0D6F3-F1BA-CB22-62E4-016A1BC68DD6}"/>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5159" name="AutoShape 87">
            <a:extLst>
              <a:ext uri="{FF2B5EF4-FFF2-40B4-BE49-F238E27FC236}">
                <a16:creationId xmlns:a16="http://schemas.microsoft.com/office/drawing/2014/main" id="{19CAB91F-130B-D1D6-2080-E122AB5FD4AF}"/>
              </a:ext>
            </a:extLst>
          </p:cNvPr>
          <p:cNvCxnSpPr>
            <a:cxnSpLocks noChangeShapeType="1"/>
            <a:stCxn id="515112" idx="6"/>
            <a:endCxn id="515158" idx="2"/>
          </p:cNvCxnSpPr>
          <p:nvPr/>
        </p:nvCxnSpPr>
        <p:spPr bwMode="auto">
          <a:xfrm>
            <a:off x="6927850" y="5416550"/>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60" name="Oval 88">
            <a:extLst>
              <a:ext uri="{FF2B5EF4-FFF2-40B4-BE49-F238E27FC236}">
                <a16:creationId xmlns:a16="http://schemas.microsoft.com/office/drawing/2014/main" id="{8C5F0C30-586C-1F51-0FE5-3E169D033D87}"/>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cxnSp>
        <p:nvCxnSpPr>
          <p:cNvPr id="515161" name="AutoShape 89">
            <a:extLst>
              <a:ext uri="{FF2B5EF4-FFF2-40B4-BE49-F238E27FC236}">
                <a16:creationId xmlns:a16="http://schemas.microsoft.com/office/drawing/2014/main" id="{153F8A16-5927-827E-296F-F99F04FEB27F}"/>
              </a:ext>
            </a:extLst>
          </p:cNvPr>
          <p:cNvCxnSpPr>
            <a:cxnSpLocks noChangeShapeType="1"/>
            <a:stCxn id="515123" idx="6"/>
            <a:endCxn id="515160" idx="2"/>
          </p:cNvCxnSpPr>
          <p:nvPr/>
        </p:nvCxnSpPr>
        <p:spPr bwMode="auto">
          <a:xfrm>
            <a:off x="6927850" y="6427788"/>
            <a:ext cx="723900" cy="0"/>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62" name="AutoShape 90">
            <a:extLst>
              <a:ext uri="{FF2B5EF4-FFF2-40B4-BE49-F238E27FC236}">
                <a16:creationId xmlns:a16="http://schemas.microsoft.com/office/drawing/2014/main" id="{669411A5-64A1-4EE5-453B-5B4DE458B71C}"/>
              </a:ext>
            </a:extLst>
          </p:cNvPr>
          <p:cNvCxnSpPr>
            <a:cxnSpLocks noChangeShapeType="1"/>
            <a:stCxn id="515158" idx="4"/>
            <a:endCxn id="515160" idx="0"/>
          </p:cNvCxnSpPr>
          <p:nvPr/>
        </p:nvCxnSpPr>
        <p:spPr bwMode="auto">
          <a:xfrm>
            <a:off x="7834313" y="5530850"/>
            <a:ext cx="0" cy="7143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63" name="AutoShape 91">
            <a:extLst>
              <a:ext uri="{FF2B5EF4-FFF2-40B4-BE49-F238E27FC236}">
                <a16:creationId xmlns:a16="http://schemas.microsoft.com/office/drawing/2014/main" id="{A7DC1001-0C2B-5593-EC78-7FF90F0C0BAA}"/>
              </a:ext>
            </a:extLst>
          </p:cNvPr>
          <p:cNvCxnSpPr>
            <a:cxnSpLocks noChangeShapeType="1"/>
            <a:stCxn id="515112" idx="5"/>
            <a:endCxn id="515160" idx="1"/>
          </p:cNvCxnSpPr>
          <p:nvPr/>
        </p:nvCxnSpPr>
        <p:spPr bwMode="auto">
          <a:xfrm>
            <a:off x="6888163" y="5499100"/>
            <a:ext cx="8223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64" name="AutoShape 92">
            <a:extLst>
              <a:ext uri="{FF2B5EF4-FFF2-40B4-BE49-F238E27FC236}">
                <a16:creationId xmlns:a16="http://schemas.microsoft.com/office/drawing/2014/main" id="{22E78E2D-E385-BBD6-B66D-88FAA7243AC6}"/>
              </a:ext>
            </a:extLst>
          </p:cNvPr>
          <p:cNvCxnSpPr>
            <a:cxnSpLocks noChangeShapeType="1"/>
            <a:stCxn id="515154" idx="4"/>
            <a:endCxn id="515158" idx="0"/>
          </p:cNvCxnSpPr>
          <p:nvPr/>
        </p:nvCxnSpPr>
        <p:spPr bwMode="auto">
          <a:xfrm>
            <a:off x="783431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5165" name="AutoShape 93">
            <a:extLst>
              <a:ext uri="{FF2B5EF4-FFF2-40B4-BE49-F238E27FC236}">
                <a16:creationId xmlns:a16="http://schemas.microsoft.com/office/drawing/2014/main" id="{A63E4A11-3D79-C70B-8C10-2E6770757B99}"/>
              </a:ext>
            </a:extLst>
          </p:cNvPr>
          <p:cNvCxnSpPr>
            <a:cxnSpLocks noChangeShapeType="1"/>
            <a:stCxn id="515090" idx="5"/>
            <a:endCxn id="515158" idx="1"/>
          </p:cNvCxnSpPr>
          <p:nvPr/>
        </p:nvCxnSpPr>
        <p:spPr bwMode="auto">
          <a:xfrm>
            <a:off x="6888163"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5166" name="Text Box 94">
            <a:extLst>
              <a:ext uri="{FF2B5EF4-FFF2-40B4-BE49-F238E27FC236}">
                <a16:creationId xmlns:a16="http://schemas.microsoft.com/office/drawing/2014/main" id="{B897E527-3093-576F-C117-1891EAACE12C}"/>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515167" name="Text Box 95">
            <a:extLst>
              <a:ext uri="{FF2B5EF4-FFF2-40B4-BE49-F238E27FC236}">
                <a16:creationId xmlns:a16="http://schemas.microsoft.com/office/drawing/2014/main" id="{5126530D-E3BB-37F7-F665-4ED5DF929A56}"/>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515168" name="Text Box 96">
            <a:extLst>
              <a:ext uri="{FF2B5EF4-FFF2-40B4-BE49-F238E27FC236}">
                <a16:creationId xmlns:a16="http://schemas.microsoft.com/office/drawing/2014/main" id="{FD9A4387-54C1-9A5A-5A62-174B675831C4}"/>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515169" name="Text Box 97">
            <a:extLst>
              <a:ext uri="{FF2B5EF4-FFF2-40B4-BE49-F238E27FC236}">
                <a16:creationId xmlns:a16="http://schemas.microsoft.com/office/drawing/2014/main" id="{4F720C6A-AAC4-0993-8A21-47E84EF3DDFC}"/>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515170" name="Text Box 98">
            <a:extLst>
              <a:ext uri="{FF2B5EF4-FFF2-40B4-BE49-F238E27FC236}">
                <a16:creationId xmlns:a16="http://schemas.microsoft.com/office/drawing/2014/main" id="{663CA1D3-BB85-0B1E-BC8E-BA4A9C2D4C69}"/>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515171" name="Text Box 99">
            <a:extLst>
              <a:ext uri="{FF2B5EF4-FFF2-40B4-BE49-F238E27FC236}">
                <a16:creationId xmlns:a16="http://schemas.microsoft.com/office/drawing/2014/main" id="{9D5FAA8B-964B-EA02-DAB3-E7552F2D4741}"/>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515172" name="Text Box 100">
            <a:extLst>
              <a:ext uri="{FF2B5EF4-FFF2-40B4-BE49-F238E27FC236}">
                <a16:creationId xmlns:a16="http://schemas.microsoft.com/office/drawing/2014/main" id="{9F4237A9-F0C5-CAF2-590B-8AC97F5F1831}"/>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515173" name="Text Box 101">
            <a:extLst>
              <a:ext uri="{FF2B5EF4-FFF2-40B4-BE49-F238E27FC236}">
                <a16:creationId xmlns:a16="http://schemas.microsoft.com/office/drawing/2014/main" id="{19956567-097D-F2AA-A90E-F5C5A7EC989D}"/>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515174" name="Text Box 102">
            <a:extLst>
              <a:ext uri="{FF2B5EF4-FFF2-40B4-BE49-F238E27FC236}">
                <a16:creationId xmlns:a16="http://schemas.microsoft.com/office/drawing/2014/main" id="{40344931-831D-4DD6-D2AE-303028908E93}"/>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515175" name="Text Box 103">
            <a:extLst>
              <a:ext uri="{FF2B5EF4-FFF2-40B4-BE49-F238E27FC236}">
                <a16:creationId xmlns:a16="http://schemas.microsoft.com/office/drawing/2014/main" id="{B6F5CCE8-FC09-6DAF-48D1-3F4DA601D6E5}"/>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5176" name="Text Box 104">
            <a:extLst>
              <a:ext uri="{FF2B5EF4-FFF2-40B4-BE49-F238E27FC236}">
                <a16:creationId xmlns:a16="http://schemas.microsoft.com/office/drawing/2014/main" id="{A2CFDA87-DE43-F08B-B559-075051228B92}"/>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5179" name="Oval 107">
            <a:extLst>
              <a:ext uri="{FF2B5EF4-FFF2-40B4-BE49-F238E27FC236}">
                <a16:creationId xmlns:a16="http://schemas.microsoft.com/office/drawing/2014/main" id="{62F94040-DFBC-B8B5-2DF0-18DA569A9FC7}"/>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A65445B1-2DFD-2BD2-6ABA-F2C60F1F3C8E}"/>
              </a:ext>
            </a:extLst>
          </p:cNvPr>
          <p:cNvSpPr>
            <a:spLocks noGrp="1"/>
          </p:cNvSpPr>
          <p:nvPr>
            <p:ph type="sldNum" sz="quarter" idx="10"/>
          </p:nvPr>
        </p:nvSpPr>
        <p:spPr/>
        <p:txBody>
          <a:bodyPr/>
          <a:lstStyle/>
          <a:p>
            <a:fld id="{66022013-8CD3-2A4A-A4E3-3BF3D02FC4FF}" type="slidenum">
              <a:rPr lang="en-US" altLang="en-US"/>
              <a:pPr/>
              <a:t>51</a:t>
            </a:fld>
            <a:endParaRPr lang="en-US" altLang="en-US" sz="1400"/>
          </a:p>
        </p:txBody>
      </p:sp>
      <p:sp>
        <p:nvSpPr>
          <p:cNvPr id="516098" name="Rectangle 2">
            <a:extLst>
              <a:ext uri="{FF2B5EF4-FFF2-40B4-BE49-F238E27FC236}">
                <a16:creationId xmlns:a16="http://schemas.microsoft.com/office/drawing/2014/main" id="{4EEBC1B2-AF8D-9946-D87F-E35D67F26FAE}"/>
              </a:ext>
            </a:extLst>
          </p:cNvPr>
          <p:cNvSpPr>
            <a:spLocks noChangeArrowheads="1"/>
          </p:cNvSpPr>
          <p:nvPr/>
        </p:nvSpPr>
        <p:spPr bwMode="auto">
          <a:xfrm>
            <a:off x="4368800" y="2895600"/>
            <a:ext cx="788988" cy="3810000"/>
          </a:xfrm>
          <a:prstGeom prst="rect">
            <a:avLst/>
          </a:prstGeom>
          <a:solidFill>
            <a:srgbClr val="FFCC99"/>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16099" name="Rectangle 3">
            <a:extLst>
              <a:ext uri="{FF2B5EF4-FFF2-40B4-BE49-F238E27FC236}">
                <a16:creationId xmlns:a16="http://schemas.microsoft.com/office/drawing/2014/main" id="{E3EC8352-4ADF-F021-0EFD-680C255CB6A3}"/>
              </a:ext>
            </a:extLst>
          </p:cNvPr>
          <p:cNvSpPr>
            <a:spLocks noGrp="1" noChangeArrowheads="1"/>
          </p:cNvSpPr>
          <p:nvPr>
            <p:ph type="body" idx="1"/>
          </p:nvPr>
        </p:nvSpPr>
        <p:spPr/>
        <p:txBody>
          <a:bodyPr/>
          <a:lstStyle/>
          <a:p>
            <a:r>
              <a:rPr lang="en-US" altLang="en-US"/>
              <a:t>Observation 2.  </a:t>
            </a:r>
            <a:r>
              <a:rPr lang="en-US" altLang="en-US">
                <a:solidFill>
                  <a:schemeClr val="tx1"/>
                </a:solidFill>
              </a:rPr>
              <a:t>let q be an index that minimizes f(q, n/2) + g(q, n/2). Then, the shortest path from (0, 0) to (m, n) uses (q, n/2).</a:t>
            </a:r>
          </a:p>
        </p:txBody>
      </p:sp>
      <p:sp>
        <p:nvSpPr>
          <p:cNvPr id="516100" name="Rectangle 4">
            <a:extLst>
              <a:ext uri="{FF2B5EF4-FFF2-40B4-BE49-F238E27FC236}">
                <a16:creationId xmlns:a16="http://schemas.microsoft.com/office/drawing/2014/main" id="{CCFD9C60-0692-B681-FEF1-183553D26E2B}"/>
              </a:ext>
            </a:extLst>
          </p:cNvPr>
          <p:cNvSpPr>
            <a:spLocks noGrp="1" noChangeArrowheads="1"/>
          </p:cNvSpPr>
          <p:nvPr>
            <p:ph type="title"/>
          </p:nvPr>
        </p:nvSpPr>
        <p:spPr/>
        <p:txBody>
          <a:bodyPr/>
          <a:lstStyle/>
          <a:p>
            <a:r>
              <a:rPr lang="en-US" altLang="en-US"/>
              <a:t>Sequence Alignment:  Linear Space</a:t>
            </a:r>
          </a:p>
        </p:txBody>
      </p:sp>
      <p:sp>
        <p:nvSpPr>
          <p:cNvPr id="516101" name="Oval 5">
            <a:extLst>
              <a:ext uri="{FF2B5EF4-FFF2-40B4-BE49-F238E27FC236}">
                <a16:creationId xmlns:a16="http://schemas.microsoft.com/office/drawing/2014/main" id="{0ACF9F27-1994-9B36-B959-8DE010DEE59D}"/>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02" name="Oval 6">
            <a:extLst>
              <a:ext uri="{FF2B5EF4-FFF2-40B4-BE49-F238E27FC236}">
                <a16:creationId xmlns:a16="http://schemas.microsoft.com/office/drawing/2014/main" id="{AC802005-0D96-56E4-AB45-6B1DA23440AE}"/>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03" name="Oval 7">
            <a:extLst>
              <a:ext uri="{FF2B5EF4-FFF2-40B4-BE49-F238E27FC236}">
                <a16:creationId xmlns:a16="http://schemas.microsoft.com/office/drawing/2014/main" id="{312DA1F1-C8B7-CFE4-115D-7602FF11033D}"/>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04" name="Oval 8">
            <a:extLst>
              <a:ext uri="{FF2B5EF4-FFF2-40B4-BE49-F238E27FC236}">
                <a16:creationId xmlns:a16="http://schemas.microsoft.com/office/drawing/2014/main" id="{D6513170-E2A7-CD20-FA7A-89E00FAE1100}"/>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05" name="Oval 9">
            <a:extLst>
              <a:ext uri="{FF2B5EF4-FFF2-40B4-BE49-F238E27FC236}">
                <a16:creationId xmlns:a16="http://schemas.microsoft.com/office/drawing/2014/main" id="{4EC24FE5-D9D4-C962-8DFC-010B9D136F29}"/>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06" name="AutoShape 10">
            <a:extLst>
              <a:ext uri="{FF2B5EF4-FFF2-40B4-BE49-F238E27FC236}">
                <a16:creationId xmlns:a16="http://schemas.microsoft.com/office/drawing/2014/main" id="{88E2C00C-2557-048B-F70B-5E9BDA209205}"/>
              </a:ext>
            </a:extLst>
          </p:cNvPr>
          <p:cNvCxnSpPr>
            <a:cxnSpLocks noChangeShapeType="1"/>
            <a:stCxn id="516204" idx="6"/>
            <a:endCxn id="516101" idx="2"/>
          </p:cNvCxnSpPr>
          <p:nvPr/>
        </p:nvCxnSpPr>
        <p:spPr bwMode="auto">
          <a:xfrm>
            <a:off x="1890713" y="3438525"/>
            <a:ext cx="735012" cy="4763"/>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07" name="AutoShape 11">
            <a:extLst>
              <a:ext uri="{FF2B5EF4-FFF2-40B4-BE49-F238E27FC236}">
                <a16:creationId xmlns:a16="http://schemas.microsoft.com/office/drawing/2014/main" id="{D7FCE652-0469-1000-7821-1497BB763EA4}"/>
              </a:ext>
            </a:extLst>
          </p:cNvPr>
          <p:cNvCxnSpPr>
            <a:cxnSpLocks noChangeShapeType="1"/>
            <a:stCxn id="516101" idx="6"/>
            <a:endCxn id="516102" idx="2"/>
          </p:cNvCxnSpPr>
          <p:nvPr/>
        </p:nvCxnSpPr>
        <p:spPr bwMode="auto">
          <a:xfrm>
            <a:off x="2852738" y="34432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08" name="AutoShape 12">
            <a:extLst>
              <a:ext uri="{FF2B5EF4-FFF2-40B4-BE49-F238E27FC236}">
                <a16:creationId xmlns:a16="http://schemas.microsoft.com/office/drawing/2014/main" id="{64841CA4-D9DD-8500-FBF0-C2A8FE08DD63}"/>
              </a:ext>
            </a:extLst>
          </p:cNvPr>
          <p:cNvCxnSpPr>
            <a:cxnSpLocks noChangeShapeType="1"/>
            <a:stCxn id="516102" idx="6"/>
            <a:endCxn id="516103" idx="2"/>
          </p:cNvCxnSpPr>
          <p:nvPr/>
        </p:nvCxnSpPr>
        <p:spPr bwMode="auto">
          <a:xfrm>
            <a:off x="3863975"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09" name="AutoShape 13">
            <a:extLst>
              <a:ext uri="{FF2B5EF4-FFF2-40B4-BE49-F238E27FC236}">
                <a16:creationId xmlns:a16="http://schemas.microsoft.com/office/drawing/2014/main" id="{8B7B71EC-9F31-B66D-71B6-93C81FBAC639}"/>
              </a:ext>
            </a:extLst>
          </p:cNvPr>
          <p:cNvCxnSpPr>
            <a:cxnSpLocks noChangeShapeType="1"/>
            <a:stCxn id="516103" idx="6"/>
            <a:endCxn id="516104" idx="2"/>
          </p:cNvCxnSpPr>
          <p:nvPr/>
        </p:nvCxnSpPr>
        <p:spPr bwMode="auto">
          <a:xfrm>
            <a:off x="4884738"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10" name="AutoShape 14">
            <a:extLst>
              <a:ext uri="{FF2B5EF4-FFF2-40B4-BE49-F238E27FC236}">
                <a16:creationId xmlns:a16="http://schemas.microsoft.com/office/drawing/2014/main" id="{4050A62E-5808-3703-EFD9-D213E86D3E13}"/>
              </a:ext>
            </a:extLst>
          </p:cNvPr>
          <p:cNvCxnSpPr>
            <a:cxnSpLocks noChangeShapeType="1"/>
            <a:stCxn id="516104" idx="6"/>
            <a:endCxn id="516105" idx="2"/>
          </p:cNvCxnSpPr>
          <p:nvPr/>
        </p:nvCxnSpPr>
        <p:spPr bwMode="auto">
          <a:xfrm>
            <a:off x="5907088" y="34432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11" name="Oval 15">
            <a:extLst>
              <a:ext uri="{FF2B5EF4-FFF2-40B4-BE49-F238E27FC236}">
                <a16:creationId xmlns:a16="http://schemas.microsoft.com/office/drawing/2014/main" id="{51EF5C78-111B-3671-62BB-742DE58F8E97}"/>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12" name="Oval 16">
            <a:extLst>
              <a:ext uri="{FF2B5EF4-FFF2-40B4-BE49-F238E27FC236}">
                <a16:creationId xmlns:a16="http://schemas.microsoft.com/office/drawing/2014/main" id="{DD047B01-3CB7-1C09-A8FC-73BDFA3C980C}"/>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13" name="Oval 17">
            <a:extLst>
              <a:ext uri="{FF2B5EF4-FFF2-40B4-BE49-F238E27FC236}">
                <a16:creationId xmlns:a16="http://schemas.microsoft.com/office/drawing/2014/main" id="{12D31313-511D-11C4-2F03-3FCF5C2B1645}"/>
              </a:ext>
            </a:extLst>
          </p:cNvPr>
          <p:cNvSpPr>
            <a:spLocks noChangeArrowheads="1"/>
          </p:cNvSpPr>
          <p:nvPr/>
        </p:nvSpPr>
        <p:spPr bwMode="auto">
          <a:xfrm>
            <a:off x="4602163" y="4287838"/>
            <a:ext cx="341312" cy="341312"/>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516114" name="Oval 18">
            <a:extLst>
              <a:ext uri="{FF2B5EF4-FFF2-40B4-BE49-F238E27FC236}">
                <a16:creationId xmlns:a16="http://schemas.microsoft.com/office/drawing/2014/main" id="{E205C2E7-0A61-C923-DCCA-065283ECBE68}"/>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15" name="Oval 19">
            <a:extLst>
              <a:ext uri="{FF2B5EF4-FFF2-40B4-BE49-F238E27FC236}">
                <a16:creationId xmlns:a16="http://schemas.microsoft.com/office/drawing/2014/main" id="{0E44EDC3-568B-E322-FDA2-34AC391D5C62}"/>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16" name="Oval 20">
            <a:extLst>
              <a:ext uri="{FF2B5EF4-FFF2-40B4-BE49-F238E27FC236}">
                <a16:creationId xmlns:a16="http://schemas.microsoft.com/office/drawing/2014/main" id="{BE7B8EBD-B308-D38D-7760-AB53155AA430}"/>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17" name="AutoShape 21">
            <a:extLst>
              <a:ext uri="{FF2B5EF4-FFF2-40B4-BE49-F238E27FC236}">
                <a16:creationId xmlns:a16="http://schemas.microsoft.com/office/drawing/2014/main" id="{582C0D14-FE23-C586-B457-A364EF21AE6A}"/>
              </a:ext>
            </a:extLst>
          </p:cNvPr>
          <p:cNvCxnSpPr>
            <a:cxnSpLocks noChangeShapeType="1"/>
            <a:stCxn id="516116" idx="6"/>
            <a:endCxn id="516111" idx="2"/>
          </p:cNvCxnSpPr>
          <p:nvPr/>
        </p:nvCxnSpPr>
        <p:spPr bwMode="auto">
          <a:xfrm>
            <a:off x="1831975" y="4454525"/>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18" name="AutoShape 22">
            <a:extLst>
              <a:ext uri="{FF2B5EF4-FFF2-40B4-BE49-F238E27FC236}">
                <a16:creationId xmlns:a16="http://schemas.microsoft.com/office/drawing/2014/main" id="{2B2FAD5C-352E-1D6A-A874-270A0FB07463}"/>
              </a:ext>
            </a:extLst>
          </p:cNvPr>
          <p:cNvCxnSpPr>
            <a:cxnSpLocks noChangeShapeType="1"/>
            <a:stCxn id="516111" idx="6"/>
            <a:endCxn id="516112" idx="2"/>
          </p:cNvCxnSpPr>
          <p:nvPr/>
        </p:nvCxnSpPr>
        <p:spPr bwMode="auto">
          <a:xfrm>
            <a:off x="2852738" y="4454525"/>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19" name="AutoShape 23">
            <a:extLst>
              <a:ext uri="{FF2B5EF4-FFF2-40B4-BE49-F238E27FC236}">
                <a16:creationId xmlns:a16="http://schemas.microsoft.com/office/drawing/2014/main" id="{3BC9A147-9022-8C3C-E4A8-4D837B6F5DD1}"/>
              </a:ext>
            </a:extLst>
          </p:cNvPr>
          <p:cNvCxnSpPr>
            <a:cxnSpLocks noChangeShapeType="1"/>
            <a:stCxn id="516112" idx="6"/>
            <a:endCxn id="516113" idx="2"/>
          </p:cNvCxnSpPr>
          <p:nvPr/>
        </p:nvCxnSpPr>
        <p:spPr bwMode="auto">
          <a:xfrm>
            <a:off x="3865563" y="4454525"/>
            <a:ext cx="728662" cy="4763"/>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0" name="AutoShape 24">
            <a:extLst>
              <a:ext uri="{FF2B5EF4-FFF2-40B4-BE49-F238E27FC236}">
                <a16:creationId xmlns:a16="http://schemas.microsoft.com/office/drawing/2014/main" id="{E47A0A22-13BC-D094-8F83-F73F42204260}"/>
              </a:ext>
            </a:extLst>
          </p:cNvPr>
          <p:cNvCxnSpPr>
            <a:cxnSpLocks noChangeShapeType="1"/>
            <a:stCxn id="516113" idx="6"/>
            <a:endCxn id="516114" idx="2"/>
          </p:cNvCxnSpPr>
          <p:nvPr/>
        </p:nvCxnSpPr>
        <p:spPr bwMode="auto">
          <a:xfrm flipV="1">
            <a:off x="4951413" y="4454525"/>
            <a:ext cx="725487" cy="47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1" name="AutoShape 25">
            <a:extLst>
              <a:ext uri="{FF2B5EF4-FFF2-40B4-BE49-F238E27FC236}">
                <a16:creationId xmlns:a16="http://schemas.microsoft.com/office/drawing/2014/main" id="{CFBE57E9-242A-DFF9-146B-666E77E258A0}"/>
              </a:ext>
            </a:extLst>
          </p:cNvPr>
          <p:cNvCxnSpPr>
            <a:cxnSpLocks noChangeShapeType="1"/>
            <a:stCxn id="516114" idx="6"/>
            <a:endCxn id="516115" idx="2"/>
          </p:cNvCxnSpPr>
          <p:nvPr/>
        </p:nvCxnSpPr>
        <p:spPr bwMode="auto">
          <a:xfrm>
            <a:off x="5907088" y="4454525"/>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2" name="AutoShape 26">
            <a:extLst>
              <a:ext uri="{FF2B5EF4-FFF2-40B4-BE49-F238E27FC236}">
                <a16:creationId xmlns:a16="http://schemas.microsoft.com/office/drawing/2014/main" id="{4A5E152A-F193-BBB1-3042-65683E7EE2E3}"/>
              </a:ext>
            </a:extLst>
          </p:cNvPr>
          <p:cNvCxnSpPr>
            <a:cxnSpLocks noChangeShapeType="1"/>
            <a:stCxn id="516204" idx="4"/>
            <a:endCxn id="516116" idx="0"/>
          </p:cNvCxnSpPr>
          <p:nvPr/>
        </p:nvCxnSpPr>
        <p:spPr bwMode="auto">
          <a:xfrm>
            <a:off x="1712913" y="3614738"/>
            <a:ext cx="6350" cy="7254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3" name="AutoShape 27">
            <a:extLst>
              <a:ext uri="{FF2B5EF4-FFF2-40B4-BE49-F238E27FC236}">
                <a16:creationId xmlns:a16="http://schemas.microsoft.com/office/drawing/2014/main" id="{BD2636FD-DAC9-0C48-772E-7268B60B3BF0}"/>
              </a:ext>
            </a:extLst>
          </p:cNvPr>
          <p:cNvCxnSpPr>
            <a:cxnSpLocks noChangeShapeType="1"/>
            <a:stCxn id="516101" idx="4"/>
            <a:endCxn id="516111" idx="0"/>
          </p:cNvCxnSpPr>
          <p:nvPr/>
        </p:nvCxnSpPr>
        <p:spPr bwMode="auto">
          <a:xfrm>
            <a:off x="2740025"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4" name="AutoShape 28">
            <a:extLst>
              <a:ext uri="{FF2B5EF4-FFF2-40B4-BE49-F238E27FC236}">
                <a16:creationId xmlns:a16="http://schemas.microsoft.com/office/drawing/2014/main" id="{2A6CF2E1-AE70-CB8C-8F74-DEFF69FD6155}"/>
              </a:ext>
            </a:extLst>
          </p:cNvPr>
          <p:cNvCxnSpPr>
            <a:cxnSpLocks noChangeShapeType="1"/>
            <a:stCxn id="516102" idx="4"/>
            <a:endCxn id="516112" idx="0"/>
          </p:cNvCxnSpPr>
          <p:nvPr/>
        </p:nvCxnSpPr>
        <p:spPr bwMode="auto">
          <a:xfrm>
            <a:off x="375126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5" name="AutoShape 29">
            <a:extLst>
              <a:ext uri="{FF2B5EF4-FFF2-40B4-BE49-F238E27FC236}">
                <a16:creationId xmlns:a16="http://schemas.microsoft.com/office/drawing/2014/main" id="{80228FE1-BA21-F7F7-3D6E-C7C5EFBD85C0}"/>
              </a:ext>
            </a:extLst>
          </p:cNvPr>
          <p:cNvCxnSpPr>
            <a:cxnSpLocks noChangeShapeType="1"/>
            <a:stCxn id="516103" idx="4"/>
            <a:endCxn id="516113" idx="0"/>
          </p:cNvCxnSpPr>
          <p:nvPr/>
        </p:nvCxnSpPr>
        <p:spPr bwMode="auto">
          <a:xfrm>
            <a:off x="4772025" y="3557588"/>
            <a:ext cx="1588" cy="7223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6" name="AutoShape 30">
            <a:extLst>
              <a:ext uri="{FF2B5EF4-FFF2-40B4-BE49-F238E27FC236}">
                <a16:creationId xmlns:a16="http://schemas.microsoft.com/office/drawing/2014/main" id="{CC1B6624-77B7-D9CB-0424-8AB7AB9DDE0B}"/>
              </a:ext>
            </a:extLst>
          </p:cNvPr>
          <p:cNvCxnSpPr>
            <a:cxnSpLocks noChangeShapeType="1"/>
            <a:stCxn id="516104" idx="4"/>
            <a:endCxn id="516114" idx="0"/>
          </p:cNvCxnSpPr>
          <p:nvPr/>
        </p:nvCxnSpPr>
        <p:spPr bwMode="auto">
          <a:xfrm>
            <a:off x="5792788"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7" name="AutoShape 31">
            <a:extLst>
              <a:ext uri="{FF2B5EF4-FFF2-40B4-BE49-F238E27FC236}">
                <a16:creationId xmlns:a16="http://schemas.microsoft.com/office/drawing/2014/main" id="{1624B81E-0ACB-D7E6-DB00-FAFC4A183389}"/>
              </a:ext>
            </a:extLst>
          </p:cNvPr>
          <p:cNvCxnSpPr>
            <a:cxnSpLocks noChangeShapeType="1"/>
            <a:stCxn id="516105" idx="4"/>
            <a:endCxn id="516115" idx="0"/>
          </p:cNvCxnSpPr>
          <p:nvPr/>
        </p:nvCxnSpPr>
        <p:spPr bwMode="auto">
          <a:xfrm>
            <a:off x="6813550"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8" name="AutoShape 32">
            <a:extLst>
              <a:ext uri="{FF2B5EF4-FFF2-40B4-BE49-F238E27FC236}">
                <a16:creationId xmlns:a16="http://schemas.microsoft.com/office/drawing/2014/main" id="{D1791DF7-3505-4D29-7A50-98747526D614}"/>
              </a:ext>
            </a:extLst>
          </p:cNvPr>
          <p:cNvCxnSpPr>
            <a:cxnSpLocks noChangeShapeType="1"/>
            <a:stCxn id="516204" idx="5"/>
            <a:endCxn id="516111" idx="1"/>
          </p:cNvCxnSpPr>
          <p:nvPr/>
        </p:nvCxnSpPr>
        <p:spPr bwMode="auto">
          <a:xfrm>
            <a:off x="1833563" y="3565525"/>
            <a:ext cx="830262" cy="8048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29" name="AutoShape 33">
            <a:extLst>
              <a:ext uri="{FF2B5EF4-FFF2-40B4-BE49-F238E27FC236}">
                <a16:creationId xmlns:a16="http://schemas.microsoft.com/office/drawing/2014/main" id="{287EAB46-9471-815D-E1C9-51EAE7EB5688}"/>
              </a:ext>
            </a:extLst>
          </p:cNvPr>
          <p:cNvCxnSpPr>
            <a:cxnSpLocks noChangeShapeType="1"/>
            <a:stCxn id="516101" idx="5"/>
            <a:endCxn id="516112" idx="1"/>
          </p:cNvCxnSpPr>
          <p:nvPr/>
        </p:nvCxnSpPr>
        <p:spPr bwMode="auto">
          <a:xfrm>
            <a:off x="2814638" y="3525838"/>
            <a:ext cx="860425" cy="844550"/>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30" name="AutoShape 34">
            <a:extLst>
              <a:ext uri="{FF2B5EF4-FFF2-40B4-BE49-F238E27FC236}">
                <a16:creationId xmlns:a16="http://schemas.microsoft.com/office/drawing/2014/main" id="{C81B847F-7BA7-F136-93D0-0E6679D4F954}"/>
              </a:ext>
            </a:extLst>
          </p:cNvPr>
          <p:cNvCxnSpPr>
            <a:cxnSpLocks noChangeShapeType="1"/>
            <a:stCxn id="516102" idx="5"/>
            <a:endCxn id="516113" idx="1"/>
          </p:cNvCxnSpPr>
          <p:nvPr/>
        </p:nvCxnSpPr>
        <p:spPr bwMode="auto">
          <a:xfrm>
            <a:off x="3825875" y="3525838"/>
            <a:ext cx="825500" cy="8032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31" name="AutoShape 35">
            <a:extLst>
              <a:ext uri="{FF2B5EF4-FFF2-40B4-BE49-F238E27FC236}">
                <a16:creationId xmlns:a16="http://schemas.microsoft.com/office/drawing/2014/main" id="{FDA2D8ED-2A50-F519-8C37-9617E1FB3897}"/>
              </a:ext>
            </a:extLst>
          </p:cNvPr>
          <p:cNvCxnSpPr>
            <a:cxnSpLocks noChangeShapeType="1"/>
            <a:stCxn id="516103" idx="5"/>
            <a:endCxn id="516114" idx="1"/>
          </p:cNvCxnSpPr>
          <p:nvPr/>
        </p:nvCxnSpPr>
        <p:spPr bwMode="auto">
          <a:xfrm>
            <a:off x="4846638"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32" name="AutoShape 36">
            <a:extLst>
              <a:ext uri="{FF2B5EF4-FFF2-40B4-BE49-F238E27FC236}">
                <a16:creationId xmlns:a16="http://schemas.microsoft.com/office/drawing/2014/main" id="{4B94608D-F137-B887-8478-191CC3096133}"/>
              </a:ext>
            </a:extLst>
          </p:cNvPr>
          <p:cNvCxnSpPr>
            <a:cxnSpLocks noChangeShapeType="1"/>
            <a:stCxn id="516104" idx="5"/>
            <a:endCxn id="516115" idx="1"/>
          </p:cNvCxnSpPr>
          <p:nvPr/>
        </p:nvCxnSpPr>
        <p:spPr bwMode="auto">
          <a:xfrm>
            <a:off x="5867400"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33" name="Oval 37">
            <a:extLst>
              <a:ext uri="{FF2B5EF4-FFF2-40B4-BE49-F238E27FC236}">
                <a16:creationId xmlns:a16="http://schemas.microsoft.com/office/drawing/2014/main" id="{7B0C0902-43FC-6EFA-E899-14519B6EB7D3}"/>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34" name="Oval 38">
            <a:extLst>
              <a:ext uri="{FF2B5EF4-FFF2-40B4-BE49-F238E27FC236}">
                <a16:creationId xmlns:a16="http://schemas.microsoft.com/office/drawing/2014/main" id="{E4816507-D4EC-43D9-CE63-984ECB18B602}"/>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35" name="Oval 39">
            <a:extLst>
              <a:ext uri="{FF2B5EF4-FFF2-40B4-BE49-F238E27FC236}">
                <a16:creationId xmlns:a16="http://schemas.microsoft.com/office/drawing/2014/main" id="{555EC71B-DC95-8225-FD2D-357708902179}"/>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36" name="Oval 40">
            <a:extLst>
              <a:ext uri="{FF2B5EF4-FFF2-40B4-BE49-F238E27FC236}">
                <a16:creationId xmlns:a16="http://schemas.microsoft.com/office/drawing/2014/main" id="{BB9F8DC8-CACE-E406-02E3-B72612A0AF0A}"/>
              </a:ext>
            </a:extLst>
          </p:cNvPr>
          <p:cNvSpPr>
            <a:spLocks noChangeArrowheads="1"/>
          </p:cNvSpPr>
          <p:nvPr/>
        </p:nvSpPr>
        <p:spPr bwMode="auto">
          <a:xfrm>
            <a:off x="5684838"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37" name="Oval 41">
            <a:extLst>
              <a:ext uri="{FF2B5EF4-FFF2-40B4-BE49-F238E27FC236}">
                <a16:creationId xmlns:a16="http://schemas.microsoft.com/office/drawing/2014/main" id="{4A308E7B-5AB6-4333-1FA4-6501B134BD19}"/>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38" name="Oval 42">
            <a:extLst>
              <a:ext uri="{FF2B5EF4-FFF2-40B4-BE49-F238E27FC236}">
                <a16:creationId xmlns:a16="http://schemas.microsoft.com/office/drawing/2014/main" id="{3AADB54D-6EC6-BFD4-08FA-BC19DC44C7B3}"/>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39" name="AutoShape 43">
            <a:extLst>
              <a:ext uri="{FF2B5EF4-FFF2-40B4-BE49-F238E27FC236}">
                <a16:creationId xmlns:a16="http://schemas.microsoft.com/office/drawing/2014/main" id="{2EBC3A83-E137-7EC5-2B12-5F2946B5E144}"/>
              </a:ext>
            </a:extLst>
          </p:cNvPr>
          <p:cNvCxnSpPr>
            <a:cxnSpLocks noChangeShapeType="1"/>
            <a:stCxn id="516138" idx="6"/>
            <a:endCxn id="516133" idx="2"/>
          </p:cNvCxnSpPr>
          <p:nvPr/>
        </p:nvCxnSpPr>
        <p:spPr bwMode="auto">
          <a:xfrm>
            <a:off x="1831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40" name="AutoShape 44">
            <a:extLst>
              <a:ext uri="{FF2B5EF4-FFF2-40B4-BE49-F238E27FC236}">
                <a16:creationId xmlns:a16="http://schemas.microsoft.com/office/drawing/2014/main" id="{86A69C44-1747-8197-D6E0-D2A79093FDB1}"/>
              </a:ext>
            </a:extLst>
          </p:cNvPr>
          <p:cNvCxnSpPr>
            <a:cxnSpLocks noChangeShapeType="1"/>
            <a:stCxn id="516133" idx="6"/>
            <a:endCxn id="516134" idx="2"/>
          </p:cNvCxnSpPr>
          <p:nvPr/>
        </p:nvCxnSpPr>
        <p:spPr bwMode="auto">
          <a:xfrm>
            <a:off x="2852738" y="5416550"/>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41" name="AutoShape 45">
            <a:extLst>
              <a:ext uri="{FF2B5EF4-FFF2-40B4-BE49-F238E27FC236}">
                <a16:creationId xmlns:a16="http://schemas.microsoft.com/office/drawing/2014/main" id="{BC795CF4-04C9-1BBE-D010-CB19C83BD9BD}"/>
              </a:ext>
            </a:extLst>
          </p:cNvPr>
          <p:cNvCxnSpPr>
            <a:cxnSpLocks noChangeShapeType="1"/>
            <a:stCxn id="516134" idx="6"/>
            <a:endCxn id="516135" idx="2"/>
          </p:cNvCxnSpPr>
          <p:nvPr/>
        </p:nvCxnSpPr>
        <p:spPr bwMode="auto">
          <a:xfrm>
            <a:off x="3863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42" name="AutoShape 46">
            <a:extLst>
              <a:ext uri="{FF2B5EF4-FFF2-40B4-BE49-F238E27FC236}">
                <a16:creationId xmlns:a16="http://schemas.microsoft.com/office/drawing/2014/main" id="{61E0B57F-9C90-E1D6-A870-AB35CBA2C7D7}"/>
              </a:ext>
            </a:extLst>
          </p:cNvPr>
          <p:cNvCxnSpPr>
            <a:cxnSpLocks noChangeShapeType="1"/>
            <a:stCxn id="516135" idx="6"/>
            <a:endCxn id="516136" idx="2"/>
          </p:cNvCxnSpPr>
          <p:nvPr/>
        </p:nvCxnSpPr>
        <p:spPr bwMode="auto">
          <a:xfrm>
            <a:off x="4884738"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43" name="AutoShape 47">
            <a:extLst>
              <a:ext uri="{FF2B5EF4-FFF2-40B4-BE49-F238E27FC236}">
                <a16:creationId xmlns:a16="http://schemas.microsoft.com/office/drawing/2014/main" id="{BF87F63C-A712-1899-8DB4-5ADBB40BF460}"/>
              </a:ext>
            </a:extLst>
          </p:cNvPr>
          <p:cNvCxnSpPr>
            <a:cxnSpLocks noChangeShapeType="1"/>
            <a:stCxn id="516136" idx="6"/>
            <a:endCxn id="516137" idx="2"/>
          </p:cNvCxnSpPr>
          <p:nvPr/>
        </p:nvCxnSpPr>
        <p:spPr bwMode="auto">
          <a:xfrm>
            <a:off x="5907088" y="5416550"/>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44" name="Oval 48">
            <a:extLst>
              <a:ext uri="{FF2B5EF4-FFF2-40B4-BE49-F238E27FC236}">
                <a16:creationId xmlns:a16="http://schemas.microsoft.com/office/drawing/2014/main" id="{FB101125-D2E6-0DBB-FAC8-E02F0A749C89}"/>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45" name="Oval 49">
            <a:extLst>
              <a:ext uri="{FF2B5EF4-FFF2-40B4-BE49-F238E27FC236}">
                <a16:creationId xmlns:a16="http://schemas.microsoft.com/office/drawing/2014/main" id="{F9E54FA1-6226-FD55-716D-F49FFFC2253A}"/>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46" name="Oval 50">
            <a:extLst>
              <a:ext uri="{FF2B5EF4-FFF2-40B4-BE49-F238E27FC236}">
                <a16:creationId xmlns:a16="http://schemas.microsoft.com/office/drawing/2014/main" id="{F3913ED6-395E-EDF6-1730-3390B2045CC1}"/>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47" name="Oval 51">
            <a:extLst>
              <a:ext uri="{FF2B5EF4-FFF2-40B4-BE49-F238E27FC236}">
                <a16:creationId xmlns:a16="http://schemas.microsoft.com/office/drawing/2014/main" id="{2FB1B97E-F517-F3D7-BAF2-1C1D993C0DB4}"/>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48" name="Oval 52">
            <a:extLst>
              <a:ext uri="{FF2B5EF4-FFF2-40B4-BE49-F238E27FC236}">
                <a16:creationId xmlns:a16="http://schemas.microsoft.com/office/drawing/2014/main" id="{59653016-41E0-6752-BCE5-997E29017363}"/>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6149" name="Oval 53">
            <a:extLst>
              <a:ext uri="{FF2B5EF4-FFF2-40B4-BE49-F238E27FC236}">
                <a16:creationId xmlns:a16="http://schemas.microsoft.com/office/drawing/2014/main" id="{A3F102D5-0C89-88A0-518E-A7527C591C08}"/>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50" name="AutoShape 54">
            <a:extLst>
              <a:ext uri="{FF2B5EF4-FFF2-40B4-BE49-F238E27FC236}">
                <a16:creationId xmlns:a16="http://schemas.microsoft.com/office/drawing/2014/main" id="{0877DE33-4735-D9A6-4E33-175117C7BE22}"/>
              </a:ext>
            </a:extLst>
          </p:cNvPr>
          <p:cNvCxnSpPr>
            <a:cxnSpLocks noChangeShapeType="1"/>
            <a:stCxn id="516149" idx="6"/>
            <a:endCxn id="516144" idx="2"/>
          </p:cNvCxnSpPr>
          <p:nvPr/>
        </p:nvCxnSpPr>
        <p:spPr bwMode="auto">
          <a:xfrm>
            <a:off x="1831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1" name="AutoShape 55">
            <a:extLst>
              <a:ext uri="{FF2B5EF4-FFF2-40B4-BE49-F238E27FC236}">
                <a16:creationId xmlns:a16="http://schemas.microsoft.com/office/drawing/2014/main" id="{5132EC25-0CAD-3D64-8ABE-542DD3FDA2C0}"/>
              </a:ext>
            </a:extLst>
          </p:cNvPr>
          <p:cNvCxnSpPr>
            <a:cxnSpLocks noChangeShapeType="1"/>
            <a:stCxn id="516144" idx="6"/>
            <a:endCxn id="516145" idx="2"/>
          </p:cNvCxnSpPr>
          <p:nvPr/>
        </p:nvCxnSpPr>
        <p:spPr bwMode="auto">
          <a:xfrm>
            <a:off x="2852738" y="64277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2" name="AutoShape 56">
            <a:extLst>
              <a:ext uri="{FF2B5EF4-FFF2-40B4-BE49-F238E27FC236}">
                <a16:creationId xmlns:a16="http://schemas.microsoft.com/office/drawing/2014/main" id="{5940A163-B213-B241-F650-C96D34D89F0F}"/>
              </a:ext>
            </a:extLst>
          </p:cNvPr>
          <p:cNvCxnSpPr>
            <a:cxnSpLocks noChangeShapeType="1"/>
            <a:stCxn id="516145" idx="6"/>
            <a:endCxn id="516146" idx="2"/>
          </p:cNvCxnSpPr>
          <p:nvPr/>
        </p:nvCxnSpPr>
        <p:spPr bwMode="auto">
          <a:xfrm>
            <a:off x="3863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3" name="AutoShape 57">
            <a:extLst>
              <a:ext uri="{FF2B5EF4-FFF2-40B4-BE49-F238E27FC236}">
                <a16:creationId xmlns:a16="http://schemas.microsoft.com/office/drawing/2014/main" id="{6DA8D4B5-1FF7-1CC0-39D6-9C6FBAD8543F}"/>
              </a:ext>
            </a:extLst>
          </p:cNvPr>
          <p:cNvCxnSpPr>
            <a:cxnSpLocks noChangeShapeType="1"/>
            <a:stCxn id="516146" idx="6"/>
            <a:endCxn id="516147" idx="2"/>
          </p:cNvCxnSpPr>
          <p:nvPr/>
        </p:nvCxnSpPr>
        <p:spPr bwMode="auto">
          <a:xfrm>
            <a:off x="4884738"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4" name="AutoShape 58">
            <a:extLst>
              <a:ext uri="{FF2B5EF4-FFF2-40B4-BE49-F238E27FC236}">
                <a16:creationId xmlns:a16="http://schemas.microsoft.com/office/drawing/2014/main" id="{BF4583DD-E998-5B89-1EA9-C8E0EBC1CDB4}"/>
              </a:ext>
            </a:extLst>
          </p:cNvPr>
          <p:cNvCxnSpPr>
            <a:cxnSpLocks noChangeShapeType="1"/>
            <a:stCxn id="516147" idx="6"/>
            <a:endCxn id="516148" idx="2"/>
          </p:cNvCxnSpPr>
          <p:nvPr/>
        </p:nvCxnSpPr>
        <p:spPr bwMode="auto">
          <a:xfrm>
            <a:off x="5907088" y="64277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5" name="AutoShape 59">
            <a:extLst>
              <a:ext uri="{FF2B5EF4-FFF2-40B4-BE49-F238E27FC236}">
                <a16:creationId xmlns:a16="http://schemas.microsoft.com/office/drawing/2014/main" id="{EB12A5CA-1C2B-63C3-6930-95307C2D67DE}"/>
              </a:ext>
            </a:extLst>
          </p:cNvPr>
          <p:cNvCxnSpPr>
            <a:cxnSpLocks noChangeShapeType="1"/>
            <a:stCxn id="516138" idx="4"/>
            <a:endCxn id="516149" idx="0"/>
          </p:cNvCxnSpPr>
          <p:nvPr/>
        </p:nvCxnSpPr>
        <p:spPr bwMode="auto">
          <a:xfrm>
            <a:off x="1719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6" name="AutoShape 60">
            <a:extLst>
              <a:ext uri="{FF2B5EF4-FFF2-40B4-BE49-F238E27FC236}">
                <a16:creationId xmlns:a16="http://schemas.microsoft.com/office/drawing/2014/main" id="{9BA63AFE-4983-4F25-A628-6B2FFE30327B}"/>
              </a:ext>
            </a:extLst>
          </p:cNvPr>
          <p:cNvCxnSpPr>
            <a:cxnSpLocks noChangeShapeType="1"/>
            <a:stCxn id="516133" idx="4"/>
            <a:endCxn id="516144" idx="0"/>
          </p:cNvCxnSpPr>
          <p:nvPr/>
        </p:nvCxnSpPr>
        <p:spPr bwMode="auto">
          <a:xfrm>
            <a:off x="2740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7" name="AutoShape 61">
            <a:extLst>
              <a:ext uri="{FF2B5EF4-FFF2-40B4-BE49-F238E27FC236}">
                <a16:creationId xmlns:a16="http://schemas.microsoft.com/office/drawing/2014/main" id="{AC629A4C-02CC-DB1E-0564-8A43BACA7159}"/>
              </a:ext>
            </a:extLst>
          </p:cNvPr>
          <p:cNvCxnSpPr>
            <a:cxnSpLocks noChangeShapeType="1"/>
            <a:stCxn id="516134" idx="4"/>
            <a:endCxn id="516145" idx="0"/>
          </p:cNvCxnSpPr>
          <p:nvPr/>
        </p:nvCxnSpPr>
        <p:spPr bwMode="auto">
          <a:xfrm>
            <a:off x="3751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8" name="AutoShape 62">
            <a:extLst>
              <a:ext uri="{FF2B5EF4-FFF2-40B4-BE49-F238E27FC236}">
                <a16:creationId xmlns:a16="http://schemas.microsoft.com/office/drawing/2014/main" id="{63267EE4-15D2-2DBB-E024-FD6B3387C20C}"/>
              </a:ext>
            </a:extLst>
          </p:cNvPr>
          <p:cNvCxnSpPr>
            <a:cxnSpLocks noChangeShapeType="1"/>
            <a:stCxn id="516135" idx="4"/>
            <a:endCxn id="516146" idx="0"/>
          </p:cNvCxnSpPr>
          <p:nvPr/>
        </p:nvCxnSpPr>
        <p:spPr bwMode="auto">
          <a:xfrm>
            <a:off x="4772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59" name="AutoShape 63">
            <a:extLst>
              <a:ext uri="{FF2B5EF4-FFF2-40B4-BE49-F238E27FC236}">
                <a16:creationId xmlns:a16="http://schemas.microsoft.com/office/drawing/2014/main" id="{9F3DF24E-555E-B3B5-668B-C9006E80EC54}"/>
              </a:ext>
            </a:extLst>
          </p:cNvPr>
          <p:cNvCxnSpPr>
            <a:cxnSpLocks noChangeShapeType="1"/>
            <a:stCxn id="516136" idx="4"/>
            <a:endCxn id="516147" idx="0"/>
          </p:cNvCxnSpPr>
          <p:nvPr/>
        </p:nvCxnSpPr>
        <p:spPr bwMode="auto">
          <a:xfrm>
            <a:off x="5792788"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0" name="AutoShape 64">
            <a:extLst>
              <a:ext uri="{FF2B5EF4-FFF2-40B4-BE49-F238E27FC236}">
                <a16:creationId xmlns:a16="http://schemas.microsoft.com/office/drawing/2014/main" id="{E9B8831B-78BE-BBD6-74D2-2D46402ACA23}"/>
              </a:ext>
            </a:extLst>
          </p:cNvPr>
          <p:cNvCxnSpPr>
            <a:cxnSpLocks noChangeShapeType="1"/>
            <a:stCxn id="516137" idx="4"/>
            <a:endCxn id="516148" idx="0"/>
          </p:cNvCxnSpPr>
          <p:nvPr/>
        </p:nvCxnSpPr>
        <p:spPr bwMode="auto">
          <a:xfrm>
            <a:off x="6813550"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1" name="AutoShape 65">
            <a:extLst>
              <a:ext uri="{FF2B5EF4-FFF2-40B4-BE49-F238E27FC236}">
                <a16:creationId xmlns:a16="http://schemas.microsoft.com/office/drawing/2014/main" id="{D21701A1-173A-1938-F6BE-58D25291A85E}"/>
              </a:ext>
            </a:extLst>
          </p:cNvPr>
          <p:cNvCxnSpPr>
            <a:cxnSpLocks noChangeShapeType="1"/>
            <a:stCxn id="516138" idx="5"/>
            <a:endCxn id="516144" idx="1"/>
          </p:cNvCxnSpPr>
          <p:nvPr/>
        </p:nvCxnSpPr>
        <p:spPr bwMode="auto">
          <a:xfrm>
            <a:off x="1793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2" name="AutoShape 66">
            <a:extLst>
              <a:ext uri="{FF2B5EF4-FFF2-40B4-BE49-F238E27FC236}">
                <a16:creationId xmlns:a16="http://schemas.microsoft.com/office/drawing/2014/main" id="{38D23F23-6B33-6CAC-D7A1-40BE22394587}"/>
              </a:ext>
            </a:extLst>
          </p:cNvPr>
          <p:cNvCxnSpPr>
            <a:cxnSpLocks noChangeShapeType="1"/>
            <a:stCxn id="516133" idx="5"/>
            <a:endCxn id="516145" idx="1"/>
          </p:cNvCxnSpPr>
          <p:nvPr/>
        </p:nvCxnSpPr>
        <p:spPr bwMode="auto">
          <a:xfrm>
            <a:off x="2814638" y="5499100"/>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3" name="AutoShape 67">
            <a:extLst>
              <a:ext uri="{FF2B5EF4-FFF2-40B4-BE49-F238E27FC236}">
                <a16:creationId xmlns:a16="http://schemas.microsoft.com/office/drawing/2014/main" id="{C48CD4EB-A504-56A9-3902-7D9A8CDCC690}"/>
              </a:ext>
            </a:extLst>
          </p:cNvPr>
          <p:cNvCxnSpPr>
            <a:cxnSpLocks noChangeShapeType="1"/>
            <a:stCxn id="516134" idx="5"/>
            <a:endCxn id="516146" idx="1"/>
          </p:cNvCxnSpPr>
          <p:nvPr/>
        </p:nvCxnSpPr>
        <p:spPr bwMode="auto">
          <a:xfrm>
            <a:off x="3825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4" name="AutoShape 68">
            <a:extLst>
              <a:ext uri="{FF2B5EF4-FFF2-40B4-BE49-F238E27FC236}">
                <a16:creationId xmlns:a16="http://schemas.microsoft.com/office/drawing/2014/main" id="{CB26A674-F275-8F40-A355-7D2B020AD84C}"/>
              </a:ext>
            </a:extLst>
          </p:cNvPr>
          <p:cNvCxnSpPr>
            <a:cxnSpLocks noChangeShapeType="1"/>
            <a:stCxn id="516135" idx="5"/>
            <a:endCxn id="516147" idx="1"/>
          </p:cNvCxnSpPr>
          <p:nvPr/>
        </p:nvCxnSpPr>
        <p:spPr bwMode="auto">
          <a:xfrm>
            <a:off x="4846638"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5" name="AutoShape 69">
            <a:extLst>
              <a:ext uri="{FF2B5EF4-FFF2-40B4-BE49-F238E27FC236}">
                <a16:creationId xmlns:a16="http://schemas.microsoft.com/office/drawing/2014/main" id="{2BF44B9C-097F-1D84-0490-B18F265775E5}"/>
              </a:ext>
            </a:extLst>
          </p:cNvPr>
          <p:cNvCxnSpPr>
            <a:cxnSpLocks noChangeShapeType="1"/>
            <a:stCxn id="516136" idx="5"/>
            <a:endCxn id="516148" idx="1"/>
          </p:cNvCxnSpPr>
          <p:nvPr/>
        </p:nvCxnSpPr>
        <p:spPr bwMode="auto">
          <a:xfrm>
            <a:off x="5867400" y="5499100"/>
            <a:ext cx="869950" cy="844550"/>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6" name="AutoShape 70">
            <a:extLst>
              <a:ext uri="{FF2B5EF4-FFF2-40B4-BE49-F238E27FC236}">
                <a16:creationId xmlns:a16="http://schemas.microsoft.com/office/drawing/2014/main" id="{602707C2-5532-DA70-8764-8BD606A792E7}"/>
              </a:ext>
            </a:extLst>
          </p:cNvPr>
          <p:cNvCxnSpPr>
            <a:cxnSpLocks noChangeShapeType="1"/>
            <a:stCxn id="516116" idx="4"/>
            <a:endCxn id="516138" idx="0"/>
          </p:cNvCxnSpPr>
          <p:nvPr/>
        </p:nvCxnSpPr>
        <p:spPr bwMode="auto">
          <a:xfrm>
            <a:off x="1719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7" name="AutoShape 71">
            <a:extLst>
              <a:ext uri="{FF2B5EF4-FFF2-40B4-BE49-F238E27FC236}">
                <a16:creationId xmlns:a16="http://schemas.microsoft.com/office/drawing/2014/main" id="{2D0F9A81-7990-4A13-597F-7B3C7435C600}"/>
              </a:ext>
            </a:extLst>
          </p:cNvPr>
          <p:cNvCxnSpPr>
            <a:cxnSpLocks noChangeShapeType="1"/>
            <a:stCxn id="516111" idx="4"/>
            <a:endCxn id="516133" idx="0"/>
          </p:cNvCxnSpPr>
          <p:nvPr/>
        </p:nvCxnSpPr>
        <p:spPr bwMode="auto">
          <a:xfrm>
            <a:off x="2740025"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8" name="AutoShape 72">
            <a:extLst>
              <a:ext uri="{FF2B5EF4-FFF2-40B4-BE49-F238E27FC236}">
                <a16:creationId xmlns:a16="http://schemas.microsoft.com/office/drawing/2014/main" id="{BF6B85DA-B811-09C1-AF0E-1F6F5D9C0EDE}"/>
              </a:ext>
            </a:extLst>
          </p:cNvPr>
          <p:cNvCxnSpPr>
            <a:cxnSpLocks noChangeShapeType="1"/>
            <a:stCxn id="516112" idx="4"/>
            <a:endCxn id="516134" idx="0"/>
          </p:cNvCxnSpPr>
          <p:nvPr/>
        </p:nvCxnSpPr>
        <p:spPr bwMode="auto">
          <a:xfrm>
            <a:off x="3751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69" name="AutoShape 73">
            <a:extLst>
              <a:ext uri="{FF2B5EF4-FFF2-40B4-BE49-F238E27FC236}">
                <a16:creationId xmlns:a16="http://schemas.microsoft.com/office/drawing/2014/main" id="{27A309C2-340B-62ED-754E-F2F4F88B9F18}"/>
              </a:ext>
            </a:extLst>
          </p:cNvPr>
          <p:cNvCxnSpPr>
            <a:cxnSpLocks noChangeShapeType="1"/>
            <a:stCxn id="516113" idx="4"/>
            <a:endCxn id="516135" idx="0"/>
          </p:cNvCxnSpPr>
          <p:nvPr/>
        </p:nvCxnSpPr>
        <p:spPr bwMode="auto">
          <a:xfrm flipH="1">
            <a:off x="4772025" y="4637088"/>
            <a:ext cx="1588" cy="6635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0" name="AutoShape 74">
            <a:extLst>
              <a:ext uri="{FF2B5EF4-FFF2-40B4-BE49-F238E27FC236}">
                <a16:creationId xmlns:a16="http://schemas.microsoft.com/office/drawing/2014/main" id="{7793B15A-DE5A-2DEF-E97A-830563CC3BC7}"/>
              </a:ext>
            </a:extLst>
          </p:cNvPr>
          <p:cNvCxnSpPr>
            <a:cxnSpLocks noChangeShapeType="1"/>
            <a:stCxn id="516114" idx="4"/>
            <a:endCxn id="516136" idx="0"/>
          </p:cNvCxnSpPr>
          <p:nvPr/>
        </p:nvCxnSpPr>
        <p:spPr bwMode="auto">
          <a:xfrm>
            <a:off x="5792788"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1" name="AutoShape 75">
            <a:extLst>
              <a:ext uri="{FF2B5EF4-FFF2-40B4-BE49-F238E27FC236}">
                <a16:creationId xmlns:a16="http://schemas.microsoft.com/office/drawing/2014/main" id="{6D85AD80-F22B-70A6-014E-40DA7998F864}"/>
              </a:ext>
            </a:extLst>
          </p:cNvPr>
          <p:cNvCxnSpPr>
            <a:cxnSpLocks noChangeShapeType="1"/>
            <a:stCxn id="516115" idx="4"/>
            <a:endCxn id="516137" idx="0"/>
          </p:cNvCxnSpPr>
          <p:nvPr/>
        </p:nvCxnSpPr>
        <p:spPr bwMode="auto">
          <a:xfrm>
            <a:off x="6813550"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2" name="AutoShape 76">
            <a:extLst>
              <a:ext uri="{FF2B5EF4-FFF2-40B4-BE49-F238E27FC236}">
                <a16:creationId xmlns:a16="http://schemas.microsoft.com/office/drawing/2014/main" id="{F22B8BF7-4BCB-2A20-1C98-F433A1551AC0}"/>
              </a:ext>
            </a:extLst>
          </p:cNvPr>
          <p:cNvCxnSpPr>
            <a:cxnSpLocks noChangeShapeType="1"/>
            <a:stCxn id="516116" idx="5"/>
            <a:endCxn id="516133" idx="1"/>
          </p:cNvCxnSpPr>
          <p:nvPr/>
        </p:nvCxnSpPr>
        <p:spPr bwMode="auto">
          <a:xfrm>
            <a:off x="1793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3" name="AutoShape 77">
            <a:extLst>
              <a:ext uri="{FF2B5EF4-FFF2-40B4-BE49-F238E27FC236}">
                <a16:creationId xmlns:a16="http://schemas.microsoft.com/office/drawing/2014/main" id="{006D6BFC-3B4D-8DE3-E8E3-04B9394DFCE0}"/>
              </a:ext>
            </a:extLst>
          </p:cNvPr>
          <p:cNvCxnSpPr>
            <a:cxnSpLocks noChangeShapeType="1"/>
            <a:stCxn id="516111" idx="5"/>
            <a:endCxn id="516134" idx="1"/>
          </p:cNvCxnSpPr>
          <p:nvPr/>
        </p:nvCxnSpPr>
        <p:spPr bwMode="auto">
          <a:xfrm>
            <a:off x="2814638" y="4537075"/>
            <a:ext cx="8604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4" name="AutoShape 78">
            <a:extLst>
              <a:ext uri="{FF2B5EF4-FFF2-40B4-BE49-F238E27FC236}">
                <a16:creationId xmlns:a16="http://schemas.microsoft.com/office/drawing/2014/main" id="{009B23CE-BE94-9D88-ADFC-02142FF86553}"/>
              </a:ext>
            </a:extLst>
          </p:cNvPr>
          <p:cNvCxnSpPr>
            <a:cxnSpLocks noChangeShapeType="1"/>
            <a:stCxn id="516112" idx="5"/>
            <a:endCxn id="516135" idx="1"/>
          </p:cNvCxnSpPr>
          <p:nvPr/>
        </p:nvCxnSpPr>
        <p:spPr bwMode="auto">
          <a:xfrm>
            <a:off x="3825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5" name="AutoShape 79">
            <a:extLst>
              <a:ext uri="{FF2B5EF4-FFF2-40B4-BE49-F238E27FC236}">
                <a16:creationId xmlns:a16="http://schemas.microsoft.com/office/drawing/2014/main" id="{E3CAAA79-5338-58CF-47C2-AFFD5694B319}"/>
              </a:ext>
            </a:extLst>
          </p:cNvPr>
          <p:cNvCxnSpPr>
            <a:cxnSpLocks noChangeShapeType="1"/>
            <a:stCxn id="516113" idx="5"/>
            <a:endCxn id="516136" idx="1"/>
          </p:cNvCxnSpPr>
          <p:nvPr/>
        </p:nvCxnSpPr>
        <p:spPr bwMode="auto">
          <a:xfrm>
            <a:off x="4894263" y="4587875"/>
            <a:ext cx="822325" cy="744538"/>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76" name="AutoShape 80">
            <a:extLst>
              <a:ext uri="{FF2B5EF4-FFF2-40B4-BE49-F238E27FC236}">
                <a16:creationId xmlns:a16="http://schemas.microsoft.com/office/drawing/2014/main" id="{9C138303-5F3F-11C8-19F9-160BE2BAEA4E}"/>
              </a:ext>
            </a:extLst>
          </p:cNvPr>
          <p:cNvCxnSpPr>
            <a:cxnSpLocks noChangeShapeType="1"/>
            <a:stCxn id="516114" idx="5"/>
            <a:endCxn id="516137" idx="1"/>
          </p:cNvCxnSpPr>
          <p:nvPr/>
        </p:nvCxnSpPr>
        <p:spPr bwMode="auto">
          <a:xfrm>
            <a:off x="5867400"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77" name="Oval 81">
            <a:extLst>
              <a:ext uri="{FF2B5EF4-FFF2-40B4-BE49-F238E27FC236}">
                <a16:creationId xmlns:a16="http://schemas.microsoft.com/office/drawing/2014/main" id="{9FF8F39D-F741-AE5E-1150-552535545DF5}"/>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78" name="AutoShape 82">
            <a:extLst>
              <a:ext uri="{FF2B5EF4-FFF2-40B4-BE49-F238E27FC236}">
                <a16:creationId xmlns:a16="http://schemas.microsoft.com/office/drawing/2014/main" id="{F49A0483-DCD3-A62B-42D5-8E84C094D6BA}"/>
              </a:ext>
            </a:extLst>
          </p:cNvPr>
          <p:cNvCxnSpPr>
            <a:cxnSpLocks noChangeShapeType="1"/>
            <a:stCxn id="516105" idx="6"/>
            <a:endCxn id="516177" idx="2"/>
          </p:cNvCxnSpPr>
          <p:nvPr/>
        </p:nvCxnSpPr>
        <p:spPr bwMode="auto">
          <a:xfrm>
            <a:off x="6927850" y="3443288"/>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79" name="Oval 83">
            <a:extLst>
              <a:ext uri="{FF2B5EF4-FFF2-40B4-BE49-F238E27FC236}">
                <a16:creationId xmlns:a16="http://schemas.microsoft.com/office/drawing/2014/main" id="{25721A6E-7DB5-6080-46AE-DC01F277AE71}"/>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80" name="AutoShape 84">
            <a:extLst>
              <a:ext uri="{FF2B5EF4-FFF2-40B4-BE49-F238E27FC236}">
                <a16:creationId xmlns:a16="http://schemas.microsoft.com/office/drawing/2014/main" id="{290B0983-9E33-3DA1-DCB7-5605B3D0BCBC}"/>
              </a:ext>
            </a:extLst>
          </p:cNvPr>
          <p:cNvCxnSpPr>
            <a:cxnSpLocks noChangeShapeType="1"/>
            <a:stCxn id="516115" idx="6"/>
            <a:endCxn id="516179" idx="2"/>
          </p:cNvCxnSpPr>
          <p:nvPr/>
        </p:nvCxnSpPr>
        <p:spPr bwMode="auto">
          <a:xfrm>
            <a:off x="6927850" y="4454525"/>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81" name="AutoShape 85">
            <a:extLst>
              <a:ext uri="{FF2B5EF4-FFF2-40B4-BE49-F238E27FC236}">
                <a16:creationId xmlns:a16="http://schemas.microsoft.com/office/drawing/2014/main" id="{B9A00596-3CE4-4BC4-A3F4-60F06D9FC40D}"/>
              </a:ext>
            </a:extLst>
          </p:cNvPr>
          <p:cNvCxnSpPr>
            <a:cxnSpLocks noChangeShapeType="1"/>
            <a:stCxn id="516177" idx="4"/>
            <a:endCxn id="516179" idx="0"/>
          </p:cNvCxnSpPr>
          <p:nvPr/>
        </p:nvCxnSpPr>
        <p:spPr bwMode="auto">
          <a:xfrm>
            <a:off x="783431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82" name="AutoShape 86">
            <a:extLst>
              <a:ext uri="{FF2B5EF4-FFF2-40B4-BE49-F238E27FC236}">
                <a16:creationId xmlns:a16="http://schemas.microsoft.com/office/drawing/2014/main" id="{74BA47A0-A6EF-F384-1397-0CD53F5DAEFE}"/>
              </a:ext>
            </a:extLst>
          </p:cNvPr>
          <p:cNvCxnSpPr>
            <a:cxnSpLocks noChangeShapeType="1"/>
            <a:stCxn id="516105" idx="5"/>
            <a:endCxn id="516179" idx="1"/>
          </p:cNvCxnSpPr>
          <p:nvPr/>
        </p:nvCxnSpPr>
        <p:spPr bwMode="auto">
          <a:xfrm>
            <a:off x="6888163"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83" name="Oval 87">
            <a:extLst>
              <a:ext uri="{FF2B5EF4-FFF2-40B4-BE49-F238E27FC236}">
                <a16:creationId xmlns:a16="http://schemas.microsoft.com/office/drawing/2014/main" id="{6DC2F787-5763-27C5-EECF-845F1DBE4E29}"/>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6184" name="AutoShape 88">
            <a:extLst>
              <a:ext uri="{FF2B5EF4-FFF2-40B4-BE49-F238E27FC236}">
                <a16:creationId xmlns:a16="http://schemas.microsoft.com/office/drawing/2014/main" id="{4B3AD1B5-8139-080C-303D-5D234AAB3848}"/>
              </a:ext>
            </a:extLst>
          </p:cNvPr>
          <p:cNvCxnSpPr>
            <a:cxnSpLocks noChangeShapeType="1"/>
            <a:stCxn id="516137" idx="6"/>
            <a:endCxn id="516183" idx="2"/>
          </p:cNvCxnSpPr>
          <p:nvPr/>
        </p:nvCxnSpPr>
        <p:spPr bwMode="auto">
          <a:xfrm>
            <a:off x="6927850" y="5416550"/>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85" name="Oval 89">
            <a:extLst>
              <a:ext uri="{FF2B5EF4-FFF2-40B4-BE49-F238E27FC236}">
                <a16:creationId xmlns:a16="http://schemas.microsoft.com/office/drawing/2014/main" id="{38CBD8CE-73DD-A424-36BB-010B7117D48F}"/>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cxnSp>
        <p:nvCxnSpPr>
          <p:cNvPr id="516186" name="AutoShape 90">
            <a:extLst>
              <a:ext uri="{FF2B5EF4-FFF2-40B4-BE49-F238E27FC236}">
                <a16:creationId xmlns:a16="http://schemas.microsoft.com/office/drawing/2014/main" id="{A53E11E8-2D27-F0A0-5989-8769B2EFAFA0}"/>
              </a:ext>
            </a:extLst>
          </p:cNvPr>
          <p:cNvCxnSpPr>
            <a:cxnSpLocks noChangeShapeType="1"/>
            <a:stCxn id="516148" idx="6"/>
            <a:endCxn id="516185" idx="2"/>
          </p:cNvCxnSpPr>
          <p:nvPr/>
        </p:nvCxnSpPr>
        <p:spPr bwMode="auto">
          <a:xfrm>
            <a:off x="6927850" y="6427788"/>
            <a:ext cx="723900" cy="0"/>
          </a:xfrm>
          <a:prstGeom prst="straightConnector1">
            <a:avLst/>
          </a:prstGeom>
          <a:noFill/>
          <a:ln w="38100">
            <a:solidFill>
              <a:srgbClr val="003399"/>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87" name="AutoShape 91">
            <a:extLst>
              <a:ext uri="{FF2B5EF4-FFF2-40B4-BE49-F238E27FC236}">
                <a16:creationId xmlns:a16="http://schemas.microsoft.com/office/drawing/2014/main" id="{A751EDA8-5622-1BFF-D9BF-03C0C936EA7B}"/>
              </a:ext>
            </a:extLst>
          </p:cNvPr>
          <p:cNvCxnSpPr>
            <a:cxnSpLocks noChangeShapeType="1"/>
            <a:stCxn id="516183" idx="4"/>
            <a:endCxn id="516185" idx="0"/>
          </p:cNvCxnSpPr>
          <p:nvPr/>
        </p:nvCxnSpPr>
        <p:spPr bwMode="auto">
          <a:xfrm>
            <a:off x="7834313" y="5530850"/>
            <a:ext cx="0" cy="7143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88" name="AutoShape 92">
            <a:extLst>
              <a:ext uri="{FF2B5EF4-FFF2-40B4-BE49-F238E27FC236}">
                <a16:creationId xmlns:a16="http://schemas.microsoft.com/office/drawing/2014/main" id="{5BDE4C93-D4BF-A001-6F83-C1D840EE81B3}"/>
              </a:ext>
            </a:extLst>
          </p:cNvPr>
          <p:cNvCxnSpPr>
            <a:cxnSpLocks noChangeShapeType="1"/>
            <a:stCxn id="516137" idx="5"/>
            <a:endCxn id="516185" idx="1"/>
          </p:cNvCxnSpPr>
          <p:nvPr/>
        </p:nvCxnSpPr>
        <p:spPr bwMode="auto">
          <a:xfrm>
            <a:off x="6888163" y="5499100"/>
            <a:ext cx="8223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89" name="AutoShape 93">
            <a:extLst>
              <a:ext uri="{FF2B5EF4-FFF2-40B4-BE49-F238E27FC236}">
                <a16:creationId xmlns:a16="http://schemas.microsoft.com/office/drawing/2014/main" id="{DE5D87CC-62DB-E2B7-D091-CC7AAC501F52}"/>
              </a:ext>
            </a:extLst>
          </p:cNvPr>
          <p:cNvCxnSpPr>
            <a:cxnSpLocks noChangeShapeType="1"/>
            <a:stCxn id="516179" idx="4"/>
            <a:endCxn id="516183" idx="0"/>
          </p:cNvCxnSpPr>
          <p:nvPr/>
        </p:nvCxnSpPr>
        <p:spPr bwMode="auto">
          <a:xfrm>
            <a:off x="783431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6190" name="AutoShape 94">
            <a:extLst>
              <a:ext uri="{FF2B5EF4-FFF2-40B4-BE49-F238E27FC236}">
                <a16:creationId xmlns:a16="http://schemas.microsoft.com/office/drawing/2014/main" id="{88B892A1-1959-D3BF-C8FB-B8A4851F5466}"/>
              </a:ext>
            </a:extLst>
          </p:cNvPr>
          <p:cNvCxnSpPr>
            <a:cxnSpLocks noChangeShapeType="1"/>
            <a:stCxn id="516115" idx="5"/>
            <a:endCxn id="516183" idx="1"/>
          </p:cNvCxnSpPr>
          <p:nvPr/>
        </p:nvCxnSpPr>
        <p:spPr bwMode="auto">
          <a:xfrm>
            <a:off x="6888163"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6191" name="Text Box 95">
            <a:extLst>
              <a:ext uri="{FF2B5EF4-FFF2-40B4-BE49-F238E27FC236}">
                <a16:creationId xmlns:a16="http://schemas.microsoft.com/office/drawing/2014/main" id="{E9F1DC11-E681-55EF-BE2C-27DF108E5C76}"/>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516192" name="Text Box 96">
            <a:extLst>
              <a:ext uri="{FF2B5EF4-FFF2-40B4-BE49-F238E27FC236}">
                <a16:creationId xmlns:a16="http://schemas.microsoft.com/office/drawing/2014/main" id="{650834C2-77CE-2BF8-3980-ABD6D70EC2DE}"/>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516193" name="Text Box 97">
            <a:extLst>
              <a:ext uri="{FF2B5EF4-FFF2-40B4-BE49-F238E27FC236}">
                <a16:creationId xmlns:a16="http://schemas.microsoft.com/office/drawing/2014/main" id="{C29D15DE-87D7-0496-A892-347A1C0F5E5A}"/>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516194" name="Text Box 98">
            <a:extLst>
              <a:ext uri="{FF2B5EF4-FFF2-40B4-BE49-F238E27FC236}">
                <a16:creationId xmlns:a16="http://schemas.microsoft.com/office/drawing/2014/main" id="{FA1335FC-CF48-2CB5-A85A-12FA97DF927C}"/>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516195" name="Text Box 99">
            <a:extLst>
              <a:ext uri="{FF2B5EF4-FFF2-40B4-BE49-F238E27FC236}">
                <a16:creationId xmlns:a16="http://schemas.microsoft.com/office/drawing/2014/main" id="{1AB1D4A2-8E86-2006-64E5-AC07635A10FA}"/>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516196" name="Text Box 100">
            <a:extLst>
              <a:ext uri="{FF2B5EF4-FFF2-40B4-BE49-F238E27FC236}">
                <a16:creationId xmlns:a16="http://schemas.microsoft.com/office/drawing/2014/main" id="{A6B77787-D23B-E73B-B2A0-3BED7A572D47}"/>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516197" name="Text Box 101">
            <a:extLst>
              <a:ext uri="{FF2B5EF4-FFF2-40B4-BE49-F238E27FC236}">
                <a16:creationId xmlns:a16="http://schemas.microsoft.com/office/drawing/2014/main" id="{CC0BD68F-1A51-1C48-300F-C3F11F27D7FE}"/>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516198" name="Text Box 102">
            <a:extLst>
              <a:ext uri="{FF2B5EF4-FFF2-40B4-BE49-F238E27FC236}">
                <a16:creationId xmlns:a16="http://schemas.microsoft.com/office/drawing/2014/main" id="{A1ECBDC6-82A7-6D08-5749-18B96F3D9473}"/>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516199" name="Text Box 103">
            <a:extLst>
              <a:ext uri="{FF2B5EF4-FFF2-40B4-BE49-F238E27FC236}">
                <a16:creationId xmlns:a16="http://schemas.microsoft.com/office/drawing/2014/main" id="{DA15F49C-3102-024A-FA9F-31A9A75ABEBF}"/>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516200" name="Text Box 104">
            <a:extLst>
              <a:ext uri="{FF2B5EF4-FFF2-40B4-BE49-F238E27FC236}">
                <a16:creationId xmlns:a16="http://schemas.microsoft.com/office/drawing/2014/main" id="{CB049234-8945-2D5F-38C8-DD058C85A845}"/>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6201" name="Text Box 105">
            <a:extLst>
              <a:ext uri="{FF2B5EF4-FFF2-40B4-BE49-F238E27FC236}">
                <a16:creationId xmlns:a16="http://schemas.microsoft.com/office/drawing/2014/main" id="{F997F5B1-6B78-A10D-C05D-735437022493}"/>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6204" name="Oval 108">
            <a:extLst>
              <a:ext uri="{FF2B5EF4-FFF2-40B4-BE49-F238E27FC236}">
                <a16:creationId xmlns:a16="http://schemas.microsoft.com/office/drawing/2014/main" id="{817CD405-AB79-9641-6268-BA4CD1344370}"/>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
        <p:nvSpPr>
          <p:cNvPr id="516206" name="Text Box 110">
            <a:extLst>
              <a:ext uri="{FF2B5EF4-FFF2-40B4-BE49-F238E27FC236}">
                <a16:creationId xmlns:a16="http://schemas.microsoft.com/office/drawing/2014/main" id="{0EB9D2C1-F4DC-0CD9-D3AE-549726DB261A}"/>
              </a:ext>
            </a:extLst>
          </p:cNvPr>
          <p:cNvSpPr txBox="1">
            <a:spLocks noChangeArrowheads="1"/>
          </p:cNvSpPr>
          <p:nvPr/>
        </p:nvSpPr>
        <p:spPr bwMode="auto">
          <a:xfrm>
            <a:off x="4495800" y="2514600"/>
            <a:ext cx="8382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olidFill>
                  <a:schemeClr val="accent1"/>
                </a:solidFill>
              </a:rPr>
              <a:t>n / 2</a:t>
            </a:r>
          </a:p>
        </p:txBody>
      </p:sp>
      <p:sp>
        <p:nvSpPr>
          <p:cNvPr id="516207" name="Text Box 111">
            <a:extLst>
              <a:ext uri="{FF2B5EF4-FFF2-40B4-BE49-F238E27FC236}">
                <a16:creationId xmlns:a16="http://schemas.microsoft.com/office/drawing/2014/main" id="{6BA077A1-B04A-CF72-B0C6-3A40D729AAD5}"/>
              </a:ext>
            </a:extLst>
          </p:cNvPr>
          <p:cNvSpPr txBox="1">
            <a:spLocks noChangeArrowheads="1"/>
          </p:cNvSpPr>
          <p:nvPr/>
        </p:nvSpPr>
        <p:spPr bwMode="auto">
          <a:xfrm>
            <a:off x="8126413" y="4240213"/>
            <a:ext cx="36195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olidFill>
                  <a:schemeClr val="accent1"/>
                </a:solidFill>
              </a:rPr>
              <a:t>q</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64A9587-FAA5-1226-6388-EBFB59B29847}"/>
              </a:ext>
            </a:extLst>
          </p:cNvPr>
          <p:cNvSpPr>
            <a:spLocks noGrp="1"/>
          </p:cNvSpPr>
          <p:nvPr>
            <p:ph type="sldNum" sz="quarter" idx="10"/>
          </p:nvPr>
        </p:nvSpPr>
        <p:spPr/>
        <p:txBody>
          <a:bodyPr/>
          <a:lstStyle/>
          <a:p>
            <a:fld id="{D8F6D178-A32F-5046-97F3-41404BFD0903}" type="slidenum">
              <a:rPr lang="en-US" altLang="en-US"/>
              <a:pPr/>
              <a:t>52</a:t>
            </a:fld>
            <a:endParaRPr lang="en-US" altLang="en-US" sz="1400"/>
          </a:p>
        </p:txBody>
      </p:sp>
      <p:sp>
        <p:nvSpPr>
          <p:cNvPr id="517237" name="Rectangle 117">
            <a:extLst>
              <a:ext uri="{FF2B5EF4-FFF2-40B4-BE49-F238E27FC236}">
                <a16:creationId xmlns:a16="http://schemas.microsoft.com/office/drawing/2014/main" id="{E37E027A-CC6F-E72D-27CC-DE777DC12D35}"/>
              </a:ext>
            </a:extLst>
          </p:cNvPr>
          <p:cNvSpPr>
            <a:spLocks noChangeArrowheads="1"/>
          </p:cNvSpPr>
          <p:nvPr/>
        </p:nvSpPr>
        <p:spPr bwMode="auto">
          <a:xfrm>
            <a:off x="4359275" y="4811713"/>
            <a:ext cx="3835400" cy="1897062"/>
          </a:xfrm>
          <a:prstGeom prst="rect">
            <a:avLst/>
          </a:prstGeom>
          <a:solidFill>
            <a:srgbClr val="FFFF99"/>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17236" name="Rectangle 116">
            <a:extLst>
              <a:ext uri="{FF2B5EF4-FFF2-40B4-BE49-F238E27FC236}">
                <a16:creationId xmlns:a16="http://schemas.microsoft.com/office/drawing/2014/main" id="{DAE693FD-FB58-9099-9D27-5C660882525F}"/>
              </a:ext>
            </a:extLst>
          </p:cNvPr>
          <p:cNvSpPr>
            <a:spLocks noChangeArrowheads="1"/>
          </p:cNvSpPr>
          <p:nvPr/>
        </p:nvSpPr>
        <p:spPr bwMode="auto">
          <a:xfrm>
            <a:off x="1082675" y="2898775"/>
            <a:ext cx="3554413" cy="1922463"/>
          </a:xfrm>
          <a:prstGeom prst="rect">
            <a:avLst/>
          </a:prstGeom>
          <a:solidFill>
            <a:srgbClr val="CCFFFF"/>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17234" name="Rectangle 114">
            <a:extLst>
              <a:ext uri="{FF2B5EF4-FFF2-40B4-BE49-F238E27FC236}">
                <a16:creationId xmlns:a16="http://schemas.microsoft.com/office/drawing/2014/main" id="{8582DC75-90CF-D90C-8DBF-53FAEDBC614D}"/>
              </a:ext>
            </a:extLst>
          </p:cNvPr>
          <p:cNvSpPr>
            <a:spLocks noChangeArrowheads="1"/>
          </p:cNvSpPr>
          <p:nvPr/>
        </p:nvSpPr>
        <p:spPr bwMode="auto">
          <a:xfrm>
            <a:off x="4368800" y="2895600"/>
            <a:ext cx="788988" cy="3810000"/>
          </a:xfrm>
          <a:prstGeom prst="rect">
            <a:avLst/>
          </a:prstGeom>
          <a:solidFill>
            <a:srgbClr val="FFCC99"/>
          </a:solidFill>
          <a:ln>
            <a:noFill/>
          </a:ln>
          <a:effectLst/>
          <a:extLs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517124" name="Rectangle 4">
            <a:extLst>
              <a:ext uri="{FF2B5EF4-FFF2-40B4-BE49-F238E27FC236}">
                <a16:creationId xmlns:a16="http://schemas.microsoft.com/office/drawing/2014/main" id="{0A820E16-6B47-32B1-207E-39EAA6CAB868}"/>
              </a:ext>
            </a:extLst>
          </p:cNvPr>
          <p:cNvSpPr>
            <a:spLocks noGrp="1" noChangeArrowheads="1"/>
          </p:cNvSpPr>
          <p:nvPr>
            <p:ph type="body" idx="1"/>
          </p:nvPr>
        </p:nvSpPr>
        <p:spPr/>
        <p:txBody>
          <a:bodyPr/>
          <a:lstStyle/>
          <a:p>
            <a:r>
              <a:rPr lang="en-US" altLang="en-US"/>
              <a:t>Divide:  </a:t>
            </a:r>
            <a:r>
              <a:rPr lang="en-US" altLang="en-US">
                <a:solidFill>
                  <a:schemeClr val="tx1"/>
                </a:solidFill>
              </a:rPr>
              <a:t>find index q that minimizes f(q, n/2) + g(q, n/2) using DP.</a:t>
            </a:r>
          </a:p>
          <a:p>
            <a:pPr lvl="1"/>
            <a:r>
              <a:rPr lang="en-US" altLang="en-US"/>
              <a:t>Align x</a:t>
            </a:r>
            <a:r>
              <a:rPr lang="en-US" altLang="en-US" baseline="-25000"/>
              <a:t>q</a:t>
            </a:r>
            <a:r>
              <a:rPr lang="en-US" altLang="en-US"/>
              <a:t> and y</a:t>
            </a:r>
            <a:r>
              <a:rPr lang="en-US" altLang="en-US" baseline="-25000"/>
              <a:t>n/2</a:t>
            </a:r>
            <a:r>
              <a:rPr lang="en-US" altLang="en-US"/>
              <a:t>.</a:t>
            </a:r>
          </a:p>
          <a:p>
            <a:r>
              <a:rPr lang="en-US" altLang="en-US"/>
              <a:t>Conquer:  </a:t>
            </a:r>
            <a:r>
              <a:rPr lang="en-US" altLang="en-US">
                <a:solidFill>
                  <a:schemeClr val="tx1"/>
                </a:solidFill>
              </a:rPr>
              <a:t>recursively compute optimal alignment in each piece.</a:t>
            </a:r>
          </a:p>
        </p:txBody>
      </p:sp>
      <p:sp>
        <p:nvSpPr>
          <p:cNvPr id="517125" name="Rectangle 5">
            <a:extLst>
              <a:ext uri="{FF2B5EF4-FFF2-40B4-BE49-F238E27FC236}">
                <a16:creationId xmlns:a16="http://schemas.microsoft.com/office/drawing/2014/main" id="{48C7EC77-0551-D117-620C-C9627A752418}"/>
              </a:ext>
            </a:extLst>
          </p:cNvPr>
          <p:cNvSpPr>
            <a:spLocks noGrp="1" noChangeArrowheads="1"/>
          </p:cNvSpPr>
          <p:nvPr>
            <p:ph type="title"/>
          </p:nvPr>
        </p:nvSpPr>
        <p:spPr/>
        <p:txBody>
          <a:bodyPr/>
          <a:lstStyle/>
          <a:p>
            <a:r>
              <a:rPr lang="en-US" altLang="en-US"/>
              <a:t>Sequence Alignment:  Linear Space</a:t>
            </a:r>
          </a:p>
        </p:txBody>
      </p:sp>
      <p:sp>
        <p:nvSpPr>
          <p:cNvPr id="517126" name="Oval 6">
            <a:extLst>
              <a:ext uri="{FF2B5EF4-FFF2-40B4-BE49-F238E27FC236}">
                <a16:creationId xmlns:a16="http://schemas.microsoft.com/office/drawing/2014/main" id="{39000E39-138A-1991-DEAE-3E3198F79952}"/>
              </a:ext>
            </a:extLst>
          </p:cNvPr>
          <p:cNvSpPr>
            <a:spLocks noChangeArrowheads="1"/>
          </p:cNvSpPr>
          <p:nvPr/>
        </p:nvSpPr>
        <p:spPr bwMode="auto">
          <a:xfrm>
            <a:off x="2632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27" name="Oval 7">
            <a:extLst>
              <a:ext uri="{FF2B5EF4-FFF2-40B4-BE49-F238E27FC236}">
                <a16:creationId xmlns:a16="http://schemas.microsoft.com/office/drawing/2014/main" id="{3418A8E3-04FB-963A-F269-B6870BCAD91C}"/>
              </a:ext>
            </a:extLst>
          </p:cNvPr>
          <p:cNvSpPr>
            <a:spLocks noChangeArrowheads="1"/>
          </p:cNvSpPr>
          <p:nvPr/>
        </p:nvSpPr>
        <p:spPr bwMode="auto">
          <a:xfrm>
            <a:off x="364331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28" name="Oval 8">
            <a:extLst>
              <a:ext uri="{FF2B5EF4-FFF2-40B4-BE49-F238E27FC236}">
                <a16:creationId xmlns:a16="http://schemas.microsoft.com/office/drawing/2014/main" id="{A78B142E-00E9-245B-44E3-2A814D032A67}"/>
              </a:ext>
            </a:extLst>
          </p:cNvPr>
          <p:cNvSpPr>
            <a:spLocks noChangeArrowheads="1"/>
          </p:cNvSpPr>
          <p:nvPr/>
        </p:nvSpPr>
        <p:spPr bwMode="auto">
          <a:xfrm>
            <a:off x="4664075"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29" name="Oval 9">
            <a:extLst>
              <a:ext uri="{FF2B5EF4-FFF2-40B4-BE49-F238E27FC236}">
                <a16:creationId xmlns:a16="http://schemas.microsoft.com/office/drawing/2014/main" id="{936F723C-8591-67DB-D716-85A9DB18A87F}"/>
              </a:ext>
            </a:extLst>
          </p:cNvPr>
          <p:cNvSpPr>
            <a:spLocks noChangeArrowheads="1"/>
          </p:cNvSpPr>
          <p:nvPr/>
        </p:nvSpPr>
        <p:spPr bwMode="auto">
          <a:xfrm>
            <a:off x="5684838"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30" name="Oval 10">
            <a:extLst>
              <a:ext uri="{FF2B5EF4-FFF2-40B4-BE49-F238E27FC236}">
                <a16:creationId xmlns:a16="http://schemas.microsoft.com/office/drawing/2014/main" id="{04A7EFDC-A6E7-04BF-D7F3-605AC6978163}"/>
              </a:ext>
            </a:extLst>
          </p:cNvPr>
          <p:cNvSpPr>
            <a:spLocks noChangeArrowheads="1"/>
          </p:cNvSpPr>
          <p:nvPr/>
        </p:nvSpPr>
        <p:spPr bwMode="auto">
          <a:xfrm>
            <a:off x="6705600" y="33353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131" name="AutoShape 11">
            <a:extLst>
              <a:ext uri="{FF2B5EF4-FFF2-40B4-BE49-F238E27FC236}">
                <a16:creationId xmlns:a16="http://schemas.microsoft.com/office/drawing/2014/main" id="{C63C6582-C4CB-3A63-76D4-6F5FB60458CE}"/>
              </a:ext>
            </a:extLst>
          </p:cNvPr>
          <p:cNvCxnSpPr>
            <a:cxnSpLocks noChangeShapeType="1"/>
            <a:stCxn id="517229" idx="6"/>
            <a:endCxn id="517126" idx="2"/>
          </p:cNvCxnSpPr>
          <p:nvPr/>
        </p:nvCxnSpPr>
        <p:spPr bwMode="auto">
          <a:xfrm>
            <a:off x="1890713" y="3438525"/>
            <a:ext cx="733425" cy="47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32" name="AutoShape 12">
            <a:extLst>
              <a:ext uri="{FF2B5EF4-FFF2-40B4-BE49-F238E27FC236}">
                <a16:creationId xmlns:a16="http://schemas.microsoft.com/office/drawing/2014/main" id="{A27471E7-DF1E-C992-C739-D83FDD16DA86}"/>
              </a:ext>
            </a:extLst>
          </p:cNvPr>
          <p:cNvCxnSpPr>
            <a:cxnSpLocks noChangeShapeType="1"/>
            <a:stCxn id="517126" idx="6"/>
            <a:endCxn id="517127" idx="2"/>
          </p:cNvCxnSpPr>
          <p:nvPr/>
        </p:nvCxnSpPr>
        <p:spPr bwMode="auto">
          <a:xfrm>
            <a:off x="2852738" y="34432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33" name="AutoShape 13">
            <a:extLst>
              <a:ext uri="{FF2B5EF4-FFF2-40B4-BE49-F238E27FC236}">
                <a16:creationId xmlns:a16="http://schemas.microsoft.com/office/drawing/2014/main" id="{C3D8F67F-6972-9888-C507-0F52D313149B}"/>
              </a:ext>
            </a:extLst>
          </p:cNvPr>
          <p:cNvCxnSpPr>
            <a:cxnSpLocks noChangeShapeType="1"/>
            <a:stCxn id="517127" idx="6"/>
            <a:endCxn id="517128" idx="2"/>
          </p:cNvCxnSpPr>
          <p:nvPr/>
        </p:nvCxnSpPr>
        <p:spPr bwMode="auto">
          <a:xfrm>
            <a:off x="3863975"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34" name="AutoShape 14">
            <a:extLst>
              <a:ext uri="{FF2B5EF4-FFF2-40B4-BE49-F238E27FC236}">
                <a16:creationId xmlns:a16="http://schemas.microsoft.com/office/drawing/2014/main" id="{4D62084B-A166-579B-5CB0-9EC597112B05}"/>
              </a:ext>
            </a:extLst>
          </p:cNvPr>
          <p:cNvCxnSpPr>
            <a:cxnSpLocks noChangeShapeType="1"/>
            <a:stCxn id="517128" idx="6"/>
            <a:endCxn id="517129" idx="2"/>
          </p:cNvCxnSpPr>
          <p:nvPr/>
        </p:nvCxnSpPr>
        <p:spPr bwMode="auto">
          <a:xfrm>
            <a:off x="4884738" y="34432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35" name="AutoShape 15">
            <a:extLst>
              <a:ext uri="{FF2B5EF4-FFF2-40B4-BE49-F238E27FC236}">
                <a16:creationId xmlns:a16="http://schemas.microsoft.com/office/drawing/2014/main" id="{DEB5FAE2-1668-D635-FFF4-F2B83116222E}"/>
              </a:ext>
            </a:extLst>
          </p:cNvPr>
          <p:cNvCxnSpPr>
            <a:cxnSpLocks noChangeShapeType="1"/>
            <a:stCxn id="517129" idx="6"/>
            <a:endCxn id="517130" idx="2"/>
          </p:cNvCxnSpPr>
          <p:nvPr/>
        </p:nvCxnSpPr>
        <p:spPr bwMode="auto">
          <a:xfrm>
            <a:off x="5907088" y="34432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136" name="Oval 16">
            <a:extLst>
              <a:ext uri="{FF2B5EF4-FFF2-40B4-BE49-F238E27FC236}">
                <a16:creationId xmlns:a16="http://schemas.microsoft.com/office/drawing/2014/main" id="{318779C2-E87F-11B9-D845-FE5C632FF722}"/>
              </a:ext>
            </a:extLst>
          </p:cNvPr>
          <p:cNvSpPr>
            <a:spLocks noChangeArrowheads="1"/>
          </p:cNvSpPr>
          <p:nvPr/>
        </p:nvSpPr>
        <p:spPr bwMode="auto">
          <a:xfrm>
            <a:off x="2632075"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37" name="Oval 17">
            <a:extLst>
              <a:ext uri="{FF2B5EF4-FFF2-40B4-BE49-F238E27FC236}">
                <a16:creationId xmlns:a16="http://schemas.microsoft.com/office/drawing/2014/main" id="{B62C17DD-1A87-D44F-34EE-663970E59C14}"/>
              </a:ext>
            </a:extLst>
          </p:cNvPr>
          <p:cNvSpPr>
            <a:spLocks noChangeArrowheads="1"/>
          </p:cNvSpPr>
          <p:nvPr/>
        </p:nvSpPr>
        <p:spPr bwMode="auto">
          <a:xfrm>
            <a:off x="3643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38" name="Oval 18">
            <a:extLst>
              <a:ext uri="{FF2B5EF4-FFF2-40B4-BE49-F238E27FC236}">
                <a16:creationId xmlns:a16="http://schemas.microsoft.com/office/drawing/2014/main" id="{C86A5287-0442-99D9-CC02-0F2C398F8E91}"/>
              </a:ext>
            </a:extLst>
          </p:cNvPr>
          <p:cNvSpPr>
            <a:spLocks noChangeArrowheads="1"/>
          </p:cNvSpPr>
          <p:nvPr/>
        </p:nvSpPr>
        <p:spPr bwMode="auto">
          <a:xfrm>
            <a:off x="4602163" y="4287838"/>
            <a:ext cx="341312" cy="341312"/>
          </a:xfrm>
          <a:prstGeom prst="ellipse">
            <a:avLst/>
          </a:prstGeom>
          <a:solidFill>
            <a:schemeClr val="accent1"/>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i-j</a:t>
            </a:r>
          </a:p>
        </p:txBody>
      </p:sp>
      <p:sp>
        <p:nvSpPr>
          <p:cNvPr id="517139" name="Oval 19">
            <a:extLst>
              <a:ext uri="{FF2B5EF4-FFF2-40B4-BE49-F238E27FC236}">
                <a16:creationId xmlns:a16="http://schemas.microsoft.com/office/drawing/2014/main" id="{B545C6A0-20DC-D17D-C915-1C729C4EDB3A}"/>
              </a:ext>
            </a:extLst>
          </p:cNvPr>
          <p:cNvSpPr>
            <a:spLocks noChangeArrowheads="1"/>
          </p:cNvSpPr>
          <p:nvPr/>
        </p:nvSpPr>
        <p:spPr bwMode="auto">
          <a:xfrm>
            <a:off x="5684838"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40" name="Oval 20">
            <a:extLst>
              <a:ext uri="{FF2B5EF4-FFF2-40B4-BE49-F238E27FC236}">
                <a16:creationId xmlns:a16="http://schemas.microsoft.com/office/drawing/2014/main" id="{FC3C3653-4D80-D11D-F445-62A469A27A6B}"/>
              </a:ext>
            </a:extLst>
          </p:cNvPr>
          <p:cNvSpPr>
            <a:spLocks noChangeArrowheads="1"/>
          </p:cNvSpPr>
          <p:nvPr/>
        </p:nvSpPr>
        <p:spPr bwMode="auto">
          <a:xfrm>
            <a:off x="6705600" y="4346575"/>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41" name="Oval 21">
            <a:extLst>
              <a:ext uri="{FF2B5EF4-FFF2-40B4-BE49-F238E27FC236}">
                <a16:creationId xmlns:a16="http://schemas.microsoft.com/office/drawing/2014/main" id="{43AE9231-C3B2-C89D-5DC3-F60FE86EBB42}"/>
              </a:ext>
            </a:extLst>
          </p:cNvPr>
          <p:cNvSpPr>
            <a:spLocks noChangeArrowheads="1"/>
          </p:cNvSpPr>
          <p:nvPr/>
        </p:nvSpPr>
        <p:spPr bwMode="auto">
          <a:xfrm>
            <a:off x="161131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142" name="AutoShape 22">
            <a:extLst>
              <a:ext uri="{FF2B5EF4-FFF2-40B4-BE49-F238E27FC236}">
                <a16:creationId xmlns:a16="http://schemas.microsoft.com/office/drawing/2014/main" id="{BA554D9D-2101-0C89-18DD-937F518068D5}"/>
              </a:ext>
            </a:extLst>
          </p:cNvPr>
          <p:cNvCxnSpPr>
            <a:cxnSpLocks noChangeShapeType="1"/>
            <a:stCxn id="517141" idx="6"/>
            <a:endCxn id="517136" idx="2"/>
          </p:cNvCxnSpPr>
          <p:nvPr/>
        </p:nvCxnSpPr>
        <p:spPr bwMode="auto">
          <a:xfrm>
            <a:off x="1831975" y="4454525"/>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3" name="AutoShape 23">
            <a:extLst>
              <a:ext uri="{FF2B5EF4-FFF2-40B4-BE49-F238E27FC236}">
                <a16:creationId xmlns:a16="http://schemas.microsoft.com/office/drawing/2014/main" id="{8BACC31D-3712-F8CD-FE5F-F4BF79A5B572}"/>
              </a:ext>
            </a:extLst>
          </p:cNvPr>
          <p:cNvCxnSpPr>
            <a:cxnSpLocks noChangeShapeType="1"/>
            <a:stCxn id="517136" idx="6"/>
            <a:endCxn id="517137" idx="2"/>
          </p:cNvCxnSpPr>
          <p:nvPr/>
        </p:nvCxnSpPr>
        <p:spPr bwMode="auto">
          <a:xfrm>
            <a:off x="2852738" y="4454525"/>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4" name="AutoShape 24">
            <a:extLst>
              <a:ext uri="{FF2B5EF4-FFF2-40B4-BE49-F238E27FC236}">
                <a16:creationId xmlns:a16="http://schemas.microsoft.com/office/drawing/2014/main" id="{2AC4EEE0-BB86-20FA-C37B-3BE0F4B72D82}"/>
              </a:ext>
            </a:extLst>
          </p:cNvPr>
          <p:cNvCxnSpPr>
            <a:cxnSpLocks noChangeShapeType="1"/>
            <a:stCxn id="517137" idx="6"/>
            <a:endCxn id="517138" idx="2"/>
          </p:cNvCxnSpPr>
          <p:nvPr/>
        </p:nvCxnSpPr>
        <p:spPr bwMode="auto">
          <a:xfrm>
            <a:off x="3865563" y="4454525"/>
            <a:ext cx="728662" cy="47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5" name="AutoShape 25">
            <a:extLst>
              <a:ext uri="{FF2B5EF4-FFF2-40B4-BE49-F238E27FC236}">
                <a16:creationId xmlns:a16="http://schemas.microsoft.com/office/drawing/2014/main" id="{71A3DDF9-5195-9C85-EA69-9E4663FAB6C2}"/>
              </a:ext>
            </a:extLst>
          </p:cNvPr>
          <p:cNvCxnSpPr>
            <a:cxnSpLocks noChangeShapeType="1"/>
            <a:stCxn id="517138" idx="6"/>
            <a:endCxn id="517139" idx="2"/>
          </p:cNvCxnSpPr>
          <p:nvPr/>
        </p:nvCxnSpPr>
        <p:spPr bwMode="auto">
          <a:xfrm flipV="1">
            <a:off x="4951413" y="4454525"/>
            <a:ext cx="725487" cy="47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6" name="AutoShape 26">
            <a:extLst>
              <a:ext uri="{FF2B5EF4-FFF2-40B4-BE49-F238E27FC236}">
                <a16:creationId xmlns:a16="http://schemas.microsoft.com/office/drawing/2014/main" id="{5929EBF2-77EB-1DD9-E8A9-9A1DCB761CC6}"/>
              </a:ext>
            </a:extLst>
          </p:cNvPr>
          <p:cNvCxnSpPr>
            <a:cxnSpLocks noChangeShapeType="1"/>
            <a:stCxn id="517139" idx="6"/>
            <a:endCxn id="517140" idx="2"/>
          </p:cNvCxnSpPr>
          <p:nvPr/>
        </p:nvCxnSpPr>
        <p:spPr bwMode="auto">
          <a:xfrm>
            <a:off x="5907088" y="4454525"/>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7" name="AutoShape 27">
            <a:extLst>
              <a:ext uri="{FF2B5EF4-FFF2-40B4-BE49-F238E27FC236}">
                <a16:creationId xmlns:a16="http://schemas.microsoft.com/office/drawing/2014/main" id="{AE5D05E3-396E-B34B-CBE0-7DD4E9149764}"/>
              </a:ext>
            </a:extLst>
          </p:cNvPr>
          <p:cNvCxnSpPr>
            <a:cxnSpLocks noChangeShapeType="1"/>
            <a:stCxn id="517229" idx="4"/>
            <a:endCxn id="517141" idx="0"/>
          </p:cNvCxnSpPr>
          <p:nvPr/>
        </p:nvCxnSpPr>
        <p:spPr bwMode="auto">
          <a:xfrm>
            <a:off x="1712913" y="3614738"/>
            <a:ext cx="6350" cy="72548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8" name="AutoShape 28">
            <a:extLst>
              <a:ext uri="{FF2B5EF4-FFF2-40B4-BE49-F238E27FC236}">
                <a16:creationId xmlns:a16="http://schemas.microsoft.com/office/drawing/2014/main" id="{6A0387DE-EE81-AF13-DD46-A499179B607A}"/>
              </a:ext>
            </a:extLst>
          </p:cNvPr>
          <p:cNvCxnSpPr>
            <a:cxnSpLocks noChangeShapeType="1"/>
            <a:stCxn id="517126" idx="4"/>
            <a:endCxn id="517136" idx="0"/>
          </p:cNvCxnSpPr>
          <p:nvPr/>
        </p:nvCxnSpPr>
        <p:spPr bwMode="auto">
          <a:xfrm>
            <a:off x="2740025"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49" name="AutoShape 29">
            <a:extLst>
              <a:ext uri="{FF2B5EF4-FFF2-40B4-BE49-F238E27FC236}">
                <a16:creationId xmlns:a16="http://schemas.microsoft.com/office/drawing/2014/main" id="{AED10FDD-2292-E820-1A5F-171D6626ADE1}"/>
              </a:ext>
            </a:extLst>
          </p:cNvPr>
          <p:cNvCxnSpPr>
            <a:cxnSpLocks noChangeShapeType="1"/>
            <a:stCxn id="517127" idx="4"/>
            <a:endCxn id="517137" idx="0"/>
          </p:cNvCxnSpPr>
          <p:nvPr/>
        </p:nvCxnSpPr>
        <p:spPr bwMode="auto">
          <a:xfrm>
            <a:off x="375126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0" name="AutoShape 30">
            <a:extLst>
              <a:ext uri="{FF2B5EF4-FFF2-40B4-BE49-F238E27FC236}">
                <a16:creationId xmlns:a16="http://schemas.microsoft.com/office/drawing/2014/main" id="{49A61D0B-9E14-113C-9DD8-07C2AEEBF955}"/>
              </a:ext>
            </a:extLst>
          </p:cNvPr>
          <p:cNvCxnSpPr>
            <a:cxnSpLocks noChangeShapeType="1"/>
            <a:stCxn id="517128" idx="4"/>
            <a:endCxn id="517138" idx="0"/>
          </p:cNvCxnSpPr>
          <p:nvPr/>
        </p:nvCxnSpPr>
        <p:spPr bwMode="auto">
          <a:xfrm>
            <a:off x="4772025" y="3557588"/>
            <a:ext cx="1588" cy="7223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1" name="AutoShape 31">
            <a:extLst>
              <a:ext uri="{FF2B5EF4-FFF2-40B4-BE49-F238E27FC236}">
                <a16:creationId xmlns:a16="http://schemas.microsoft.com/office/drawing/2014/main" id="{BE502B7B-D672-4C41-3054-6F8CAB466095}"/>
              </a:ext>
            </a:extLst>
          </p:cNvPr>
          <p:cNvCxnSpPr>
            <a:cxnSpLocks noChangeShapeType="1"/>
            <a:stCxn id="517129" idx="4"/>
            <a:endCxn id="517139" idx="0"/>
          </p:cNvCxnSpPr>
          <p:nvPr/>
        </p:nvCxnSpPr>
        <p:spPr bwMode="auto">
          <a:xfrm>
            <a:off x="5792788"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2" name="AutoShape 32">
            <a:extLst>
              <a:ext uri="{FF2B5EF4-FFF2-40B4-BE49-F238E27FC236}">
                <a16:creationId xmlns:a16="http://schemas.microsoft.com/office/drawing/2014/main" id="{5F2D18EE-883E-AF85-5A1F-58A817B46768}"/>
              </a:ext>
            </a:extLst>
          </p:cNvPr>
          <p:cNvCxnSpPr>
            <a:cxnSpLocks noChangeShapeType="1"/>
            <a:stCxn id="517130" idx="4"/>
            <a:endCxn id="517140" idx="0"/>
          </p:cNvCxnSpPr>
          <p:nvPr/>
        </p:nvCxnSpPr>
        <p:spPr bwMode="auto">
          <a:xfrm>
            <a:off x="6813550"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3" name="AutoShape 33">
            <a:extLst>
              <a:ext uri="{FF2B5EF4-FFF2-40B4-BE49-F238E27FC236}">
                <a16:creationId xmlns:a16="http://schemas.microsoft.com/office/drawing/2014/main" id="{3BF1B49C-7127-36EE-306F-621878E4EE01}"/>
              </a:ext>
            </a:extLst>
          </p:cNvPr>
          <p:cNvCxnSpPr>
            <a:cxnSpLocks noChangeShapeType="1"/>
            <a:stCxn id="517229" idx="5"/>
            <a:endCxn id="517136" idx="1"/>
          </p:cNvCxnSpPr>
          <p:nvPr/>
        </p:nvCxnSpPr>
        <p:spPr bwMode="auto">
          <a:xfrm>
            <a:off x="1833563" y="3565525"/>
            <a:ext cx="830262" cy="804863"/>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4" name="AutoShape 34">
            <a:extLst>
              <a:ext uri="{FF2B5EF4-FFF2-40B4-BE49-F238E27FC236}">
                <a16:creationId xmlns:a16="http://schemas.microsoft.com/office/drawing/2014/main" id="{C0E6A537-FFF9-6340-62CB-E448AF2201A3}"/>
              </a:ext>
            </a:extLst>
          </p:cNvPr>
          <p:cNvCxnSpPr>
            <a:cxnSpLocks noChangeShapeType="1"/>
            <a:stCxn id="517126" idx="5"/>
            <a:endCxn id="517137" idx="1"/>
          </p:cNvCxnSpPr>
          <p:nvPr/>
        </p:nvCxnSpPr>
        <p:spPr bwMode="auto">
          <a:xfrm>
            <a:off x="2814638" y="3525838"/>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5" name="AutoShape 35">
            <a:extLst>
              <a:ext uri="{FF2B5EF4-FFF2-40B4-BE49-F238E27FC236}">
                <a16:creationId xmlns:a16="http://schemas.microsoft.com/office/drawing/2014/main" id="{6F867633-CEB0-F607-1DEE-2C3AF3588AC7}"/>
              </a:ext>
            </a:extLst>
          </p:cNvPr>
          <p:cNvCxnSpPr>
            <a:cxnSpLocks noChangeShapeType="1"/>
            <a:stCxn id="517127" idx="5"/>
            <a:endCxn id="517138" idx="1"/>
          </p:cNvCxnSpPr>
          <p:nvPr/>
        </p:nvCxnSpPr>
        <p:spPr bwMode="auto">
          <a:xfrm>
            <a:off x="3825875" y="3525838"/>
            <a:ext cx="825500" cy="8032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6" name="AutoShape 36">
            <a:extLst>
              <a:ext uri="{FF2B5EF4-FFF2-40B4-BE49-F238E27FC236}">
                <a16:creationId xmlns:a16="http://schemas.microsoft.com/office/drawing/2014/main" id="{44F8E144-2399-650D-9500-733F0CF2B865}"/>
              </a:ext>
            </a:extLst>
          </p:cNvPr>
          <p:cNvCxnSpPr>
            <a:cxnSpLocks noChangeShapeType="1"/>
            <a:stCxn id="517128" idx="5"/>
            <a:endCxn id="517139" idx="1"/>
          </p:cNvCxnSpPr>
          <p:nvPr/>
        </p:nvCxnSpPr>
        <p:spPr bwMode="auto">
          <a:xfrm>
            <a:off x="4846638"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57" name="AutoShape 37">
            <a:extLst>
              <a:ext uri="{FF2B5EF4-FFF2-40B4-BE49-F238E27FC236}">
                <a16:creationId xmlns:a16="http://schemas.microsoft.com/office/drawing/2014/main" id="{C9CE5C06-5224-F0F0-E0FD-FF02A43A2FAD}"/>
              </a:ext>
            </a:extLst>
          </p:cNvPr>
          <p:cNvCxnSpPr>
            <a:cxnSpLocks noChangeShapeType="1"/>
            <a:stCxn id="517129" idx="5"/>
            <a:endCxn id="517140" idx="1"/>
          </p:cNvCxnSpPr>
          <p:nvPr/>
        </p:nvCxnSpPr>
        <p:spPr bwMode="auto">
          <a:xfrm>
            <a:off x="5867400"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158" name="Oval 38">
            <a:extLst>
              <a:ext uri="{FF2B5EF4-FFF2-40B4-BE49-F238E27FC236}">
                <a16:creationId xmlns:a16="http://schemas.microsoft.com/office/drawing/2014/main" id="{BCB0B4B4-3977-F33C-E229-7F700100319A}"/>
              </a:ext>
            </a:extLst>
          </p:cNvPr>
          <p:cNvSpPr>
            <a:spLocks noChangeArrowheads="1"/>
          </p:cNvSpPr>
          <p:nvPr/>
        </p:nvSpPr>
        <p:spPr bwMode="auto">
          <a:xfrm>
            <a:off x="2632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59" name="Oval 39">
            <a:extLst>
              <a:ext uri="{FF2B5EF4-FFF2-40B4-BE49-F238E27FC236}">
                <a16:creationId xmlns:a16="http://schemas.microsoft.com/office/drawing/2014/main" id="{A09FE246-9225-E2B0-DFDE-E28B92E71A5D}"/>
              </a:ext>
            </a:extLst>
          </p:cNvPr>
          <p:cNvSpPr>
            <a:spLocks noChangeArrowheads="1"/>
          </p:cNvSpPr>
          <p:nvPr/>
        </p:nvSpPr>
        <p:spPr bwMode="auto">
          <a:xfrm>
            <a:off x="3643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60" name="Oval 40">
            <a:extLst>
              <a:ext uri="{FF2B5EF4-FFF2-40B4-BE49-F238E27FC236}">
                <a16:creationId xmlns:a16="http://schemas.microsoft.com/office/drawing/2014/main" id="{DC4CCBCB-FB3D-19D1-EFC3-5FF5E23E89CF}"/>
              </a:ext>
            </a:extLst>
          </p:cNvPr>
          <p:cNvSpPr>
            <a:spLocks noChangeArrowheads="1"/>
          </p:cNvSpPr>
          <p:nvPr/>
        </p:nvSpPr>
        <p:spPr bwMode="auto">
          <a:xfrm>
            <a:off x="4664075"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61" name="Oval 41">
            <a:extLst>
              <a:ext uri="{FF2B5EF4-FFF2-40B4-BE49-F238E27FC236}">
                <a16:creationId xmlns:a16="http://schemas.microsoft.com/office/drawing/2014/main" id="{8CBC4B57-48B5-1D0C-32C7-13F418672360}"/>
              </a:ext>
            </a:extLst>
          </p:cNvPr>
          <p:cNvSpPr>
            <a:spLocks noChangeArrowheads="1"/>
          </p:cNvSpPr>
          <p:nvPr/>
        </p:nvSpPr>
        <p:spPr bwMode="auto">
          <a:xfrm>
            <a:off x="5684838"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62" name="Oval 42">
            <a:extLst>
              <a:ext uri="{FF2B5EF4-FFF2-40B4-BE49-F238E27FC236}">
                <a16:creationId xmlns:a16="http://schemas.microsoft.com/office/drawing/2014/main" id="{51FDFB6D-D4D6-7A6B-AE60-7BD9DCCE5F68}"/>
              </a:ext>
            </a:extLst>
          </p:cNvPr>
          <p:cNvSpPr>
            <a:spLocks noChangeArrowheads="1"/>
          </p:cNvSpPr>
          <p:nvPr/>
        </p:nvSpPr>
        <p:spPr bwMode="auto">
          <a:xfrm>
            <a:off x="6705600" y="5308600"/>
            <a:ext cx="214313"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63" name="Oval 43">
            <a:extLst>
              <a:ext uri="{FF2B5EF4-FFF2-40B4-BE49-F238E27FC236}">
                <a16:creationId xmlns:a16="http://schemas.microsoft.com/office/drawing/2014/main" id="{F59B7A10-CC8A-AA91-1527-9A942ECEC51B}"/>
              </a:ext>
            </a:extLst>
          </p:cNvPr>
          <p:cNvSpPr>
            <a:spLocks noChangeArrowheads="1"/>
          </p:cNvSpPr>
          <p:nvPr/>
        </p:nvSpPr>
        <p:spPr bwMode="auto">
          <a:xfrm>
            <a:off x="161131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164" name="AutoShape 44">
            <a:extLst>
              <a:ext uri="{FF2B5EF4-FFF2-40B4-BE49-F238E27FC236}">
                <a16:creationId xmlns:a16="http://schemas.microsoft.com/office/drawing/2014/main" id="{18D896EF-FDA9-7BB4-289B-F366448BA367}"/>
              </a:ext>
            </a:extLst>
          </p:cNvPr>
          <p:cNvCxnSpPr>
            <a:cxnSpLocks noChangeShapeType="1"/>
            <a:stCxn id="517163" idx="6"/>
            <a:endCxn id="517158" idx="2"/>
          </p:cNvCxnSpPr>
          <p:nvPr/>
        </p:nvCxnSpPr>
        <p:spPr bwMode="auto">
          <a:xfrm>
            <a:off x="1831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65" name="AutoShape 45">
            <a:extLst>
              <a:ext uri="{FF2B5EF4-FFF2-40B4-BE49-F238E27FC236}">
                <a16:creationId xmlns:a16="http://schemas.microsoft.com/office/drawing/2014/main" id="{361CD1FB-0057-92D2-80C5-33BABFCA730D}"/>
              </a:ext>
            </a:extLst>
          </p:cNvPr>
          <p:cNvCxnSpPr>
            <a:cxnSpLocks noChangeShapeType="1"/>
            <a:stCxn id="517158" idx="6"/>
            <a:endCxn id="517159" idx="2"/>
          </p:cNvCxnSpPr>
          <p:nvPr/>
        </p:nvCxnSpPr>
        <p:spPr bwMode="auto">
          <a:xfrm>
            <a:off x="2852738" y="5416550"/>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66" name="AutoShape 46">
            <a:extLst>
              <a:ext uri="{FF2B5EF4-FFF2-40B4-BE49-F238E27FC236}">
                <a16:creationId xmlns:a16="http://schemas.microsoft.com/office/drawing/2014/main" id="{E131AF23-536F-F14C-1731-21C4A6430795}"/>
              </a:ext>
            </a:extLst>
          </p:cNvPr>
          <p:cNvCxnSpPr>
            <a:cxnSpLocks noChangeShapeType="1"/>
            <a:stCxn id="517159" idx="6"/>
            <a:endCxn id="517160" idx="2"/>
          </p:cNvCxnSpPr>
          <p:nvPr/>
        </p:nvCxnSpPr>
        <p:spPr bwMode="auto">
          <a:xfrm>
            <a:off x="3863975"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67" name="AutoShape 47">
            <a:extLst>
              <a:ext uri="{FF2B5EF4-FFF2-40B4-BE49-F238E27FC236}">
                <a16:creationId xmlns:a16="http://schemas.microsoft.com/office/drawing/2014/main" id="{36269705-ACAF-720D-AA0D-9EF440F99278}"/>
              </a:ext>
            </a:extLst>
          </p:cNvPr>
          <p:cNvCxnSpPr>
            <a:cxnSpLocks noChangeShapeType="1"/>
            <a:stCxn id="517160" idx="6"/>
            <a:endCxn id="517161" idx="2"/>
          </p:cNvCxnSpPr>
          <p:nvPr/>
        </p:nvCxnSpPr>
        <p:spPr bwMode="auto">
          <a:xfrm>
            <a:off x="4884738" y="5416550"/>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68" name="AutoShape 48">
            <a:extLst>
              <a:ext uri="{FF2B5EF4-FFF2-40B4-BE49-F238E27FC236}">
                <a16:creationId xmlns:a16="http://schemas.microsoft.com/office/drawing/2014/main" id="{933A0E84-74E1-51B9-35DB-B7DACB8CA124}"/>
              </a:ext>
            </a:extLst>
          </p:cNvPr>
          <p:cNvCxnSpPr>
            <a:cxnSpLocks noChangeShapeType="1"/>
            <a:stCxn id="517161" idx="6"/>
            <a:endCxn id="517162" idx="2"/>
          </p:cNvCxnSpPr>
          <p:nvPr/>
        </p:nvCxnSpPr>
        <p:spPr bwMode="auto">
          <a:xfrm>
            <a:off x="5907088" y="5416550"/>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169" name="Oval 49">
            <a:extLst>
              <a:ext uri="{FF2B5EF4-FFF2-40B4-BE49-F238E27FC236}">
                <a16:creationId xmlns:a16="http://schemas.microsoft.com/office/drawing/2014/main" id="{F6018A61-BF00-700A-2A90-B58D62A04EDB}"/>
              </a:ext>
            </a:extLst>
          </p:cNvPr>
          <p:cNvSpPr>
            <a:spLocks noChangeArrowheads="1"/>
          </p:cNvSpPr>
          <p:nvPr/>
        </p:nvSpPr>
        <p:spPr bwMode="auto">
          <a:xfrm>
            <a:off x="2632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70" name="Oval 50">
            <a:extLst>
              <a:ext uri="{FF2B5EF4-FFF2-40B4-BE49-F238E27FC236}">
                <a16:creationId xmlns:a16="http://schemas.microsoft.com/office/drawing/2014/main" id="{40DCC1BC-8A75-D8A8-854D-2CAB0F15C2C8}"/>
              </a:ext>
            </a:extLst>
          </p:cNvPr>
          <p:cNvSpPr>
            <a:spLocks noChangeArrowheads="1"/>
          </p:cNvSpPr>
          <p:nvPr/>
        </p:nvSpPr>
        <p:spPr bwMode="auto">
          <a:xfrm>
            <a:off x="3643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71" name="Oval 51">
            <a:extLst>
              <a:ext uri="{FF2B5EF4-FFF2-40B4-BE49-F238E27FC236}">
                <a16:creationId xmlns:a16="http://schemas.microsoft.com/office/drawing/2014/main" id="{38932224-A4E5-06EF-D792-75E459E10DD0}"/>
              </a:ext>
            </a:extLst>
          </p:cNvPr>
          <p:cNvSpPr>
            <a:spLocks noChangeArrowheads="1"/>
          </p:cNvSpPr>
          <p:nvPr/>
        </p:nvSpPr>
        <p:spPr bwMode="auto">
          <a:xfrm>
            <a:off x="4664075"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72" name="Oval 52">
            <a:extLst>
              <a:ext uri="{FF2B5EF4-FFF2-40B4-BE49-F238E27FC236}">
                <a16:creationId xmlns:a16="http://schemas.microsoft.com/office/drawing/2014/main" id="{FC7778CF-D003-0244-759E-A129B1EAC657}"/>
              </a:ext>
            </a:extLst>
          </p:cNvPr>
          <p:cNvSpPr>
            <a:spLocks noChangeArrowheads="1"/>
          </p:cNvSpPr>
          <p:nvPr/>
        </p:nvSpPr>
        <p:spPr bwMode="auto">
          <a:xfrm>
            <a:off x="5684838"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73" name="Oval 53">
            <a:extLst>
              <a:ext uri="{FF2B5EF4-FFF2-40B4-BE49-F238E27FC236}">
                <a16:creationId xmlns:a16="http://schemas.microsoft.com/office/drawing/2014/main" id="{1EC61BAF-424A-3820-42B5-A4FDB45720BE}"/>
              </a:ext>
            </a:extLst>
          </p:cNvPr>
          <p:cNvSpPr>
            <a:spLocks noChangeArrowheads="1"/>
          </p:cNvSpPr>
          <p:nvPr/>
        </p:nvSpPr>
        <p:spPr bwMode="auto">
          <a:xfrm>
            <a:off x="6705600" y="6319838"/>
            <a:ext cx="214313"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sp>
        <p:nvSpPr>
          <p:cNvPr id="517174" name="Oval 54">
            <a:extLst>
              <a:ext uri="{FF2B5EF4-FFF2-40B4-BE49-F238E27FC236}">
                <a16:creationId xmlns:a16="http://schemas.microsoft.com/office/drawing/2014/main" id="{02FC05F7-0954-9292-6B84-51FC980C0255}"/>
              </a:ext>
            </a:extLst>
          </p:cNvPr>
          <p:cNvSpPr>
            <a:spLocks noChangeArrowheads="1"/>
          </p:cNvSpPr>
          <p:nvPr/>
        </p:nvSpPr>
        <p:spPr bwMode="auto">
          <a:xfrm>
            <a:off x="1611313" y="63198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175" name="AutoShape 55">
            <a:extLst>
              <a:ext uri="{FF2B5EF4-FFF2-40B4-BE49-F238E27FC236}">
                <a16:creationId xmlns:a16="http://schemas.microsoft.com/office/drawing/2014/main" id="{4979B4D7-CCB9-9AC8-D0CC-7A784814A429}"/>
              </a:ext>
            </a:extLst>
          </p:cNvPr>
          <p:cNvCxnSpPr>
            <a:cxnSpLocks noChangeShapeType="1"/>
            <a:stCxn id="517174" idx="6"/>
            <a:endCxn id="517169" idx="2"/>
          </p:cNvCxnSpPr>
          <p:nvPr/>
        </p:nvCxnSpPr>
        <p:spPr bwMode="auto">
          <a:xfrm>
            <a:off x="1831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76" name="AutoShape 56">
            <a:extLst>
              <a:ext uri="{FF2B5EF4-FFF2-40B4-BE49-F238E27FC236}">
                <a16:creationId xmlns:a16="http://schemas.microsoft.com/office/drawing/2014/main" id="{DA2EA1C8-1186-9873-7907-B58E5D6E8FDB}"/>
              </a:ext>
            </a:extLst>
          </p:cNvPr>
          <p:cNvCxnSpPr>
            <a:cxnSpLocks noChangeShapeType="1"/>
            <a:stCxn id="517169" idx="6"/>
            <a:endCxn id="517170" idx="2"/>
          </p:cNvCxnSpPr>
          <p:nvPr/>
        </p:nvCxnSpPr>
        <p:spPr bwMode="auto">
          <a:xfrm>
            <a:off x="2852738" y="6427788"/>
            <a:ext cx="782637"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77" name="AutoShape 57">
            <a:extLst>
              <a:ext uri="{FF2B5EF4-FFF2-40B4-BE49-F238E27FC236}">
                <a16:creationId xmlns:a16="http://schemas.microsoft.com/office/drawing/2014/main" id="{E92F57E5-BF84-0CC7-4557-E83A68EAA803}"/>
              </a:ext>
            </a:extLst>
          </p:cNvPr>
          <p:cNvCxnSpPr>
            <a:cxnSpLocks noChangeShapeType="1"/>
            <a:stCxn id="517170" idx="6"/>
            <a:endCxn id="517171" idx="2"/>
          </p:cNvCxnSpPr>
          <p:nvPr/>
        </p:nvCxnSpPr>
        <p:spPr bwMode="auto">
          <a:xfrm>
            <a:off x="3863975"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78" name="AutoShape 58">
            <a:extLst>
              <a:ext uri="{FF2B5EF4-FFF2-40B4-BE49-F238E27FC236}">
                <a16:creationId xmlns:a16="http://schemas.microsoft.com/office/drawing/2014/main" id="{018F85DF-A716-05AB-99F9-34CEB09A12B1}"/>
              </a:ext>
            </a:extLst>
          </p:cNvPr>
          <p:cNvCxnSpPr>
            <a:cxnSpLocks noChangeShapeType="1"/>
            <a:stCxn id="517171" idx="6"/>
            <a:endCxn id="517172" idx="2"/>
          </p:cNvCxnSpPr>
          <p:nvPr/>
        </p:nvCxnSpPr>
        <p:spPr bwMode="auto">
          <a:xfrm>
            <a:off x="4884738" y="6427788"/>
            <a:ext cx="79375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79" name="AutoShape 59">
            <a:extLst>
              <a:ext uri="{FF2B5EF4-FFF2-40B4-BE49-F238E27FC236}">
                <a16:creationId xmlns:a16="http://schemas.microsoft.com/office/drawing/2014/main" id="{3925FB55-D6F5-88E1-B10A-E2300D02AA1D}"/>
              </a:ext>
            </a:extLst>
          </p:cNvPr>
          <p:cNvCxnSpPr>
            <a:cxnSpLocks noChangeShapeType="1"/>
            <a:stCxn id="517172" idx="6"/>
            <a:endCxn id="517173" idx="2"/>
          </p:cNvCxnSpPr>
          <p:nvPr/>
        </p:nvCxnSpPr>
        <p:spPr bwMode="auto">
          <a:xfrm>
            <a:off x="5907088" y="6427788"/>
            <a:ext cx="792162"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0" name="AutoShape 60">
            <a:extLst>
              <a:ext uri="{FF2B5EF4-FFF2-40B4-BE49-F238E27FC236}">
                <a16:creationId xmlns:a16="http://schemas.microsoft.com/office/drawing/2014/main" id="{5A9AE0F8-5A1F-13D1-D5E8-DD5449EAE7D6}"/>
              </a:ext>
            </a:extLst>
          </p:cNvPr>
          <p:cNvCxnSpPr>
            <a:cxnSpLocks noChangeShapeType="1"/>
            <a:stCxn id="517163" idx="4"/>
            <a:endCxn id="517174" idx="0"/>
          </p:cNvCxnSpPr>
          <p:nvPr/>
        </p:nvCxnSpPr>
        <p:spPr bwMode="auto">
          <a:xfrm>
            <a:off x="1719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1" name="AutoShape 61">
            <a:extLst>
              <a:ext uri="{FF2B5EF4-FFF2-40B4-BE49-F238E27FC236}">
                <a16:creationId xmlns:a16="http://schemas.microsoft.com/office/drawing/2014/main" id="{AEFD3EE0-4189-2819-2818-523B9E8EBD49}"/>
              </a:ext>
            </a:extLst>
          </p:cNvPr>
          <p:cNvCxnSpPr>
            <a:cxnSpLocks noChangeShapeType="1"/>
            <a:stCxn id="517158" idx="4"/>
            <a:endCxn id="517169" idx="0"/>
          </p:cNvCxnSpPr>
          <p:nvPr/>
        </p:nvCxnSpPr>
        <p:spPr bwMode="auto">
          <a:xfrm>
            <a:off x="2740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2" name="AutoShape 62">
            <a:extLst>
              <a:ext uri="{FF2B5EF4-FFF2-40B4-BE49-F238E27FC236}">
                <a16:creationId xmlns:a16="http://schemas.microsoft.com/office/drawing/2014/main" id="{61A17D32-BC15-4DCB-4AD5-FE0858E1F0AE}"/>
              </a:ext>
            </a:extLst>
          </p:cNvPr>
          <p:cNvCxnSpPr>
            <a:cxnSpLocks noChangeShapeType="1"/>
            <a:stCxn id="517159" idx="4"/>
            <a:endCxn id="517170" idx="0"/>
          </p:cNvCxnSpPr>
          <p:nvPr/>
        </p:nvCxnSpPr>
        <p:spPr bwMode="auto">
          <a:xfrm>
            <a:off x="3751263"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3" name="AutoShape 63">
            <a:extLst>
              <a:ext uri="{FF2B5EF4-FFF2-40B4-BE49-F238E27FC236}">
                <a16:creationId xmlns:a16="http://schemas.microsoft.com/office/drawing/2014/main" id="{A03BCE97-5C6D-9C02-6FEC-D3F1A998F5DF}"/>
              </a:ext>
            </a:extLst>
          </p:cNvPr>
          <p:cNvCxnSpPr>
            <a:cxnSpLocks noChangeShapeType="1"/>
            <a:stCxn id="517160" idx="4"/>
            <a:endCxn id="517171" idx="0"/>
          </p:cNvCxnSpPr>
          <p:nvPr/>
        </p:nvCxnSpPr>
        <p:spPr bwMode="auto">
          <a:xfrm>
            <a:off x="4772025"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4" name="AutoShape 64">
            <a:extLst>
              <a:ext uri="{FF2B5EF4-FFF2-40B4-BE49-F238E27FC236}">
                <a16:creationId xmlns:a16="http://schemas.microsoft.com/office/drawing/2014/main" id="{8B0E4104-4D65-7745-F594-289EC41996F0}"/>
              </a:ext>
            </a:extLst>
          </p:cNvPr>
          <p:cNvCxnSpPr>
            <a:cxnSpLocks noChangeShapeType="1"/>
            <a:stCxn id="517161" idx="4"/>
            <a:endCxn id="517172" idx="0"/>
          </p:cNvCxnSpPr>
          <p:nvPr/>
        </p:nvCxnSpPr>
        <p:spPr bwMode="auto">
          <a:xfrm>
            <a:off x="5792788"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5" name="AutoShape 65">
            <a:extLst>
              <a:ext uri="{FF2B5EF4-FFF2-40B4-BE49-F238E27FC236}">
                <a16:creationId xmlns:a16="http://schemas.microsoft.com/office/drawing/2014/main" id="{666BCB3C-F508-D40D-168E-547658D227BC}"/>
              </a:ext>
            </a:extLst>
          </p:cNvPr>
          <p:cNvCxnSpPr>
            <a:cxnSpLocks noChangeShapeType="1"/>
            <a:stCxn id="517162" idx="4"/>
            <a:endCxn id="517173" idx="0"/>
          </p:cNvCxnSpPr>
          <p:nvPr/>
        </p:nvCxnSpPr>
        <p:spPr bwMode="auto">
          <a:xfrm>
            <a:off x="6813550" y="5530850"/>
            <a:ext cx="0" cy="7826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6" name="AutoShape 66">
            <a:extLst>
              <a:ext uri="{FF2B5EF4-FFF2-40B4-BE49-F238E27FC236}">
                <a16:creationId xmlns:a16="http://schemas.microsoft.com/office/drawing/2014/main" id="{E963A5A1-CFC5-2B25-32B8-940384F12687}"/>
              </a:ext>
            </a:extLst>
          </p:cNvPr>
          <p:cNvCxnSpPr>
            <a:cxnSpLocks noChangeShapeType="1"/>
            <a:stCxn id="517163" idx="5"/>
            <a:endCxn id="517169" idx="1"/>
          </p:cNvCxnSpPr>
          <p:nvPr/>
        </p:nvCxnSpPr>
        <p:spPr bwMode="auto">
          <a:xfrm>
            <a:off x="1793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7" name="AutoShape 67">
            <a:extLst>
              <a:ext uri="{FF2B5EF4-FFF2-40B4-BE49-F238E27FC236}">
                <a16:creationId xmlns:a16="http://schemas.microsoft.com/office/drawing/2014/main" id="{715AC7F1-1F21-56A1-62E2-138896CF113C}"/>
              </a:ext>
            </a:extLst>
          </p:cNvPr>
          <p:cNvCxnSpPr>
            <a:cxnSpLocks noChangeShapeType="1"/>
            <a:stCxn id="517158" idx="5"/>
            <a:endCxn id="517170" idx="1"/>
          </p:cNvCxnSpPr>
          <p:nvPr/>
        </p:nvCxnSpPr>
        <p:spPr bwMode="auto">
          <a:xfrm>
            <a:off x="2814638" y="5499100"/>
            <a:ext cx="860425"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8" name="AutoShape 68">
            <a:extLst>
              <a:ext uri="{FF2B5EF4-FFF2-40B4-BE49-F238E27FC236}">
                <a16:creationId xmlns:a16="http://schemas.microsoft.com/office/drawing/2014/main" id="{0B31B00B-E82B-5754-E784-C858BF646101}"/>
              </a:ext>
            </a:extLst>
          </p:cNvPr>
          <p:cNvCxnSpPr>
            <a:cxnSpLocks noChangeShapeType="1"/>
            <a:stCxn id="517159" idx="5"/>
            <a:endCxn id="517171" idx="1"/>
          </p:cNvCxnSpPr>
          <p:nvPr/>
        </p:nvCxnSpPr>
        <p:spPr bwMode="auto">
          <a:xfrm>
            <a:off x="3825875"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89" name="AutoShape 69">
            <a:extLst>
              <a:ext uri="{FF2B5EF4-FFF2-40B4-BE49-F238E27FC236}">
                <a16:creationId xmlns:a16="http://schemas.microsoft.com/office/drawing/2014/main" id="{0E79CF04-4B2B-6A11-15A5-031DFF66628E}"/>
              </a:ext>
            </a:extLst>
          </p:cNvPr>
          <p:cNvCxnSpPr>
            <a:cxnSpLocks noChangeShapeType="1"/>
            <a:stCxn id="517160" idx="5"/>
            <a:endCxn id="517172" idx="1"/>
          </p:cNvCxnSpPr>
          <p:nvPr/>
        </p:nvCxnSpPr>
        <p:spPr bwMode="auto">
          <a:xfrm>
            <a:off x="4846638"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0" name="AutoShape 70">
            <a:extLst>
              <a:ext uri="{FF2B5EF4-FFF2-40B4-BE49-F238E27FC236}">
                <a16:creationId xmlns:a16="http://schemas.microsoft.com/office/drawing/2014/main" id="{1B155843-A95C-873D-E6E1-08071A118407}"/>
              </a:ext>
            </a:extLst>
          </p:cNvPr>
          <p:cNvCxnSpPr>
            <a:cxnSpLocks noChangeShapeType="1"/>
            <a:stCxn id="517161" idx="5"/>
            <a:endCxn id="517173" idx="1"/>
          </p:cNvCxnSpPr>
          <p:nvPr/>
        </p:nvCxnSpPr>
        <p:spPr bwMode="auto">
          <a:xfrm>
            <a:off x="5867400" y="5499100"/>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1" name="AutoShape 71">
            <a:extLst>
              <a:ext uri="{FF2B5EF4-FFF2-40B4-BE49-F238E27FC236}">
                <a16:creationId xmlns:a16="http://schemas.microsoft.com/office/drawing/2014/main" id="{40A515E0-C4FB-224E-64C1-710E4CE376A6}"/>
              </a:ext>
            </a:extLst>
          </p:cNvPr>
          <p:cNvCxnSpPr>
            <a:cxnSpLocks noChangeShapeType="1"/>
            <a:stCxn id="517141" idx="4"/>
            <a:endCxn id="517163" idx="0"/>
          </p:cNvCxnSpPr>
          <p:nvPr/>
        </p:nvCxnSpPr>
        <p:spPr bwMode="auto">
          <a:xfrm>
            <a:off x="1719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2" name="AutoShape 72">
            <a:extLst>
              <a:ext uri="{FF2B5EF4-FFF2-40B4-BE49-F238E27FC236}">
                <a16:creationId xmlns:a16="http://schemas.microsoft.com/office/drawing/2014/main" id="{45166544-AA83-16EF-01CD-93367B96E56C}"/>
              </a:ext>
            </a:extLst>
          </p:cNvPr>
          <p:cNvCxnSpPr>
            <a:cxnSpLocks noChangeShapeType="1"/>
            <a:stCxn id="517136" idx="4"/>
            <a:endCxn id="517158" idx="0"/>
          </p:cNvCxnSpPr>
          <p:nvPr/>
        </p:nvCxnSpPr>
        <p:spPr bwMode="auto">
          <a:xfrm>
            <a:off x="2740025"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3" name="AutoShape 73">
            <a:extLst>
              <a:ext uri="{FF2B5EF4-FFF2-40B4-BE49-F238E27FC236}">
                <a16:creationId xmlns:a16="http://schemas.microsoft.com/office/drawing/2014/main" id="{28C16703-24AD-4ADC-B9A3-5D459C37B3A4}"/>
              </a:ext>
            </a:extLst>
          </p:cNvPr>
          <p:cNvCxnSpPr>
            <a:cxnSpLocks noChangeShapeType="1"/>
            <a:stCxn id="517137" idx="4"/>
            <a:endCxn id="517159" idx="0"/>
          </p:cNvCxnSpPr>
          <p:nvPr/>
        </p:nvCxnSpPr>
        <p:spPr bwMode="auto">
          <a:xfrm>
            <a:off x="375126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4" name="AutoShape 74">
            <a:extLst>
              <a:ext uri="{FF2B5EF4-FFF2-40B4-BE49-F238E27FC236}">
                <a16:creationId xmlns:a16="http://schemas.microsoft.com/office/drawing/2014/main" id="{E10272C9-967C-3498-9B5B-B6A4D22585E5}"/>
              </a:ext>
            </a:extLst>
          </p:cNvPr>
          <p:cNvCxnSpPr>
            <a:cxnSpLocks noChangeShapeType="1"/>
            <a:stCxn id="517138" idx="4"/>
            <a:endCxn id="517160" idx="0"/>
          </p:cNvCxnSpPr>
          <p:nvPr/>
        </p:nvCxnSpPr>
        <p:spPr bwMode="auto">
          <a:xfrm flipH="1">
            <a:off x="4772025" y="4637088"/>
            <a:ext cx="1588" cy="6635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5" name="AutoShape 75">
            <a:extLst>
              <a:ext uri="{FF2B5EF4-FFF2-40B4-BE49-F238E27FC236}">
                <a16:creationId xmlns:a16="http://schemas.microsoft.com/office/drawing/2014/main" id="{B30E603A-3E57-188E-3884-5470353C5029}"/>
              </a:ext>
            </a:extLst>
          </p:cNvPr>
          <p:cNvCxnSpPr>
            <a:cxnSpLocks noChangeShapeType="1"/>
            <a:stCxn id="517139" idx="4"/>
            <a:endCxn id="517161" idx="0"/>
          </p:cNvCxnSpPr>
          <p:nvPr/>
        </p:nvCxnSpPr>
        <p:spPr bwMode="auto">
          <a:xfrm>
            <a:off x="5792788"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6" name="AutoShape 76">
            <a:extLst>
              <a:ext uri="{FF2B5EF4-FFF2-40B4-BE49-F238E27FC236}">
                <a16:creationId xmlns:a16="http://schemas.microsoft.com/office/drawing/2014/main" id="{C36DCEC3-28F3-231C-BE5C-56D799627BD4}"/>
              </a:ext>
            </a:extLst>
          </p:cNvPr>
          <p:cNvCxnSpPr>
            <a:cxnSpLocks noChangeShapeType="1"/>
            <a:stCxn id="517140" idx="4"/>
            <a:endCxn id="517162" idx="0"/>
          </p:cNvCxnSpPr>
          <p:nvPr/>
        </p:nvCxnSpPr>
        <p:spPr bwMode="auto">
          <a:xfrm>
            <a:off x="6813550"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7" name="AutoShape 77">
            <a:extLst>
              <a:ext uri="{FF2B5EF4-FFF2-40B4-BE49-F238E27FC236}">
                <a16:creationId xmlns:a16="http://schemas.microsoft.com/office/drawing/2014/main" id="{CD0A591C-8A61-7D69-4FC1-04A59F3ACEB8}"/>
              </a:ext>
            </a:extLst>
          </p:cNvPr>
          <p:cNvCxnSpPr>
            <a:cxnSpLocks noChangeShapeType="1"/>
            <a:stCxn id="517141" idx="5"/>
            <a:endCxn id="517158" idx="1"/>
          </p:cNvCxnSpPr>
          <p:nvPr/>
        </p:nvCxnSpPr>
        <p:spPr bwMode="auto">
          <a:xfrm>
            <a:off x="1793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8" name="AutoShape 78">
            <a:extLst>
              <a:ext uri="{FF2B5EF4-FFF2-40B4-BE49-F238E27FC236}">
                <a16:creationId xmlns:a16="http://schemas.microsoft.com/office/drawing/2014/main" id="{964C1EA2-139C-BE6D-0269-5341F49EF131}"/>
              </a:ext>
            </a:extLst>
          </p:cNvPr>
          <p:cNvCxnSpPr>
            <a:cxnSpLocks noChangeShapeType="1"/>
            <a:stCxn id="517136" idx="5"/>
            <a:endCxn id="517159" idx="1"/>
          </p:cNvCxnSpPr>
          <p:nvPr/>
        </p:nvCxnSpPr>
        <p:spPr bwMode="auto">
          <a:xfrm>
            <a:off x="2814638" y="4537075"/>
            <a:ext cx="8604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199" name="AutoShape 79">
            <a:extLst>
              <a:ext uri="{FF2B5EF4-FFF2-40B4-BE49-F238E27FC236}">
                <a16:creationId xmlns:a16="http://schemas.microsoft.com/office/drawing/2014/main" id="{193125CC-5506-94BC-7F8D-608D0C6BB048}"/>
              </a:ext>
            </a:extLst>
          </p:cNvPr>
          <p:cNvCxnSpPr>
            <a:cxnSpLocks noChangeShapeType="1"/>
            <a:stCxn id="517137" idx="5"/>
            <a:endCxn id="517160" idx="1"/>
          </p:cNvCxnSpPr>
          <p:nvPr/>
        </p:nvCxnSpPr>
        <p:spPr bwMode="auto">
          <a:xfrm>
            <a:off x="3825875"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00" name="AutoShape 80">
            <a:extLst>
              <a:ext uri="{FF2B5EF4-FFF2-40B4-BE49-F238E27FC236}">
                <a16:creationId xmlns:a16="http://schemas.microsoft.com/office/drawing/2014/main" id="{8FFCBF85-BC55-4A39-8366-C3BF3D5BAFD1}"/>
              </a:ext>
            </a:extLst>
          </p:cNvPr>
          <p:cNvCxnSpPr>
            <a:cxnSpLocks noChangeShapeType="1"/>
            <a:stCxn id="517138" idx="5"/>
            <a:endCxn id="517161" idx="1"/>
          </p:cNvCxnSpPr>
          <p:nvPr/>
        </p:nvCxnSpPr>
        <p:spPr bwMode="auto">
          <a:xfrm>
            <a:off x="4894263" y="4587875"/>
            <a:ext cx="822325" cy="744538"/>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01" name="AutoShape 81">
            <a:extLst>
              <a:ext uri="{FF2B5EF4-FFF2-40B4-BE49-F238E27FC236}">
                <a16:creationId xmlns:a16="http://schemas.microsoft.com/office/drawing/2014/main" id="{97D6A2C6-98D5-7F70-AD9F-1DEF94420001}"/>
              </a:ext>
            </a:extLst>
          </p:cNvPr>
          <p:cNvCxnSpPr>
            <a:cxnSpLocks noChangeShapeType="1"/>
            <a:stCxn id="517139" idx="5"/>
            <a:endCxn id="517162" idx="1"/>
          </p:cNvCxnSpPr>
          <p:nvPr/>
        </p:nvCxnSpPr>
        <p:spPr bwMode="auto">
          <a:xfrm>
            <a:off x="5867400"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202" name="Oval 82">
            <a:extLst>
              <a:ext uri="{FF2B5EF4-FFF2-40B4-BE49-F238E27FC236}">
                <a16:creationId xmlns:a16="http://schemas.microsoft.com/office/drawing/2014/main" id="{3447712A-679A-E2D0-13D3-0524E2E367C5}"/>
              </a:ext>
            </a:extLst>
          </p:cNvPr>
          <p:cNvSpPr>
            <a:spLocks noChangeArrowheads="1"/>
          </p:cNvSpPr>
          <p:nvPr/>
        </p:nvSpPr>
        <p:spPr bwMode="auto">
          <a:xfrm>
            <a:off x="7726363" y="3335338"/>
            <a:ext cx="214312" cy="214312"/>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203" name="AutoShape 83">
            <a:extLst>
              <a:ext uri="{FF2B5EF4-FFF2-40B4-BE49-F238E27FC236}">
                <a16:creationId xmlns:a16="http://schemas.microsoft.com/office/drawing/2014/main" id="{4D767E87-32CD-D861-AD67-E111F070632D}"/>
              </a:ext>
            </a:extLst>
          </p:cNvPr>
          <p:cNvCxnSpPr>
            <a:cxnSpLocks noChangeShapeType="1"/>
            <a:stCxn id="517130" idx="6"/>
            <a:endCxn id="517202" idx="2"/>
          </p:cNvCxnSpPr>
          <p:nvPr/>
        </p:nvCxnSpPr>
        <p:spPr bwMode="auto">
          <a:xfrm>
            <a:off x="6927850" y="3443288"/>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204" name="Oval 84">
            <a:extLst>
              <a:ext uri="{FF2B5EF4-FFF2-40B4-BE49-F238E27FC236}">
                <a16:creationId xmlns:a16="http://schemas.microsoft.com/office/drawing/2014/main" id="{9E2AAC21-4DB7-38C6-098B-F3EA45278FDC}"/>
              </a:ext>
            </a:extLst>
          </p:cNvPr>
          <p:cNvSpPr>
            <a:spLocks noChangeArrowheads="1"/>
          </p:cNvSpPr>
          <p:nvPr/>
        </p:nvSpPr>
        <p:spPr bwMode="auto">
          <a:xfrm>
            <a:off x="7726363" y="4346575"/>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205" name="AutoShape 85">
            <a:extLst>
              <a:ext uri="{FF2B5EF4-FFF2-40B4-BE49-F238E27FC236}">
                <a16:creationId xmlns:a16="http://schemas.microsoft.com/office/drawing/2014/main" id="{5563D0C0-A69D-D64D-06CB-D37FB7C4E962}"/>
              </a:ext>
            </a:extLst>
          </p:cNvPr>
          <p:cNvCxnSpPr>
            <a:cxnSpLocks noChangeShapeType="1"/>
            <a:stCxn id="517140" idx="6"/>
            <a:endCxn id="517204" idx="2"/>
          </p:cNvCxnSpPr>
          <p:nvPr/>
        </p:nvCxnSpPr>
        <p:spPr bwMode="auto">
          <a:xfrm>
            <a:off x="6927850" y="4454525"/>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06" name="AutoShape 86">
            <a:extLst>
              <a:ext uri="{FF2B5EF4-FFF2-40B4-BE49-F238E27FC236}">
                <a16:creationId xmlns:a16="http://schemas.microsoft.com/office/drawing/2014/main" id="{823811BE-30F1-D307-9599-7127AE6A161D}"/>
              </a:ext>
            </a:extLst>
          </p:cNvPr>
          <p:cNvCxnSpPr>
            <a:cxnSpLocks noChangeShapeType="1"/>
            <a:stCxn id="517202" idx="4"/>
            <a:endCxn id="517204" idx="0"/>
          </p:cNvCxnSpPr>
          <p:nvPr/>
        </p:nvCxnSpPr>
        <p:spPr bwMode="auto">
          <a:xfrm>
            <a:off x="7834313" y="3557588"/>
            <a:ext cx="0" cy="782637"/>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07" name="AutoShape 87">
            <a:extLst>
              <a:ext uri="{FF2B5EF4-FFF2-40B4-BE49-F238E27FC236}">
                <a16:creationId xmlns:a16="http://schemas.microsoft.com/office/drawing/2014/main" id="{FD191712-1873-8F76-83FF-A7BCBE90A91D}"/>
              </a:ext>
            </a:extLst>
          </p:cNvPr>
          <p:cNvCxnSpPr>
            <a:cxnSpLocks noChangeShapeType="1"/>
            <a:stCxn id="517130" idx="5"/>
            <a:endCxn id="517204" idx="1"/>
          </p:cNvCxnSpPr>
          <p:nvPr/>
        </p:nvCxnSpPr>
        <p:spPr bwMode="auto">
          <a:xfrm>
            <a:off x="6888163" y="3525838"/>
            <a:ext cx="869950" cy="84455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208" name="Oval 88">
            <a:extLst>
              <a:ext uri="{FF2B5EF4-FFF2-40B4-BE49-F238E27FC236}">
                <a16:creationId xmlns:a16="http://schemas.microsoft.com/office/drawing/2014/main" id="{7A0FAD52-B52F-2959-E74F-21AF4E05D0FB}"/>
              </a:ext>
            </a:extLst>
          </p:cNvPr>
          <p:cNvSpPr>
            <a:spLocks noChangeArrowheads="1"/>
          </p:cNvSpPr>
          <p:nvPr/>
        </p:nvSpPr>
        <p:spPr bwMode="auto">
          <a:xfrm>
            <a:off x="7726363" y="5308600"/>
            <a:ext cx="214312" cy="214313"/>
          </a:xfrm>
          <a:prstGeom prst="ellipse">
            <a:avLst/>
          </a:prstGeom>
          <a:solidFill>
            <a:schemeClr val="tx2"/>
          </a:solidFill>
          <a:ln w="15875">
            <a:solidFill>
              <a:schemeClr val="tx2"/>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endParaRPr kumimoji="0" lang="en-US" altLang="en-US" sz="1400"/>
          </a:p>
        </p:txBody>
      </p:sp>
      <p:cxnSp>
        <p:nvCxnSpPr>
          <p:cNvPr id="517209" name="AutoShape 89">
            <a:extLst>
              <a:ext uri="{FF2B5EF4-FFF2-40B4-BE49-F238E27FC236}">
                <a16:creationId xmlns:a16="http://schemas.microsoft.com/office/drawing/2014/main" id="{24515BE5-F220-4C15-88C1-E754C4EF1608}"/>
              </a:ext>
            </a:extLst>
          </p:cNvPr>
          <p:cNvCxnSpPr>
            <a:cxnSpLocks noChangeShapeType="1"/>
            <a:stCxn id="517162" idx="6"/>
            <a:endCxn id="517208" idx="2"/>
          </p:cNvCxnSpPr>
          <p:nvPr/>
        </p:nvCxnSpPr>
        <p:spPr bwMode="auto">
          <a:xfrm>
            <a:off x="6927850" y="5416550"/>
            <a:ext cx="792163"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11" name="AutoShape 91">
            <a:extLst>
              <a:ext uri="{FF2B5EF4-FFF2-40B4-BE49-F238E27FC236}">
                <a16:creationId xmlns:a16="http://schemas.microsoft.com/office/drawing/2014/main" id="{101BD90C-1257-78EA-34CD-4EF91DA5A3FE}"/>
              </a:ext>
            </a:extLst>
          </p:cNvPr>
          <p:cNvCxnSpPr>
            <a:cxnSpLocks noChangeShapeType="1"/>
            <a:stCxn id="517173" idx="6"/>
          </p:cNvCxnSpPr>
          <p:nvPr/>
        </p:nvCxnSpPr>
        <p:spPr bwMode="auto">
          <a:xfrm>
            <a:off x="6927850" y="6427788"/>
            <a:ext cx="723900" cy="0"/>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12" name="AutoShape 92">
            <a:extLst>
              <a:ext uri="{FF2B5EF4-FFF2-40B4-BE49-F238E27FC236}">
                <a16:creationId xmlns:a16="http://schemas.microsoft.com/office/drawing/2014/main" id="{A53CFBB2-CABA-F385-2818-E2706D96FB15}"/>
              </a:ext>
            </a:extLst>
          </p:cNvPr>
          <p:cNvCxnSpPr>
            <a:cxnSpLocks noChangeShapeType="1"/>
            <a:stCxn id="517208" idx="4"/>
          </p:cNvCxnSpPr>
          <p:nvPr/>
        </p:nvCxnSpPr>
        <p:spPr bwMode="auto">
          <a:xfrm>
            <a:off x="7834313" y="5530850"/>
            <a:ext cx="0" cy="71437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13" name="AutoShape 93">
            <a:extLst>
              <a:ext uri="{FF2B5EF4-FFF2-40B4-BE49-F238E27FC236}">
                <a16:creationId xmlns:a16="http://schemas.microsoft.com/office/drawing/2014/main" id="{CBE7A68F-A525-ACE2-BEE6-98A0966B6D62}"/>
              </a:ext>
            </a:extLst>
          </p:cNvPr>
          <p:cNvCxnSpPr>
            <a:cxnSpLocks noChangeShapeType="1"/>
            <a:stCxn id="517162" idx="5"/>
          </p:cNvCxnSpPr>
          <p:nvPr/>
        </p:nvCxnSpPr>
        <p:spPr bwMode="auto">
          <a:xfrm>
            <a:off x="6888163" y="5499100"/>
            <a:ext cx="822325"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14" name="AutoShape 94">
            <a:extLst>
              <a:ext uri="{FF2B5EF4-FFF2-40B4-BE49-F238E27FC236}">
                <a16:creationId xmlns:a16="http://schemas.microsoft.com/office/drawing/2014/main" id="{922A7502-307D-7B08-15AB-B46CCBAB8241}"/>
              </a:ext>
            </a:extLst>
          </p:cNvPr>
          <p:cNvCxnSpPr>
            <a:cxnSpLocks noChangeShapeType="1"/>
            <a:stCxn id="517204" idx="4"/>
            <a:endCxn id="517208" idx="0"/>
          </p:cNvCxnSpPr>
          <p:nvPr/>
        </p:nvCxnSpPr>
        <p:spPr bwMode="auto">
          <a:xfrm>
            <a:off x="7834313" y="4567238"/>
            <a:ext cx="0" cy="735012"/>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17215" name="AutoShape 95">
            <a:extLst>
              <a:ext uri="{FF2B5EF4-FFF2-40B4-BE49-F238E27FC236}">
                <a16:creationId xmlns:a16="http://schemas.microsoft.com/office/drawing/2014/main" id="{445B2C3D-87F3-4BB2-998E-6F7249C8C50D}"/>
              </a:ext>
            </a:extLst>
          </p:cNvPr>
          <p:cNvCxnSpPr>
            <a:cxnSpLocks noChangeShapeType="1"/>
            <a:stCxn id="517140" idx="5"/>
            <a:endCxn id="517208" idx="1"/>
          </p:cNvCxnSpPr>
          <p:nvPr/>
        </p:nvCxnSpPr>
        <p:spPr bwMode="auto">
          <a:xfrm>
            <a:off x="6888163" y="4537075"/>
            <a:ext cx="869950" cy="796925"/>
          </a:xfrm>
          <a:prstGeom prst="straightConnector1">
            <a:avLst/>
          </a:prstGeom>
          <a:noFill/>
          <a:ln w="15875">
            <a:solidFill>
              <a:schemeClr val="tx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cxnSp>
      <p:sp>
        <p:nvSpPr>
          <p:cNvPr id="517216" name="Text Box 96">
            <a:extLst>
              <a:ext uri="{FF2B5EF4-FFF2-40B4-BE49-F238E27FC236}">
                <a16:creationId xmlns:a16="http://schemas.microsoft.com/office/drawing/2014/main" id="{61424912-E748-4696-7B21-D1404B981287}"/>
              </a:ext>
            </a:extLst>
          </p:cNvPr>
          <p:cNvSpPr txBox="1">
            <a:spLocks noChangeArrowheads="1"/>
          </p:cNvSpPr>
          <p:nvPr/>
        </p:nvSpPr>
        <p:spPr bwMode="auto">
          <a:xfrm>
            <a:off x="1066800" y="42894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1</a:t>
            </a:r>
            <a:endParaRPr lang="en-US" altLang="en-US" sz="1400"/>
          </a:p>
        </p:txBody>
      </p:sp>
      <p:sp>
        <p:nvSpPr>
          <p:cNvPr id="517217" name="Text Box 97">
            <a:extLst>
              <a:ext uri="{FF2B5EF4-FFF2-40B4-BE49-F238E27FC236}">
                <a16:creationId xmlns:a16="http://schemas.microsoft.com/office/drawing/2014/main" id="{CF4411C0-8B0A-2868-7499-5AA9B3E4FD4A}"/>
              </a:ext>
            </a:extLst>
          </p:cNvPr>
          <p:cNvSpPr txBox="1">
            <a:spLocks noChangeArrowheads="1"/>
          </p:cNvSpPr>
          <p:nvPr/>
        </p:nvSpPr>
        <p:spPr bwMode="auto">
          <a:xfrm>
            <a:off x="1066800" y="5254625"/>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2</a:t>
            </a:r>
            <a:endParaRPr lang="en-US" altLang="en-US" sz="1400"/>
          </a:p>
        </p:txBody>
      </p:sp>
      <p:sp>
        <p:nvSpPr>
          <p:cNvPr id="517218" name="Text Box 98">
            <a:extLst>
              <a:ext uri="{FF2B5EF4-FFF2-40B4-BE49-F238E27FC236}">
                <a16:creationId xmlns:a16="http://schemas.microsoft.com/office/drawing/2014/main" id="{F2E6DA39-CDD9-73E9-B2D9-F0F053300D88}"/>
              </a:ext>
            </a:extLst>
          </p:cNvPr>
          <p:cNvSpPr txBox="1">
            <a:spLocks noChangeArrowheads="1"/>
          </p:cNvSpPr>
          <p:nvPr/>
        </p:nvSpPr>
        <p:spPr bwMode="auto">
          <a:xfrm>
            <a:off x="25638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1</a:t>
            </a:r>
            <a:endParaRPr lang="en-US" altLang="en-US" sz="1400"/>
          </a:p>
        </p:txBody>
      </p:sp>
      <p:sp>
        <p:nvSpPr>
          <p:cNvPr id="517219" name="Text Box 99">
            <a:extLst>
              <a:ext uri="{FF2B5EF4-FFF2-40B4-BE49-F238E27FC236}">
                <a16:creationId xmlns:a16="http://schemas.microsoft.com/office/drawing/2014/main" id="{B97344F8-AD79-3A4D-BE09-267B59D1A277}"/>
              </a:ext>
            </a:extLst>
          </p:cNvPr>
          <p:cNvSpPr txBox="1">
            <a:spLocks noChangeArrowheads="1"/>
          </p:cNvSpPr>
          <p:nvPr/>
        </p:nvSpPr>
        <p:spPr bwMode="auto">
          <a:xfrm>
            <a:off x="1066800" y="6262688"/>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x</a:t>
            </a:r>
            <a:r>
              <a:rPr lang="en-US" altLang="en-US" sz="1400" baseline="-25000"/>
              <a:t>3</a:t>
            </a:r>
            <a:endParaRPr lang="en-US" altLang="en-US" sz="1400"/>
          </a:p>
        </p:txBody>
      </p:sp>
      <p:sp>
        <p:nvSpPr>
          <p:cNvPr id="517220" name="Text Box 100">
            <a:extLst>
              <a:ext uri="{FF2B5EF4-FFF2-40B4-BE49-F238E27FC236}">
                <a16:creationId xmlns:a16="http://schemas.microsoft.com/office/drawing/2014/main" id="{3408FF90-0718-771A-DF55-FC7C7679C491}"/>
              </a:ext>
            </a:extLst>
          </p:cNvPr>
          <p:cNvSpPr txBox="1">
            <a:spLocks noChangeArrowheads="1"/>
          </p:cNvSpPr>
          <p:nvPr/>
        </p:nvSpPr>
        <p:spPr bwMode="auto">
          <a:xfrm>
            <a:off x="3584575"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2</a:t>
            </a:r>
            <a:endParaRPr lang="en-US" altLang="en-US" sz="1400"/>
          </a:p>
        </p:txBody>
      </p:sp>
      <p:sp>
        <p:nvSpPr>
          <p:cNvPr id="517221" name="Text Box 101">
            <a:extLst>
              <a:ext uri="{FF2B5EF4-FFF2-40B4-BE49-F238E27FC236}">
                <a16:creationId xmlns:a16="http://schemas.microsoft.com/office/drawing/2014/main" id="{F877EC04-A25D-328A-88DA-57D890A2BCD5}"/>
              </a:ext>
            </a:extLst>
          </p:cNvPr>
          <p:cNvSpPr txBox="1">
            <a:spLocks noChangeArrowheads="1"/>
          </p:cNvSpPr>
          <p:nvPr/>
        </p:nvSpPr>
        <p:spPr bwMode="auto">
          <a:xfrm>
            <a:off x="4605338" y="2927350"/>
            <a:ext cx="40957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3</a:t>
            </a:r>
            <a:endParaRPr lang="en-US" altLang="en-US" sz="1400"/>
          </a:p>
        </p:txBody>
      </p:sp>
      <p:sp>
        <p:nvSpPr>
          <p:cNvPr id="517222" name="Text Box 102">
            <a:extLst>
              <a:ext uri="{FF2B5EF4-FFF2-40B4-BE49-F238E27FC236}">
                <a16:creationId xmlns:a16="http://schemas.microsoft.com/office/drawing/2014/main" id="{70EEFC5F-AA1A-2C3B-15EC-C75792EEC217}"/>
              </a:ext>
            </a:extLst>
          </p:cNvPr>
          <p:cNvSpPr txBox="1">
            <a:spLocks noChangeArrowheads="1"/>
          </p:cNvSpPr>
          <p:nvPr/>
        </p:nvSpPr>
        <p:spPr bwMode="auto">
          <a:xfrm>
            <a:off x="5627688"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4</a:t>
            </a:r>
            <a:endParaRPr lang="en-US" altLang="en-US" sz="1400"/>
          </a:p>
        </p:txBody>
      </p:sp>
      <p:sp>
        <p:nvSpPr>
          <p:cNvPr id="517223" name="Text Box 103">
            <a:extLst>
              <a:ext uri="{FF2B5EF4-FFF2-40B4-BE49-F238E27FC236}">
                <a16:creationId xmlns:a16="http://schemas.microsoft.com/office/drawing/2014/main" id="{E7EF7249-E02E-B16B-E59D-41EC80D124FE}"/>
              </a:ext>
            </a:extLst>
          </p:cNvPr>
          <p:cNvSpPr txBox="1">
            <a:spLocks noChangeArrowheads="1"/>
          </p:cNvSpPr>
          <p:nvPr/>
        </p:nvSpPr>
        <p:spPr bwMode="auto">
          <a:xfrm>
            <a:off x="6648450" y="2927350"/>
            <a:ext cx="40798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5</a:t>
            </a:r>
            <a:endParaRPr lang="en-US" altLang="en-US" sz="1400"/>
          </a:p>
        </p:txBody>
      </p:sp>
      <p:sp>
        <p:nvSpPr>
          <p:cNvPr id="517224" name="Text Box 104">
            <a:extLst>
              <a:ext uri="{FF2B5EF4-FFF2-40B4-BE49-F238E27FC236}">
                <a16:creationId xmlns:a16="http://schemas.microsoft.com/office/drawing/2014/main" id="{8A86FAA8-ABA3-07A6-54CF-758FA3B3E143}"/>
              </a:ext>
            </a:extLst>
          </p:cNvPr>
          <p:cNvSpPr txBox="1">
            <a:spLocks noChangeArrowheads="1"/>
          </p:cNvSpPr>
          <p:nvPr/>
        </p:nvSpPr>
        <p:spPr bwMode="auto">
          <a:xfrm>
            <a:off x="7669213" y="2927350"/>
            <a:ext cx="40798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y</a:t>
            </a:r>
            <a:r>
              <a:rPr lang="en-US" altLang="en-US" sz="1400" baseline="-25000"/>
              <a:t>6</a:t>
            </a:r>
            <a:endParaRPr lang="en-US" altLang="en-US" sz="1400"/>
          </a:p>
        </p:txBody>
      </p:sp>
      <p:sp>
        <p:nvSpPr>
          <p:cNvPr id="517225" name="Text Box 105">
            <a:extLst>
              <a:ext uri="{FF2B5EF4-FFF2-40B4-BE49-F238E27FC236}">
                <a16:creationId xmlns:a16="http://schemas.microsoft.com/office/drawing/2014/main" id="{A753F736-363F-4A44-B6A1-2A37C1FF1CDB}"/>
              </a:ext>
            </a:extLst>
          </p:cNvPr>
          <p:cNvSpPr txBox="1">
            <a:spLocks noChangeArrowheads="1"/>
          </p:cNvSpPr>
          <p:nvPr/>
        </p:nvSpPr>
        <p:spPr bwMode="auto">
          <a:xfrm>
            <a:off x="1135063" y="3267075"/>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7226" name="Text Box 106">
            <a:extLst>
              <a:ext uri="{FF2B5EF4-FFF2-40B4-BE49-F238E27FC236}">
                <a16:creationId xmlns:a16="http://schemas.microsoft.com/office/drawing/2014/main" id="{5E3B6D4B-30DA-CADB-8B8E-2FEB2A939826}"/>
              </a:ext>
            </a:extLst>
          </p:cNvPr>
          <p:cNvSpPr txBox="1">
            <a:spLocks noChangeArrowheads="1"/>
          </p:cNvSpPr>
          <p:nvPr/>
        </p:nvSpPr>
        <p:spPr bwMode="auto">
          <a:xfrm>
            <a:off x="1611313" y="2927350"/>
            <a:ext cx="407987"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ym typeface="Symbol" pitchFamily="2" charset="2"/>
              </a:rPr>
              <a:t></a:t>
            </a:r>
            <a:endParaRPr lang="en-US" altLang="en-US" sz="1400"/>
          </a:p>
        </p:txBody>
      </p:sp>
      <p:sp>
        <p:nvSpPr>
          <p:cNvPr id="517229" name="Oval 109">
            <a:extLst>
              <a:ext uri="{FF2B5EF4-FFF2-40B4-BE49-F238E27FC236}">
                <a16:creationId xmlns:a16="http://schemas.microsoft.com/office/drawing/2014/main" id="{73CB194C-C973-8B9A-9995-0EFB11A89901}"/>
              </a:ext>
            </a:extLst>
          </p:cNvPr>
          <p:cNvSpPr>
            <a:spLocks noChangeArrowheads="1"/>
          </p:cNvSpPr>
          <p:nvPr/>
        </p:nvSpPr>
        <p:spPr bwMode="auto">
          <a:xfrm>
            <a:off x="1543050" y="3267075"/>
            <a:ext cx="339725" cy="341313"/>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0-0</a:t>
            </a:r>
          </a:p>
        </p:txBody>
      </p:sp>
      <p:sp>
        <p:nvSpPr>
          <p:cNvPr id="517232" name="Text Box 112">
            <a:extLst>
              <a:ext uri="{FF2B5EF4-FFF2-40B4-BE49-F238E27FC236}">
                <a16:creationId xmlns:a16="http://schemas.microsoft.com/office/drawing/2014/main" id="{61736FE4-7841-6F9B-DC94-AA5D28EF8161}"/>
              </a:ext>
            </a:extLst>
          </p:cNvPr>
          <p:cNvSpPr txBox="1">
            <a:spLocks noChangeArrowheads="1"/>
          </p:cNvSpPr>
          <p:nvPr/>
        </p:nvSpPr>
        <p:spPr bwMode="auto">
          <a:xfrm>
            <a:off x="8126413" y="4240213"/>
            <a:ext cx="36195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olidFill>
                  <a:schemeClr val="accent1"/>
                </a:solidFill>
              </a:rPr>
              <a:t>q</a:t>
            </a:r>
          </a:p>
        </p:txBody>
      </p:sp>
      <p:sp>
        <p:nvSpPr>
          <p:cNvPr id="517233" name="Text Box 113">
            <a:extLst>
              <a:ext uri="{FF2B5EF4-FFF2-40B4-BE49-F238E27FC236}">
                <a16:creationId xmlns:a16="http://schemas.microsoft.com/office/drawing/2014/main" id="{D910989D-982B-4DDF-66E9-B742005CE381}"/>
              </a:ext>
            </a:extLst>
          </p:cNvPr>
          <p:cNvSpPr txBox="1">
            <a:spLocks noChangeArrowheads="1"/>
          </p:cNvSpPr>
          <p:nvPr/>
        </p:nvSpPr>
        <p:spPr bwMode="auto">
          <a:xfrm>
            <a:off x="4495800" y="2514600"/>
            <a:ext cx="8382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solidFill>
                  <a:schemeClr val="accent1"/>
                </a:solidFill>
              </a:rPr>
              <a:t>n / 2</a:t>
            </a:r>
          </a:p>
        </p:txBody>
      </p:sp>
      <p:sp>
        <p:nvSpPr>
          <p:cNvPr id="517235" name="Oval 115">
            <a:extLst>
              <a:ext uri="{FF2B5EF4-FFF2-40B4-BE49-F238E27FC236}">
                <a16:creationId xmlns:a16="http://schemas.microsoft.com/office/drawing/2014/main" id="{9C431F6F-0895-2192-41DC-9FD42D45FF42}"/>
              </a:ext>
            </a:extLst>
          </p:cNvPr>
          <p:cNvSpPr>
            <a:spLocks noChangeArrowheads="1"/>
          </p:cNvSpPr>
          <p:nvPr/>
        </p:nvSpPr>
        <p:spPr bwMode="auto">
          <a:xfrm>
            <a:off x="7659688" y="6251575"/>
            <a:ext cx="349250" cy="350838"/>
          </a:xfrm>
          <a:prstGeom prst="ellipse">
            <a:avLst/>
          </a:prstGeom>
          <a:solidFill>
            <a:srgbClr val="003399"/>
          </a:solidFill>
          <a:ln w="1587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kumimoji="0" lang="en-US" altLang="en-US" sz="1400">
                <a:solidFill>
                  <a:schemeClr val="bg1"/>
                </a:solidFill>
              </a:rPr>
              <a:t>m-n</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EFA24B80-ADE7-3D29-9854-01362B47AB69}"/>
              </a:ext>
            </a:extLst>
          </p:cNvPr>
          <p:cNvSpPr>
            <a:spLocks noGrp="1"/>
          </p:cNvSpPr>
          <p:nvPr>
            <p:ph type="sldNum" sz="quarter" idx="10"/>
          </p:nvPr>
        </p:nvSpPr>
        <p:spPr/>
        <p:txBody>
          <a:bodyPr/>
          <a:lstStyle/>
          <a:p>
            <a:fld id="{AD4134A1-FB28-044B-B05F-DEA22F5CF1A3}" type="slidenum">
              <a:rPr lang="en-US" altLang="en-US"/>
              <a:pPr/>
              <a:t>53</a:t>
            </a:fld>
            <a:endParaRPr lang="en-US" altLang="en-US" sz="1400"/>
          </a:p>
        </p:txBody>
      </p:sp>
      <p:sp>
        <p:nvSpPr>
          <p:cNvPr id="518146" name="Rectangle 2">
            <a:extLst>
              <a:ext uri="{FF2B5EF4-FFF2-40B4-BE49-F238E27FC236}">
                <a16:creationId xmlns:a16="http://schemas.microsoft.com/office/drawing/2014/main" id="{6B45E7AB-FE33-17A0-9EF0-4E5D966A0DBF}"/>
              </a:ext>
            </a:extLst>
          </p:cNvPr>
          <p:cNvSpPr>
            <a:spLocks noGrp="1" noChangeArrowheads="1"/>
          </p:cNvSpPr>
          <p:nvPr>
            <p:ph type="body" idx="1"/>
          </p:nvPr>
        </p:nvSpPr>
        <p:spPr/>
        <p:txBody>
          <a:bodyPr/>
          <a:lstStyle/>
          <a:p>
            <a:r>
              <a:rPr lang="en-US" altLang="en-US"/>
              <a:t>Theorem.  </a:t>
            </a:r>
            <a:r>
              <a:rPr lang="en-US" altLang="en-US">
                <a:solidFill>
                  <a:schemeClr val="tx1"/>
                </a:solidFill>
              </a:rPr>
              <a:t>Let T(m, n) = max running time of algorithm on strings of length at most m and n. T(m, n) = O(mn log n).</a:t>
            </a:r>
          </a:p>
          <a:p>
            <a:endParaRPr lang="en-US" altLang="en-US"/>
          </a:p>
          <a:p>
            <a:endParaRPr lang="en-US" altLang="en-US"/>
          </a:p>
          <a:p>
            <a:pPr lvl="1"/>
            <a:endParaRPr lang="en-US" altLang="en-US"/>
          </a:p>
          <a:p>
            <a:pPr lvl="1"/>
            <a:endParaRPr lang="en-US" altLang="en-US"/>
          </a:p>
          <a:p>
            <a:pPr lvl="1"/>
            <a:endParaRPr lang="en-US" altLang="en-US"/>
          </a:p>
          <a:p>
            <a:r>
              <a:rPr lang="en-US" altLang="en-US"/>
              <a:t>Remark.  </a:t>
            </a:r>
            <a:r>
              <a:rPr lang="en-US" altLang="en-US">
                <a:solidFill>
                  <a:schemeClr val="tx1"/>
                </a:solidFill>
              </a:rPr>
              <a:t>Analysis is not tight because two sub-problems are of size</a:t>
            </a:r>
            <a:br>
              <a:rPr lang="en-US" altLang="en-US">
                <a:solidFill>
                  <a:schemeClr val="tx1"/>
                </a:solidFill>
              </a:rPr>
            </a:br>
            <a:r>
              <a:rPr lang="en-US" altLang="en-US">
                <a:solidFill>
                  <a:schemeClr val="tx1"/>
                </a:solidFill>
              </a:rPr>
              <a:t>(q, n/2) and (m - q, n/2).  In next slide, we save log n factor.</a:t>
            </a:r>
            <a:endParaRPr lang="en-US" altLang="en-US"/>
          </a:p>
        </p:txBody>
      </p:sp>
      <p:sp>
        <p:nvSpPr>
          <p:cNvPr id="518147" name="Rectangle 3">
            <a:extLst>
              <a:ext uri="{FF2B5EF4-FFF2-40B4-BE49-F238E27FC236}">
                <a16:creationId xmlns:a16="http://schemas.microsoft.com/office/drawing/2014/main" id="{70D2F313-FB31-215D-15D4-401E642141D7}"/>
              </a:ext>
            </a:extLst>
          </p:cNvPr>
          <p:cNvSpPr>
            <a:spLocks noGrp="1" noChangeArrowheads="1"/>
          </p:cNvSpPr>
          <p:nvPr>
            <p:ph type="title"/>
          </p:nvPr>
        </p:nvSpPr>
        <p:spPr/>
        <p:txBody>
          <a:bodyPr/>
          <a:lstStyle/>
          <a:p>
            <a:r>
              <a:rPr lang="en-US" altLang="en-US"/>
              <a:t>Sequence Alignment:  Running Time Analysis Warmup</a:t>
            </a:r>
          </a:p>
        </p:txBody>
      </p:sp>
      <p:graphicFrame>
        <p:nvGraphicFramePr>
          <p:cNvPr id="518149" name="Object 5">
            <a:extLst>
              <a:ext uri="{FF2B5EF4-FFF2-40B4-BE49-F238E27FC236}">
                <a16:creationId xmlns:a16="http://schemas.microsoft.com/office/drawing/2014/main" id="{93678B40-4542-BEF6-81D2-84C95FBEAC57}"/>
              </a:ext>
            </a:extLst>
          </p:cNvPr>
          <p:cNvGraphicFramePr>
            <a:graphicFrameLocks noChangeAspect="1"/>
          </p:cNvGraphicFramePr>
          <p:nvPr/>
        </p:nvGraphicFramePr>
        <p:xfrm>
          <a:off x="1825625" y="2092325"/>
          <a:ext cx="5459413" cy="531813"/>
        </p:xfrm>
        <a:graphic>
          <a:graphicData uri="http://schemas.openxmlformats.org/presentationml/2006/ole">
            <mc:AlternateContent xmlns:mc="http://schemas.openxmlformats.org/markup-compatibility/2006">
              <mc:Choice xmlns:v="urn:schemas-microsoft-com:vml" Requires="v">
                <p:oleObj name="Equation" r:id="rId3" imgW="34518600" imgH="1460500" progId="Equation.3">
                  <p:embed/>
                </p:oleObj>
              </mc:Choice>
              <mc:Fallback>
                <p:oleObj name="Equation" r:id="rId3" imgW="34518600" imgH="14605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l="-3058" t="-72000" r="-3058" b="-72000"/>
                      <a:stretch>
                        <a:fillRect/>
                      </a:stretch>
                    </p:blipFill>
                    <p:spPr bwMode="auto">
                      <a:xfrm>
                        <a:off x="1825625" y="2092325"/>
                        <a:ext cx="5459413" cy="531813"/>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8247428-AA5F-DA14-56CB-44B8910862D1}"/>
              </a:ext>
            </a:extLst>
          </p:cNvPr>
          <p:cNvSpPr>
            <a:spLocks noGrp="1"/>
          </p:cNvSpPr>
          <p:nvPr>
            <p:ph type="sldNum" sz="quarter" idx="10"/>
          </p:nvPr>
        </p:nvSpPr>
        <p:spPr/>
        <p:txBody>
          <a:bodyPr/>
          <a:lstStyle/>
          <a:p>
            <a:fld id="{966B7FC2-D804-3047-8F88-38C0DB96ED76}" type="slidenum">
              <a:rPr lang="en-US" altLang="en-US"/>
              <a:pPr/>
              <a:t>54</a:t>
            </a:fld>
            <a:endParaRPr lang="en-US" altLang="en-US" sz="1400"/>
          </a:p>
        </p:txBody>
      </p:sp>
      <p:sp>
        <p:nvSpPr>
          <p:cNvPr id="653314" name="Rectangle 2">
            <a:extLst>
              <a:ext uri="{FF2B5EF4-FFF2-40B4-BE49-F238E27FC236}">
                <a16:creationId xmlns:a16="http://schemas.microsoft.com/office/drawing/2014/main" id="{5F1362FA-BF00-A1CC-AA22-ABA19BDE1E15}"/>
              </a:ext>
            </a:extLst>
          </p:cNvPr>
          <p:cNvSpPr>
            <a:spLocks noGrp="1" noChangeArrowheads="1"/>
          </p:cNvSpPr>
          <p:nvPr>
            <p:ph type="body" idx="1"/>
          </p:nvPr>
        </p:nvSpPr>
        <p:spPr/>
        <p:txBody>
          <a:bodyPr/>
          <a:lstStyle/>
          <a:p>
            <a:r>
              <a:rPr lang="en-US" altLang="en-US"/>
              <a:t>Theorem.  </a:t>
            </a:r>
            <a:r>
              <a:rPr lang="en-US" altLang="en-US">
                <a:solidFill>
                  <a:schemeClr val="tx1"/>
                </a:solidFill>
              </a:rPr>
              <a:t>Let T(m, n) = max running time of algorithm on strings of length m and n. T(m, n) = O(mn).</a:t>
            </a:r>
          </a:p>
          <a:p>
            <a:endParaRPr lang="en-US" altLang="en-US"/>
          </a:p>
          <a:p>
            <a:r>
              <a:rPr lang="en-US" altLang="en-US"/>
              <a:t>Pf.  </a:t>
            </a:r>
            <a:r>
              <a:rPr lang="en-US" altLang="en-US">
                <a:solidFill>
                  <a:schemeClr val="hlink"/>
                </a:solidFill>
              </a:rPr>
              <a:t>(by induction on n)</a:t>
            </a:r>
            <a:endParaRPr lang="en-US" altLang="en-US">
              <a:solidFill>
                <a:schemeClr val="tx1"/>
              </a:solidFill>
            </a:endParaRPr>
          </a:p>
          <a:p>
            <a:pPr lvl="1"/>
            <a:r>
              <a:rPr lang="en-US" altLang="en-US"/>
              <a:t>O(mn) time to compute f(</a:t>
            </a:r>
            <a:r>
              <a:rPr lang="en-US" altLang="en-US" baseline="-25000"/>
              <a:t> </a:t>
            </a:r>
            <a:r>
              <a:rPr lang="en-US" altLang="en-US"/>
              <a:t>•, n/2) and g (</a:t>
            </a:r>
            <a:r>
              <a:rPr lang="en-US" altLang="en-US" baseline="-25000"/>
              <a:t> </a:t>
            </a:r>
            <a:r>
              <a:rPr lang="en-US" altLang="en-US"/>
              <a:t>•, n/2) and find index q.</a:t>
            </a:r>
          </a:p>
          <a:p>
            <a:pPr lvl="1"/>
            <a:r>
              <a:rPr lang="en-US" altLang="en-US"/>
              <a:t>T(q, n/2) + T(m - q, n/2) time for two recursive calls. </a:t>
            </a:r>
          </a:p>
          <a:p>
            <a:pPr lvl="1"/>
            <a:r>
              <a:rPr lang="en-US" altLang="en-US"/>
              <a:t>Choose constant c so that:</a:t>
            </a:r>
          </a:p>
          <a:p>
            <a:pPr lvl="1"/>
            <a:endParaRPr lang="en-US" altLang="en-US"/>
          </a:p>
          <a:p>
            <a:pPr lvl="1"/>
            <a:endParaRPr lang="en-US" altLang="en-US"/>
          </a:p>
          <a:p>
            <a:pPr lvl="1"/>
            <a:endParaRPr lang="en-US" altLang="en-US"/>
          </a:p>
          <a:p>
            <a:pPr lvl="1"/>
            <a:r>
              <a:rPr lang="en-US" altLang="en-US"/>
              <a:t>Base cases: m = 2 or n = 2. </a:t>
            </a:r>
          </a:p>
          <a:p>
            <a:pPr lvl="1"/>
            <a:r>
              <a:rPr lang="en-US" altLang="en-US"/>
              <a:t>Inductive hypothesis:  T(m, n) </a:t>
            </a:r>
            <a:r>
              <a:rPr lang="en-US" altLang="en-US">
                <a:sym typeface="Symbol" pitchFamily="2" charset="2"/>
              </a:rPr>
              <a:t> </a:t>
            </a:r>
            <a:r>
              <a:rPr lang="en-US" altLang="en-US"/>
              <a:t> 2cmn.</a:t>
            </a:r>
          </a:p>
        </p:txBody>
      </p:sp>
      <p:sp>
        <p:nvSpPr>
          <p:cNvPr id="653315" name="Rectangle 3">
            <a:extLst>
              <a:ext uri="{FF2B5EF4-FFF2-40B4-BE49-F238E27FC236}">
                <a16:creationId xmlns:a16="http://schemas.microsoft.com/office/drawing/2014/main" id="{6CABD73B-5AF2-A95C-D32A-0295DAAA8560}"/>
              </a:ext>
            </a:extLst>
          </p:cNvPr>
          <p:cNvSpPr>
            <a:spLocks noGrp="1" noChangeArrowheads="1"/>
          </p:cNvSpPr>
          <p:nvPr>
            <p:ph type="title"/>
          </p:nvPr>
        </p:nvSpPr>
        <p:spPr/>
        <p:txBody>
          <a:bodyPr/>
          <a:lstStyle/>
          <a:p>
            <a:r>
              <a:rPr lang="en-US" altLang="en-US"/>
              <a:t>Sequence Alignment:  Running Time Analysis</a:t>
            </a:r>
          </a:p>
        </p:txBody>
      </p:sp>
      <p:graphicFrame>
        <p:nvGraphicFramePr>
          <p:cNvPr id="653316" name="Object 4">
            <a:extLst>
              <a:ext uri="{FF2B5EF4-FFF2-40B4-BE49-F238E27FC236}">
                <a16:creationId xmlns:a16="http://schemas.microsoft.com/office/drawing/2014/main" id="{60784B57-7245-B899-BBA6-AB4178D87E68}"/>
              </a:ext>
            </a:extLst>
          </p:cNvPr>
          <p:cNvGraphicFramePr>
            <a:graphicFrameLocks noChangeAspect="1"/>
          </p:cNvGraphicFramePr>
          <p:nvPr/>
        </p:nvGraphicFramePr>
        <p:xfrm>
          <a:off x="4727575" y="5192713"/>
          <a:ext cx="3810000" cy="1374775"/>
        </p:xfrm>
        <a:graphic>
          <a:graphicData uri="http://schemas.openxmlformats.org/presentationml/2006/ole">
            <mc:AlternateContent xmlns:mc="http://schemas.openxmlformats.org/markup-compatibility/2006">
              <mc:Choice xmlns:v="urn:schemas-microsoft-com:vml" Requires="v">
                <p:oleObj name="Equation" r:id="rId3" imgW="95961200" imgH="30137100" progId="Equation.3">
                  <p:embed/>
                </p:oleObj>
              </mc:Choice>
              <mc:Fallback>
                <p:oleObj name="Equation" r:id="rId3" imgW="95961200" imgH="30137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l="-3354" t="-11490" r="-3354" b="-11490"/>
                      <a:stretch>
                        <a:fillRect/>
                      </a:stretch>
                    </p:blipFill>
                    <p:spPr bwMode="auto">
                      <a:xfrm>
                        <a:off x="4727575" y="5192713"/>
                        <a:ext cx="3810000" cy="1374775"/>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653317" name="Object 5">
            <a:extLst>
              <a:ext uri="{FF2B5EF4-FFF2-40B4-BE49-F238E27FC236}">
                <a16:creationId xmlns:a16="http://schemas.microsoft.com/office/drawing/2014/main" id="{D32F2F08-BE95-F506-4237-038D43AF59BA}"/>
              </a:ext>
            </a:extLst>
          </p:cNvPr>
          <p:cNvGraphicFramePr>
            <a:graphicFrameLocks noChangeAspect="1"/>
          </p:cNvGraphicFramePr>
          <p:nvPr/>
        </p:nvGraphicFramePr>
        <p:xfrm>
          <a:off x="4746625" y="3187700"/>
          <a:ext cx="4021138" cy="1065213"/>
        </p:xfrm>
        <a:graphic>
          <a:graphicData uri="http://schemas.openxmlformats.org/presentationml/2006/ole">
            <mc:AlternateContent xmlns:mc="http://schemas.openxmlformats.org/markup-compatibility/2006">
              <mc:Choice xmlns:v="urn:schemas-microsoft-com:vml" Requires="v">
                <p:oleObj name="Equation" r:id="rId5" imgW="25311100" imgH="5486400" progId="Equation.3">
                  <p:embed/>
                </p:oleObj>
              </mc:Choice>
              <mc:Fallback>
                <p:oleObj name="Equation" r:id="rId5" imgW="25311100" imgH="54864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l="-3343" t="-15431" r="-3343" b="-15431"/>
                      <a:stretch>
                        <a:fillRect/>
                      </a:stretch>
                    </p:blipFill>
                    <p:spPr bwMode="auto">
                      <a:xfrm>
                        <a:off x="4746625" y="3187700"/>
                        <a:ext cx="4021138" cy="1065213"/>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BB2C161A-65B2-6430-840F-5DC2F43E2964}"/>
              </a:ext>
            </a:extLst>
          </p:cNvPr>
          <p:cNvSpPr>
            <a:spLocks noGrp="1"/>
          </p:cNvSpPr>
          <p:nvPr>
            <p:ph type="sldNum" sz="quarter" idx="10"/>
          </p:nvPr>
        </p:nvSpPr>
        <p:spPr/>
        <p:txBody>
          <a:bodyPr/>
          <a:lstStyle/>
          <a:p>
            <a:fld id="{07AB7C07-D550-F146-AA1F-8923A1225092}" type="slidenum">
              <a:rPr lang="en-US" altLang="en-US"/>
              <a:pPr/>
              <a:t>6</a:t>
            </a:fld>
            <a:endParaRPr lang="en-US" altLang="en-US" sz="1400"/>
          </a:p>
        </p:txBody>
      </p:sp>
      <p:sp>
        <p:nvSpPr>
          <p:cNvPr id="327682" name="Rectangle 2">
            <a:extLst>
              <a:ext uri="{FF2B5EF4-FFF2-40B4-BE49-F238E27FC236}">
                <a16:creationId xmlns:a16="http://schemas.microsoft.com/office/drawing/2014/main" id="{4E1A5E46-6004-2E30-656D-69088F214883}"/>
              </a:ext>
            </a:extLst>
          </p:cNvPr>
          <p:cNvSpPr>
            <a:spLocks noGrp="1" noChangeArrowheads="1"/>
          </p:cNvSpPr>
          <p:nvPr>
            <p:ph type="title"/>
          </p:nvPr>
        </p:nvSpPr>
        <p:spPr/>
        <p:txBody>
          <a:bodyPr/>
          <a:lstStyle/>
          <a:p>
            <a:r>
              <a:rPr lang="en-US" altLang="en-US"/>
              <a:t>Weighted Interval Scheduling</a:t>
            </a:r>
          </a:p>
        </p:txBody>
      </p:sp>
      <p:sp>
        <p:nvSpPr>
          <p:cNvPr id="327683" name="Rectangle 3">
            <a:extLst>
              <a:ext uri="{FF2B5EF4-FFF2-40B4-BE49-F238E27FC236}">
                <a16:creationId xmlns:a16="http://schemas.microsoft.com/office/drawing/2014/main" id="{D24BAE3D-56B8-FECE-F162-24A2C4B9001B}"/>
              </a:ext>
            </a:extLst>
          </p:cNvPr>
          <p:cNvSpPr>
            <a:spLocks noGrp="1" noChangeArrowheads="1"/>
          </p:cNvSpPr>
          <p:nvPr>
            <p:ph type="body" idx="1"/>
          </p:nvPr>
        </p:nvSpPr>
        <p:spPr/>
        <p:txBody>
          <a:bodyPr/>
          <a:lstStyle/>
          <a:p>
            <a:r>
              <a:rPr lang="en-US" altLang="en-US"/>
              <a:t>Weighted interval scheduling problem.</a:t>
            </a:r>
          </a:p>
          <a:p>
            <a:pPr lvl="1"/>
            <a:r>
              <a:rPr lang="en-US" altLang="en-US"/>
              <a:t>Job j starts at s</a:t>
            </a:r>
            <a:r>
              <a:rPr lang="en-US" altLang="en-US" sz="2000" baseline="-25000"/>
              <a:t>j</a:t>
            </a:r>
            <a:r>
              <a:rPr lang="en-US" altLang="en-US"/>
              <a:t>, finishes at f</a:t>
            </a:r>
            <a:r>
              <a:rPr lang="en-US" altLang="en-US" sz="2000" baseline="-25000"/>
              <a:t>j</a:t>
            </a:r>
            <a:r>
              <a:rPr lang="en-US" altLang="en-US"/>
              <a:t>, and has weight or value v</a:t>
            </a:r>
            <a:r>
              <a:rPr lang="en-US" altLang="en-US" sz="2000" baseline="-25000"/>
              <a:t>j</a:t>
            </a:r>
            <a:r>
              <a:rPr lang="en-US" altLang="en-US"/>
              <a:t> . </a:t>
            </a:r>
          </a:p>
          <a:p>
            <a:pPr lvl="1"/>
            <a:r>
              <a:rPr lang="en-US" altLang="en-US"/>
              <a:t>Two jobs </a:t>
            </a:r>
            <a:r>
              <a:rPr lang="en-US" altLang="en-US">
                <a:solidFill>
                  <a:schemeClr val="accent1"/>
                </a:solidFill>
              </a:rPr>
              <a:t>compatible </a:t>
            </a:r>
            <a:r>
              <a:rPr lang="en-US" altLang="en-US"/>
              <a:t>if they don't overlap.</a:t>
            </a:r>
          </a:p>
          <a:p>
            <a:pPr lvl="1"/>
            <a:r>
              <a:rPr lang="en-US" altLang="en-US"/>
              <a:t>Goal:  find maximum </a:t>
            </a:r>
            <a:r>
              <a:rPr lang="en-US" altLang="en-US">
                <a:solidFill>
                  <a:schemeClr val="accent1"/>
                </a:solidFill>
              </a:rPr>
              <a:t>weight</a:t>
            </a:r>
            <a:r>
              <a:rPr lang="en-US" altLang="en-US"/>
              <a:t> subset of mutually compatible jobs.</a:t>
            </a:r>
          </a:p>
        </p:txBody>
      </p:sp>
      <p:sp>
        <p:nvSpPr>
          <p:cNvPr id="327747" name="Line 67">
            <a:extLst>
              <a:ext uri="{FF2B5EF4-FFF2-40B4-BE49-F238E27FC236}">
                <a16:creationId xmlns:a16="http://schemas.microsoft.com/office/drawing/2014/main" id="{9DAB5433-74DA-A508-B6BE-881A76051397}"/>
              </a:ext>
            </a:extLst>
          </p:cNvPr>
          <p:cNvSpPr>
            <a:spLocks noChangeShapeType="1"/>
          </p:cNvSpPr>
          <p:nvPr/>
        </p:nvSpPr>
        <p:spPr bwMode="auto">
          <a:xfrm>
            <a:off x="1433513" y="6232525"/>
            <a:ext cx="5881687" cy="0"/>
          </a:xfrm>
          <a:prstGeom prst="line">
            <a:avLst/>
          </a:prstGeom>
          <a:noFill/>
          <a:ln w="158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48" name="Text Box 68">
            <a:extLst>
              <a:ext uri="{FF2B5EF4-FFF2-40B4-BE49-F238E27FC236}">
                <a16:creationId xmlns:a16="http://schemas.microsoft.com/office/drawing/2014/main" id="{170C1A3D-8084-6872-ECA0-E86C59E18463}"/>
              </a:ext>
            </a:extLst>
          </p:cNvPr>
          <p:cNvSpPr txBox="1">
            <a:spLocks noChangeArrowheads="1"/>
          </p:cNvSpPr>
          <p:nvPr/>
        </p:nvSpPr>
        <p:spPr bwMode="auto">
          <a:xfrm>
            <a:off x="3856038" y="6313488"/>
            <a:ext cx="1592262"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endParaRPr lang="en-US" altLang="en-US" sz="1400"/>
          </a:p>
        </p:txBody>
      </p:sp>
      <p:sp>
        <p:nvSpPr>
          <p:cNvPr id="327749" name="Text Box 69">
            <a:extLst>
              <a:ext uri="{FF2B5EF4-FFF2-40B4-BE49-F238E27FC236}">
                <a16:creationId xmlns:a16="http://schemas.microsoft.com/office/drawing/2014/main" id="{B6421BEA-70F8-FCC9-8AEF-0F763661B5F2}"/>
              </a:ext>
            </a:extLst>
          </p:cNvPr>
          <p:cNvSpPr txBox="1">
            <a:spLocks noChangeArrowheads="1"/>
          </p:cNvSpPr>
          <p:nvPr/>
        </p:nvSpPr>
        <p:spPr bwMode="auto">
          <a:xfrm>
            <a:off x="7315200" y="6024563"/>
            <a:ext cx="7620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a:t>Time</a:t>
            </a:r>
          </a:p>
        </p:txBody>
      </p:sp>
      <p:sp>
        <p:nvSpPr>
          <p:cNvPr id="327750" name="Line 70">
            <a:extLst>
              <a:ext uri="{FF2B5EF4-FFF2-40B4-BE49-F238E27FC236}">
                <a16:creationId xmlns:a16="http://schemas.microsoft.com/office/drawing/2014/main" id="{465C29DF-1206-9C44-AA32-6C0952DBAFF8}"/>
              </a:ext>
            </a:extLst>
          </p:cNvPr>
          <p:cNvSpPr>
            <a:spLocks noChangeShapeType="1"/>
          </p:cNvSpPr>
          <p:nvPr/>
        </p:nvSpPr>
        <p:spPr bwMode="auto">
          <a:xfrm>
            <a:off x="6554788" y="6232525"/>
            <a:ext cx="0"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1" name="Text Box 71">
            <a:extLst>
              <a:ext uri="{FF2B5EF4-FFF2-40B4-BE49-F238E27FC236}">
                <a16:creationId xmlns:a16="http://schemas.microsoft.com/office/drawing/2014/main" id="{D19C5EFE-1B58-5528-1114-9C015391F660}"/>
              </a:ext>
            </a:extLst>
          </p:cNvPr>
          <p:cNvSpPr txBox="1">
            <a:spLocks noChangeArrowheads="1"/>
          </p:cNvSpPr>
          <p:nvPr/>
        </p:nvSpPr>
        <p:spPr bwMode="auto">
          <a:xfrm>
            <a:off x="1295400"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0</a:t>
            </a:r>
          </a:p>
        </p:txBody>
      </p:sp>
      <p:sp>
        <p:nvSpPr>
          <p:cNvPr id="327752" name="Line 72">
            <a:extLst>
              <a:ext uri="{FF2B5EF4-FFF2-40B4-BE49-F238E27FC236}">
                <a16:creationId xmlns:a16="http://schemas.microsoft.com/office/drawing/2014/main" id="{46ACABA9-3B90-6C90-F212-229C2A7A32BD}"/>
              </a:ext>
            </a:extLst>
          </p:cNvPr>
          <p:cNvSpPr>
            <a:spLocks noChangeShapeType="1"/>
          </p:cNvSpPr>
          <p:nvPr/>
        </p:nvSpPr>
        <p:spPr bwMode="auto">
          <a:xfrm rot="-5400000">
            <a:off x="32543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3" name="Line 73">
            <a:extLst>
              <a:ext uri="{FF2B5EF4-FFF2-40B4-BE49-F238E27FC236}">
                <a16:creationId xmlns:a16="http://schemas.microsoft.com/office/drawing/2014/main" id="{FDD3653A-5B30-FB2F-BD17-67078448E6AC}"/>
              </a:ext>
            </a:extLst>
          </p:cNvPr>
          <p:cNvSpPr>
            <a:spLocks noChangeShapeType="1"/>
          </p:cNvSpPr>
          <p:nvPr/>
        </p:nvSpPr>
        <p:spPr bwMode="auto">
          <a:xfrm rot="-5400000">
            <a:off x="-15875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4" name="Line 74">
            <a:extLst>
              <a:ext uri="{FF2B5EF4-FFF2-40B4-BE49-F238E27FC236}">
                <a16:creationId xmlns:a16="http://schemas.microsoft.com/office/drawing/2014/main" id="{966206F8-681F-8252-BFC2-4735E1962D5D}"/>
              </a:ext>
            </a:extLst>
          </p:cNvPr>
          <p:cNvSpPr>
            <a:spLocks noChangeShapeType="1"/>
          </p:cNvSpPr>
          <p:nvPr/>
        </p:nvSpPr>
        <p:spPr bwMode="auto">
          <a:xfrm rot="-5400000">
            <a:off x="129540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5" name="Line 75">
            <a:extLst>
              <a:ext uri="{FF2B5EF4-FFF2-40B4-BE49-F238E27FC236}">
                <a16:creationId xmlns:a16="http://schemas.microsoft.com/office/drawing/2014/main" id="{8776F539-9141-A4F9-C191-5C7CB29B1DDF}"/>
              </a:ext>
            </a:extLst>
          </p:cNvPr>
          <p:cNvSpPr>
            <a:spLocks noChangeShapeType="1"/>
          </p:cNvSpPr>
          <p:nvPr/>
        </p:nvSpPr>
        <p:spPr bwMode="auto">
          <a:xfrm rot="-5400000">
            <a:off x="809625"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6" name="Line 76">
            <a:extLst>
              <a:ext uri="{FF2B5EF4-FFF2-40B4-BE49-F238E27FC236}">
                <a16:creationId xmlns:a16="http://schemas.microsoft.com/office/drawing/2014/main" id="{6984D5BC-E937-64ED-989D-976B823E03DD}"/>
              </a:ext>
            </a:extLst>
          </p:cNvPr>
          <p:cNvSpPr>
            <a:spLocks noChangeShapeType="1"/>
          </p:cNvSpPr>
          <p:nvPr/>
        </p:nvSpPr>
        <p:spPr bwMode="auto">
          <a:xfrm rot="-5400000">
            <a:off x="177958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7" name="Line 77">
            <a:extLst>
              <a:ext uri="{FF2B5EF4-FFF2-40B4-BE49-F238E27FC236}">
                <a16:creationId xmlns:a16="http://schemas.microsoft.com/office/drawing/2014/main" id="{03C90740-45D6-D47F-0B8A-65573CFA93CD}"/>
              </a:ext>
            </a:extLst>
          </p:cNvPr>
          <p:cNvSpPr>
            <a:spLocks noChangeShapeType="1"/>
          </p:cNvSpPr>
          <p:nvPr/>
        </p:nvSpPr>
        <p:spPr bwMode="auto">
          <a:xfrm rot="-5400000">
            <a:off x="323215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8" name="Line 78">
            <a:extLst>
              <a:ext uri="{FF2B5EF4-FFF2-40B4-BE49-F238E27FC236}">
                <a16:creationId xmlns:a16="http://schemas.microsoft.com/office/drawing/2014/main" id="{B7D4FD56-37A6-51C4-9D1A-0A31295BA77E}"/>
              </a:ext>
            </a:extLst>
          </p:cNvPr>
          <p:cNvSpPr>
            <a:spLocks noChangeShapeType="1"/>
          </p:cNvSpPr>
          <p:nvPr/>
        </p:nvSpPr>
        <p:spPr bwMode="auto">
          <a:xfrm rot="-5400000">
            <a:off x="2747962"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59" name="Line 79">
            <a:extLst>
              <a:ext uri="{FF2B5EF4-FFF2-40B4-BE49-F238E27FC236}">
                <a16:creationId xmlns:a16="http://schemas.microsoft.com/office/drawing/2014/main" id="{9AEA3C58-B596-913A-FFEF-9FC960F56175}"/>
              </a:ext>
            </a:extLst>
          </p:cNvPr>
          <p:cNvSpPr>
            <a:spLocks noChangeShapeType="1"/>
          </p:cNvSpPr>
          <p:nvPr/>
        </p:nvSpPr>
        <p:spPr bwMode="auto">
          <a:xfrm rot="-5400000">
            <a:off x="4200525"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60" name="Line 80">
            <a:extLst>
              <a:ext uri="{FF2B5EF4-FFF2-40B4-BE49-F238E27FC236}">
                <a16:creationId xmlns:a16="http://schemas.microsoft.com/office/drawing/2014/main" id="{3CF2BF8D-E572-85AC-10F6-F815CE6474B3}"/>
              </a:ext>
            </a:extLst>
          </p:cNvPr>
          <p:cNvSpPr>
            <a:spLocks noChangeShapeType="1"/>
          </p:cNvSpPr>
          <p:nvPr/>
        </p:nvSpPr>
        <p:spPr bwMode="auto">
          <a:xfrm rot="-5400000">
            <a:off x="371633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61" name="Line 81">
            <a:extLst>
              <a:ext uri="{FF2B5EF4-FFF2-40B4-BE49-F238E27FC236}">
                <a16:creationId xmlns:a16="http://schemas.microsoft.com/office/drawing/2014/main" id="{CC6ED108-96A6-E50A-4D19-B269B82F8328}"/>
              </a:ext>
            </a:extLst>
          </p:cNvPr>
          <p:cNvSpPr>
            <a:spLocks noChangeShapeType="1"/>
          </p:cNvSpPr>
          <p:nvPr/>
        </p:nvSpPr>
        <p:spPr bwMode="auto">
          <a:xfrm rot="-5400000">
            <a:off x="517048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62" name="Line 82">
            <a:extLst>
              <a:ext uri="{FF2B5EF4-FFF2-40B4-BE49-F238E27FC236}">
                <a16:creationId xmlns:a16="http://schemas.microsoft.com/office/drawing/2014/main" id="{0D6FE00D-369C-9739-3454-7825B403E500}"/>
              </a:ext>
            </a:extLst>
          </p:cNvPr>
          <p:cNvSpPr>
            <a:spLocks noChangeShapeType="1"/>
          </p:cNvSpPr>
          <p:nvPr/>
        </p:nvSpPr>
        <p:spPr bwMode="auto">
          <a:xfrm rot="-5400000">
            <a:off x="468630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63" name="Text Box 83">
            <a:extLst>
              <a:ext uri="{FF2B5EF4-FFF2-40B4-BE49-F238E27FC236}">
                <a16:creationId xmlns:a16="http://schemas.microsoft.com/office/drawing/2014/main" id="{9AE35AD5-33D9-3329-5233-0CC62245A888}"/>
              </a:ext>
            </a:extLst>
          </p:cNvPr>
          <p:cNvSpPr txBox="1">
            <a:spLocks noChangeArrowheads="1"/>
          </p:cNvSpPr>
          <p:nvPr/>
        </p:nvSpPr>
        <p:spPr bwMode="auto">
          <a:xfrm>
            <a:off x="1779588"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1</a:t>
            </a:r>
          </a:p>
        </p:txBody>
      </p:sp>
      <p:sp>
        <p:nvSpPr>
          <p:cNvPr id="327764" name="Text Box 84">
            <a:extLst>
              <a:ext uri="{FF2B5EF4-FFF2-40B4-BE49-F238E27FC236}">
                <a16:creationId xmlns:a16="http://schemas.microsoft.com/office/drawing/2014/main" id="{FBB590BA-EB24-D6F7-3F17-F6A687F2FF6B}"/>
              </a:ext>
            </a:extLst>
          </p:cNvPr>
          <p:cNvSpPr txBox="1">
            <a:spLocks noChangeArrowheads="1"/>
          </p:cNvSpPr>
          <p:nvPr/>
        </p:nvSpPr>
        <p:spPr bwMode="auto">
          <a:xfrm>
            <a:off x="2263775"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2</a:t>
            </a:r>
          </a:p>
        </p:txBody>
      </p:sp>
      <p:sp>
        <p:nvSpPr>
          <p:cNvPr id="327765" name="Text Box 85">
            <a:extLst>
              <a:ext uri="{FF2B5EF4-FFF2-40B4-BE49-F238E27FC236}">
                <a16:creationId xmlns:a16="http://schemas.microsoft.com/office/drawing/2014/main" id="{B78E8572-3E85-06DA-84C4-88642CB60457}"/>
              </a:ext>
            </a:extLst>
          </p:cNvPr>
          <p:cNvSpPr txBox="1">
            <a:spLocks noChangeArrowheads="1"/>
          </p:cNvSpPr>
          <p:nvPr/>
        </p:nvSpPr>
        <p:spPr bwMode="auto">
          <a:xfrm>
            <a:off x="2747963"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3</a:t>
            </a:r>
          </a:p>
        </p:txBody>
      </p:sp>
      <p:sp>
        <p:nvSpPr>
          <p:cNvPr id="327766" name="Text Box 86">
            <a:extLst>
              <a:ext uri="{FF2B5EF4-FFF2-40B4-BE49-F238E27FC236}">
                <a16:creationId xmlns:a16="http://schemas.microsoft.com/office/drawing/2014/main" id="{E8D9A9C9-35EC-4728-B1B6-D2DF08F17EB7}"/>
              </a:ext>
            </a:extLst>
          </p:cNvPr>
          <p:cNvSpPr txBox="1">
            <a:spLocks noChangeArrowheads="1"/>
          </p:cNvSpPr>
          <p:nvPr/>
        </p:nvSpPr>
        <p:spPr bwMode="auto">
          <a:xfrm>
            <a:off x="3233738" y="6232525"/>
            <a:ext cx="41433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4</a:t>
            </a:r>
          </a:p>
        </p:txBody>
      </p:sp>
      <p:sp>
        <p:nvSpPr>
          <p:cNvPr id="327767" name="Text Box 87">
            <a:extLst>
              <a:ext uri="{FF2B5EF4-FFF2-40B4-BE49-F238E27FC236}">
                <a16:creationId xmlns:a16="http://schemas.microsoft.com/office/drawing/2014/main" id="{0F58522A-5EB0-E628-5344-97BABDC6908F}"/>
              </a:ext>
            </a:extLst>
          </p:cNvPr>
          <p:cNvSpPr txBox="1">
            <a:spLocks noChangeArrowheads="1"/>
          </p:cNvSpPr>
          <p:nvPr/>
        </p:nvSpPr>
        <p:spPr bwMode="auto">
          <a:xfrm>
            <a:off x="3717925" y="6232525"/>
            <a:ext cx="41433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5</a:t>
            </a:r>
          </a:p>
        </p:txBody>
      </p:sp>
      <p:sp>
        <p:nvSpPr>
          <p:cNvPr id="327768" name="Text Box 88">
            <a:extLst>
              <a:ext uri="{FF2B5EF4-FFF2-40B4-BE49-F238E27FC236}">
                <a16:creationId xmlns:a16="http://schemas.microsoft.com/office/drawing/2014/main" id="{41950EB2-ADB9-B611-C75F-AB41DD83CB3C}"/>
              </a:ext>
            </a:extLst>
          </p:cNvPr>
          <p:cNvSpPr txBox="1">
            <a:spLocks noChangeArrowheads="1"/>
          </p:cNvSpPr>
          <p:nvPr/>
        </p:nvSpPr>
        <p:spPr bwMode="auto">
          <a:xfrm>
            <a:off x="4202113" y="6232525"/>
            <a:ext cx="41433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6</a:t>
            </a:r>
          </a:p>
        </p:txBody>
      </p:sp>
      <p:sp>
        <p:nvSpPr>
          <p:cNvPr id="327769" name="Text Box 89">
            <a:extLst>
              <a:ext uri="{FF2B5EF4-FFF2-40B4-BE49-F238E27FC236}">
                <a16:creationId xmlns:a16="http://schemas.microsoft.com/office/drawing/2014/main" id="{E86A14DB-A013-DEDE-BCBE-52A8409AB914}"/>
              </a:ext>
            </a:extLst>
          </p:cNvPr>
          <p:cNvSpPr txBox="1">
            <a:spLocks noChangeArrowheads="1"/>
          </p:cNvSpPr>
          <p:nvPr/>
        </p:nvSpPr>
        <p:spPr bwMode="auto">
          <a:xfrm>
            <a:off x="4686300"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7</a:t>
            </a:r>
          </a:p>
        </p:txBody>
      </p:sp>
      <p:sp>
        <p:nvSpPr>
          <p:cNvPr id="327770" name="Text Box 90">
            <a:extLst>
              <a:ext uri="{FF2B5EF4-FFF2-40B4-BE49-F238E27FC236}">
                <a16:creationId xmlns:a16="http://schemas.microsoft.com/office/drawing/2014/main" id="{5BE1A8D3-1730-D3AA-715C-C08A643EE225}"/>
              </a:ext>
            </a:extLst>
          </p:cNvPr>
          <p:cNvSpPr txBox="1">
            <a:spLocks noChangeArrowheads="1"/>
          </p:cNvSpPr>
          <p:nvPr/>
        </p:nvSpPr>
        <p:spPr bwMode="auto">
          <a:xfrm>
            <a:off x="5170488"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8</a:t>
            </a:r>
          </a:p>
        </p:txBody>
      </p:sp>
      <p:sp>
        <p:nvSpPr>
          <p:cNvPr id="327771" name="Text Box 91">
            <a:extLst>
              <a:ext uri="{FF2B5EF4-FFF2-40B4-BE49-F238E27FC236}">
                <a16:creationId xmlns:a16="http://schemas.microsoft.com/office/drawing/2014/main" id="{728806B9-E06F-3C9E-1C63-2391A897A531}"/>
              </a:ext>
            </a:extLst>
          </p:cNvPr>
          <p:cNvSpPr txBox="1">
            <a:spLocks noChangeArrowheads="1"/>
          </p:cNvSpPr>
          <p:nvPr/>
        </p:nvSpPr>
        <p:spPr bwMode="auto">
          <a:xfrm>
            <a:off x="5654675"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9</a:t>
            </a:r>
          </a:p>
        </p:txBody>
      </p:sp>
      <p:sp>
        <p:nvSpPr>
          <p:cNvPr id="327772" name="Text Box 92">
            <a:extLst>
              <a:ext uri="{FF2B5EF4-FFF2-40B4-BE49-F238E27FC236}">
                <a16:creationId xmlns:a16="http://schemas.microsoft.com/office/drawing/2014/main" id="{706065F5-8F8B-E44F-1BDE-0CEEF971D899}"/>
              </a:ext>
            </a:extLst>
          </p:cNvPr>
          <p:cNvSpPr txBox="1">
            <a:spLocks noChangeArrowheads="1"/>
          </p:cNvSpPr>
          <p:nvPr/>
        </p:nvSpPr>
        <p:spPr bwMode="auto">
          <a:xfrm>
            <a:off x="6070600" y="6232525"/>
            <a:ext cx="41433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10</a:t>
            </a:r>
          </a:p>
        </p:txBody>
      </p:sp>
      <p:sp>
        <p:nvSpPr>
          <p:cNvPr id="327773" name="Text Box 93">
            <a:extLst>
              <a:ext uri="{FF2B5EF4-FFF2-40B4-BE49-F238E27FC236}">
                <a16:creationId xmlns:a16="http://schemas.microsoft.com/office/drawing/2014/main" id="{9E9BBA1D-FA6A-9C3D-ED4E-501072E857BF}"/>
              </a:ext>
            </a:extLst>
          </p:cNvPr>
          <p:cNvSpPr txBox="1">
            <a:spLocks noChangeArrowheads="1"/>
          </p:cNvSpPr>
          <p:nvPr/>
        </p:nvSpPr>
        <p:spPr bwMode="auto">
          <a:xfrm>
            <a:off x="6624638" y="6232525"/>
            <a:ext cx="41433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11</a:t>
            </a:r>
          </a:p>
        </p:txBody>
      </p:sp>
      <p:sp>
        <p:nvSpPr>
          <p:cNvPr id="327774" name="Rectangle 94">
            <a:extLst>
              <a:ext uri="{FF2B5EF4-FFF2-40B4-BE49-F238E27FC236}">
                <a16:creationId xmlns:a16="http://schemas.microsoft.com/office/drawing/2014/main" id="{E3BB7A69-0DDE-6259-F378-7DF499DC8EB0}"/>
              </a:ext>
            </a:extLst>
          </p:cNvPr>
          <p:cNvSpPr>
            <a:spLocks noChangeArrowheads="1"/>
          </p:cNvSpPr>
          <p:nvPr/>
        </p:nvSpPr>
        <p:spPr bwMode="auto">
          <a:xfrm>
            <a:off x="3856038" y="5124450"/>
            <a:ext cx="1936750"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f</a:t>
            </a:r>
          </a:p>
        </p:txBody>
      </p:sp>
      <p:sp>
        <p:nvSpPr>
          <p:cNvPr id="327775" name="Rectangle 95">
            <a:extLst>
              <a:ext uri="{FF2B5EF4-FFF2-40B4-BE49-F238E27FC236}">
                <a16:creationId xmlns:a16="http://schemas.microsoft.com/office/drawing/2014/main" id="{B9A9790B-5B5C-929D-1027-1E62D9AEE097}"/>
              </a:ext>
            </a:extLst>
          </p:cNvPr>
          <p:cNvSpPr>
            <a:spLocks noChangeArrowheads="1"/>
          </p:cNvSpPr>
          <p:nvPr/>
        </p:nvSpPr>
        <p:spPr bwMode="auto">
          <a:xfrm>
            <a:off x="4340225" y="5540375"/>
            <a:ext cx="1938338"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g</a:t>
            </a:r>
          </a:p>
        </p:txBody>
      </p:sp>
      <p:sp>
        <p:nvSpPr>
          <p:cNvPr id="327776" name="Line 96">
            <a:extLst>
              <a:ext uri="{FF2B5EF4-FFF2-40B4-BE49-F238E27FC236}">
                <a16:creationId xmlns:a16="http://schemas.microsoft.com/office/drawing/2014/main" id="{BB4C896F-4C29-A296-10B9-80DE6C949A3E}"/>
              </a:ext>
            </a:extLst>
          </p:cNvPr>
          <p:cNvSpPr>
            <a:spLocks noChangeShapeType="1"/>
          </p:cNvSpPr>
          <p:nvPr/>
        </p:nvSpPr>
        <p:spPr bwMode="auto">
          <a:xfrm rot="-5400000">
            <a:off x="2263775"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7777" name="Rectangle 97">
            <a:extLst>
              <a:ext uri="{FF2B5EF4-FFF2-40B4-BE49-F238E27FC236}">
                <a16:creationId xmlns:a16="http://schemas.microsoft.com/office/drawing/2014/main" id="{DF3EC2D2-3EF0-5BB1-50CF-544F6CF9C966}"/>
              </a:ext>
            </a:extLst>
          </p:cNvPr>
          <p:cNvSpPr>
            <a:spLocks noChangeArrowheads="1"/>
          </p:cNvSpPr>
          <p:nvPr/>
        </p:nvSpPr>
        <p:spPr bwMode="auto">
          <a:xfrm>
            <a:off x="5308600" y="5953125"/>
            <a:ext cx="1454150" cy="2778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h</a:t>
            </a:r>
          </a:p>
        </p:txBody>
      </p:sp>
      <p:sp>
        <p:nvSpPr>
          <p:cNvPr id="327778" name="Rectangle 98">
            <a:extLst>
              <a:ext uri="{FF2B5EF4-FFF2-40B4-BE49-F238E27FC236}">
                <a16:creationId xmlns:a16="http://schemas.microsoft.com/office/drawing/2014/main" id="{79783760-FE26-D38E-9786-E1917B3AD4C3}"/>
              </a:ext>
            </a:extLst>
          </p:cNvPr>
          <p:cNvSpPr>
            <a:spLocks noChangeArrowheads="1"/>
          </p:cNvSpPr>
          <p:nvPr/>
        </p:nvSpPr>
        <p:spPr bwMode="auto">
          <a:xfrm>
            <a:off x="3371850" y="4708525"/>
            <a:ext cx="1452563" cy="2778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e</a:t>
            </a:r>
          </a:p>
        </p:txBody>
      </p:sp>
      <p:sp>
        <p:nvSpPr>
          <p:cNvPr id="327779" name="Rectangle 99">
            <a:extLst>
              <a:ext uri="{FF2B5EF4-FFF2-40B4-BE49-F238E27FC236}">
                <a16:creationId xmlns:a16="http://schemas.microsoft.com/office/drawing/2014/main" id="{AAF1B7AD-49EB-1E68-1E34-62F005DCA313}"/>
              </a:ext>
            </a:extLst>
          </p:cNvPr>
          <p:cNvSpPr>
            <a:spLocks noChangeArrowheads="1"/>
          </p:cNvSpPr>
          <p:nvPr/>
        </p:nvSpPr>
        <p:spPr bwMode="auto">
          <a:xfrm>
            <a:off x="1433513" y="3048000"/>
            <a:ext cx="2906712"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a</a:t>
            </a:r>
          </a:p>
        </p:txBody>
      </p:sp>
      <p:sp>
        <p:nvSpPr>
          <p:cNvPr id="327780" name="Rectangle 100">
            <a:extLst>
              <a:ext uri="{FF2B5EF4-FFF2-40B4-BE49-F238E27FC236}">
                <a16:creationId xmlns:a16="http://schemas.microsoft.com/office/drawing/2014/main" id="{68A47DFC-4CC5-2431-B577-F77A40BDB288}"/>
              </a:ext>
            </a:extLst>
          </p:cNvPr>
          <p:cNvSpPr>
            <a:spLocks noChangeArrowheads="1"/>
          </p:cNvSpPr>
          <p:nvPr/>
        </p:nvSpPr>
        <p:spPr bwMode="auto">
          <a:xfrm>
            <a:off x="1917700" y="3463925"/>
            <a:ext cx="1454150"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b</a:t>
            </a:r>
          </a:p>
        </p:txBody>
      </p:sp>
      <p:sp>
        <p:nvSpPr>
          <p:cNvPr id="327781" name="Rectangle 101">
            <a:extLst>
              <a:ext uri="{FF2B5EF4-FFF2-40B4-BE49-F238E27FC236}">
                <a16:creationId xmlns:a16="http://schemas.microsoft.com/office/drawing/2014/main" id="{664249BB-FD67-FA4C-69F4-BD59B5C072A6}"/>
              </a:ext>
            </a:extLst>
          </p:cNvPr>
          <p:cNvSpPr>
            <a:spLocks noChangeArrowheads="1"/>
          </p:cNvSpPr>
          <p:nvPr/>
        </p:nvSpPr>
        <p:spPr bwMode="auto">
          <a:xfrm>
            <a:off x="2887663" y="3878263"/>
            <a:ext cx="968375" cy="277812"/>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c</a:t>
            </a:r>
          </a:p>
        </p:txBody>
      </p:sp>
      <p:sp>
        <p:nvSpPr>
          <p:cNvPr id="327782" name="Rectangle 102">
            <a:extLst>
              <a:ext uri="{FF2B5EF4-FFF2-40B4-BE49-F238E27FC236}">
                <a16:creationId xmlns:a16="http://schemas.microsoft.com/office/drawing/2014/main" id="{7FCD07CE-0BFA-9BEF-18D5-70A3E86B8EEF}"/>
              </a:ext>
            </a:extLst>
          </p:cNvPr>
          <p:cNvSpPr>
            <a:spLocks noChangeArrowheads="1"/>
          </p:cNvSpPr>
          <p:nvPr/>
        </p:nvSpPr>
        <p:spPr bwMode="auto">
          <a:xfrm>
            <a:off x="2887663" y="4294188"/>
            <a:ext cx="2420937"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7985D2B-660A-2073-725C-D73322478F52}"/>
              </a:ext>
            </a:extLst>
          </p:cNvPr>
          <p:cNvSpPr>
            <a:spLocks noGrp="1"/>
          </p:cNvSpPr>
          <p:nvPr>
            <p:ph type="sldNum" sz="quarter" idx="10"/>
          </p:nvPr>
        </p:nvSpPr>
        <p:spPr/>
        <p:txBody>
          <a:bodyPr/>
          <a:lstStyle/>
          <a:p>
            <a:fld id="{EE95590F-C342-F143-8FF4-B545F65E3DA8}" type="slidenum">
              <a:rPr lang="en-US" altLang="en-US"/>
              <a:pPr/>
              <a:t>7</a:t>
            </a:fld>
            <a:endParaRPr lang="en-US" altLang="en-US" sz="1400"/>
          </a:p>
        </p:txBody>
      </p:sp>
      <p:sp>
        <p:nvSpPr>
          <p:cNvPr id="329774" name="Rectangle 46">
            <a:extLst>
              <a:ext uri="{FF2B5EF4-FFF2-40B4-BE49-F238E27FC236}">
                <a16:creationId xmlns:a16="http://schemas.microsoft.com/office/drawing/2014/main" id="{532C8C9E-CFDC-1BA5-A962-CE16E9CBC8AC}"/>
              </a:ext>
            </a:extLst>
          </p:cNvPr>
          <p:cNvSpPr>
            <a:spLocks noGrp="1" noChangeArrowheads="1"/>
          </p:cNvSpPr>
          <p:nvPr>
            <p:ph type="title"/>
          </p:nvPr>
        </p:nvSpPr>
        <p:spPr/>
        <p:txBody>
          <a:bodyPr/>
          <a:lstStyle/>
          <a:p>
            <a:r>
              <a:rPr lang="en-US" altLang="en-US"/>
              <a:t>Unweighted Interval Scheduling Review</a:t>
            </a:r>
          </a:p>
        </p:txBody>
      </p:sp>
      <p:sp>
        <p:nvSpPr>
          <p:cNvPr id="329775" name="Rectangle 47">
            <a:extLst>
              <a:ext uri="{FF2B5EF4-FFF2-40B4-BE49-F238E27FC236}">
                <a16:creationId xmlns:a16="http://schemas.microsoft.com/office/drawing/2014/main" id="{884B2C55-6AFC-4A46-131B-FF8448D69BBC}"/>
              </a:ext>
            </a:extLst>
          </p:cNvPr>
          <p:cNvSpPr>
            <a:spLocks noGrp="1" noChangeArrowheads="1"/>
          </p:cNvSpPr>
          <p:nvPr>
            <p:ph type="body" idx="1"/>
          </p:nvPr>
        </p:nvSpPr>
        <p:spPr/>
        <p:txBody>
          <a:bodyPr/>
          <a:lstStyle/>
          <a:p>
            <a:r>
              <a:rPr lang="en-US" altLang="en-US"/>
              <a:t>Recall.  </a:t>
            </a:r>
            <a:r>
              <a:rPr lang="en-US" altLang="en-US">
                <a:solidFill>
                  <a:schemeClr val="tx1"/>
                </a:solidFill>
              </a:rPr>
              <a:t>Greedy algorithm works if all weights are 1.</a:t>
            </a:r>
          </a:p>
          <a:p>
            <a:pPr lvl="1"/>
            <a:r>
              <a:rPr lang="en-US" altLang="en-US"/>
              <a:t>Consider jobs in ascending order of finish time.</a:t>
            </a:r>
          </a:p>
          <a:p>
            <a:pPr lvl="1"/>
            <a:r>
              <a:rPr lang="en-US" altLang="en-US"/>
              <a:t>Add job to subset if it is compatible with previously chosen jobs.</a:t>
            </a:r>
          </a:p>
          <a:p>
            <a:pPr lvl="1"/>
            <a:endParaRPr lang="en-US" altLang="en-US"/>
          </a:p>
          <a:p>
            <a:endParaRPr lang="en-US" altLang="en-US">
              <a:solidFill>
                <a:schemeClr val="tx1"/>
              </a:solidFill>
            </a:endParaRPr>
          </a:p>
          <a:p>
            <a:endParaRPr lang="en-US" altLang="en-US">
              <a:solidFill>
                <a:schemeClr val="tx1"/>
              </a:solidFill>
            </a:endParaRPr>
          </a:p>
          <a:p>
            <a:endParaRPr lang="en-US" altLang="en-US">
              <a:solidFill>
                <a:schemeClr val="tx1"/>
              </a:solidFill>
            </a:endParaRPr>
          </a:p>
          <a:p>
            <a:r>
              <a:rPr lang="en-US" altLang="en-US"/>
              <a:t>Observation.  </a:t>
            </a:r>
            <a:r>
              <a:rPr lang="en-US" altLang="en-US">
                <a:solidFill>
                  <a:schemeClr val="tx1"/>
                </a:solidFill>
              </a:rPr>
              <a:t>Greedy algorithm can fail spectacularly if arbitrary weights are allowed.</a:t>
            </a:r>
          </a:p>
          <a:p>
            <a:endParaRPr lang="en-US" altLang="en-US">
              <a:solidFill>
                <a:schemeClr val="tx1"/>
              </a:solidFill>
            </a:endParaRPr>
          </a:p>
        </p:txBody>
      </p:sp>
      <p:sp>
        <p:nvSpPr>
          <p:cNvPr id="329779" name="Line 51">
            <a:extLst>
              <a:ext uri="{FF2B5EF4-FFF2-40B4-BE49-F238E27FC236}">
                <a16:creationId xmlns:a16="http://schemas.microsoft.com/office/drawing/2014/main" id="{41591E6F-0D23-7BE1-ECCC-5F63CD5E04F1}"/>
              </a:ext>
            </a:extLst>
          </p:cNvPr>
          <p:cNvSpPr>
            <a:spLocks noChangeShapeType="1"/>
          </p:cNvSpPr>
          <p:nvPr/>
        </p:nvSpPr>
        <p:spPr bwMode="auto">
          <a:xfrm>
            <a:off x="1433513" y="6232525"/>
            <a:ext cx="5881687" cy="0"/>
          </a:xfrm>
          <a:prstGeom prst="line">
            <a:avLst/>
          </a:prstGeom>
          <a:noFill/>
          <a:ln w="158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0" name="Text Box 52">
            <a:extLst>
              <a:ext uri="{FF2B5EF4-FFF2-40B4-BE49-F238E27FC236}">
                <a16:creationId xmlns:a16="http://schemas.microsoft.com/office/drawing/2014/main" id="{2CD3DCC5-6A73-011D-F662-F7319B79F800}"/>
              </a:ext>
            </a:extLst>
          </p:cNvPr>
          <p:cNvSpPr txBox="1">
            <a:spLocks noChangeArrowheads="1"/>
          </p:cNvSpPr>
          <p:nvPr/>
        </p:nvSpPr>
        <p:spPr bwMode="auto">
          <a:xfrm>
            <a:off x="3856038" y="6313488"/>
            <a:ext cx="1592262"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endParaRPr lang="en-US" altLang="en-US" sz="1400"/>
          </a:p>
        </p:txBody>
      </p:sp>
      <p:sp>
        <p:nvSpPr>
          <p:cNvPr id="329781" name="Text Box 53">
            <a:extLst>
              <a:ext uri="{FF2B5EF4-FFF2-40B4-BE49-F238E27FC236}">
                <a16:creationId xmlns:a16="http://schemas.microsoft.com/office/drawing/2014/main" id="{AD6E00C0-BCC9-D51F-EA27-7D420206D30C}"/>
              </a:ext>
            </a:extLst>
          </p:cNvPr>
          <p:cNvSpPr txBox="1">
            <a:spLocks noChangeArrowheads="1"/>
          </p:cNvSpPr>
          <p:nvPr/>
        </p:nvSpPr>
        <p:spPr bwMode="auto">
          <a:xfrm>
            <a:off x="7315200" y="6024563"/>
            <a:ext cx="762000" cy="374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a:t>Time</a:t>
            </a:r>
          </a:p>
        </p:txBody>
      </p:sp>
      <p:sp>
        <p:nvSpPr>
          <p:cNvPr id="329783" name="Text Box 55">
            <a:extLst>
              <a:ext uri="{FF2B5EF4-FFF2-40B4-BE49-F238E27FC236}">
                <a16:creationId xmlns:a16="http://schemas.microsoft.com/office/drawing/2014/main" id="{B580383D-13DB-6A3A-0451-CC5EBB4BBC87}"/>
              </a:ext>
            </a:extLst>
          </p:cNvPr>
          <p:cNvSpPr txBox="1">
            <a:spLocks noChangeArrowheads="1"/>
          </p:cNvSpPr>
          <p:nvPr/>
        </p:nvSpPr>
        <p:spPr bwMode="auto">
          <a:xfrm>
            <a:off x="1295400"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0</a:t>
            </a:r>
          </a:p>
        </p:txBody>
      </p:sp>
      <p:sp>
        <p:nvSpPr>
          <p:cNvPr id="329795" name="Text Box 67">
            <a:extLst>
              <a:ext uri="{FF2B5EF4-FFF2-40B4-BE49-F238E27FC236}">
                <a16:creationId xmlns:a16="http://schemas.microsoft.com/office/drawing/2014/main" id="{AF0486DC-D214-496B-2828-1F4E3BFECF87}"/>
              </a:ext>
            </a:extLst>
          </p:cNvPr>
          <p:cNvSpPr txBox="1">
            <a:spLocks noChangeArrowheads="1"/>
          </p:cNvSpPr>
          <p:nvPr/>
        </p:nvSpPr>
        <p:spPr bwMode="auto">
          <a:xfrm>
            <a:off x="1779588"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1</a:t>
            </a:r>
          </a:p>
        </p:txBody>
      </p:sp>
      <p:sp>
        <p:nvSpPr>
          <p:cNvPr id="329796" name="Text Box 68">
            <a:extLst>
              <a:ext uri="{FF2B5EF4-FFF2-40B4-BE49-F238E27FC236}">
                <a16:creationId xmlns:a16="http://schemas.microsoft.com/office/drawing/2014/main" id="{96DDA42C-3DDD-B7FB-AAF9-51F2D1BA7289}"/>
              </a:ext>
            </a:extLst>
          </p:cNvPr>
          <p:cNvSpPr txBox="1">
            <a:spLocks noChangeArrowheads="1"/>
          </p:cNvSpPr>
          <p:nvPr/>
        </p:nvSpPr>
        <p:spPr bwMode="auto">
          <a:xfrm>
            <a:off x="2263775"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2</a:t>
            </a:r>
          </a:p>
        </p:txBody>
      </p:sp>
      <p:sp>
        <p:nvSpPr>
          <p:cNvPr id="329797" name="Text Box 69">
            <a:extLst>
              <a:ext uri="{FF2B5EF4-FFF2-40B4-BE49-F238E27FC236}">
                <a16:creationId xmlns:a16="http://schemas.microsoft.com/office/drawing/2014/main" id="{21D32B34-C684-5B71-D63F-B79BADA34A39}"/>
              </a:ext>
            </a:extLst>
          </p:cNvPr>
          <p:cNvSpPr txBox="1">
            <a:spLocks noChangeArrowheads="1"/>
          </p:cNvSpPr>
          <p:nvPr/>
        </p:nvSpPr>
        <p:spPr bwMode="auto">
          <a:xfrm>
            <a:off x="2747963"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3</a:t>
            </a:r>
          </a:p>
        </p:txBody>
      </p:sp>
      <p:sp>
        <p:nvSpPr>
          <p:cNvPr id="329798" name="Text Box 70">
            <a:extLst>
              <a:ext uri="{FF2B5EF4-FFF2-40B4-BE49-F238E27FC236}">
                <a16:creationId xmlns:a16="http://schemas.microsoft.com/office/drawing/2014/main" id="{62E35E3E-C1C6-A171-96C3-4377705E8F12}"/>
              </a:ext>
            </a:extLst>
          </p:cNvPr>
          <p:cNvSpPr txBox="1">
            <a:spLocks noChangeArrowheads="1"/>
          </p:cNvSpPr>
          <p:nvPr/>
        </p:nvSpPr>
        <p:spPr bwMode="auto">
          <a:xfrm>
            <a:off x="3233738" y="6232525"/>
            <a:ext cx="41433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4</a:t>
            </a:r>
          </a:p>
        </p:txBody>
      </p:sp>
      <p:sp>
        <p:nvSpPr>
          <p:cNvPr id="329799" name="Text Box 71">
            <a:extLst>
              <a:ext uri="{FF2B5EF4-FFF2-40B4-BE49-F238E27FC236}">
                <a16:creationId xmlns:a16="http://schemas.microsoft.com/office/drawing/2014/main" id="{780994F1-A709-BFBC-66EF-149364B69150}"/>
              </a:ext>
            </a:extLst>
          </p:cNvPr>
          <p:cNvSpPr txBox="1">
            <a:spLocks noChangeArrowheads="1"/>
          </p:cNvSpPr>
          <p:nvPr/>
        </p:nvSpPr>
        <p:spPr bwMode="auto">
          <a:xfrm>
            <a:off x="3717925" y="6232525"/>
            <a:ext cx="41433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5</a:t>
            </a:r>
          </a:p>
        </p:txBody>
      </p:sp>
      <p:sp>
        <p:nvSpPr>
          <p:cNvPr id="329800" name="Text Box 72">
            <a:extLst>
              <a:ext uri="{FF2B5EF4-FFF2-40B4-BE49-F238E27FC236}">
                <a16:creationId xmlns:a16="http://schemas.microsoft.com/office/drawing/2014/main" id="{5A4A7992-5A42-DBD3-E9E2-78A52D1519DE}"/>
              </a:ext>
            </a:extLst>
          </p:cNvPr>
          <p:cNvSpPr txBox="1">
            <a:spLocks noChangeArrowheads="1"/>
          </p:cNvSpPr>
          <p:nvPr/>
        </p:nvSpPr>
        <p:spPr bwMode="auto">
          <a:xfrm>
            <a:off x="4202113" y="6232525"/>
            <a:ext cx="41433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6</a:t>
            </a:r>
          </a:p>
        </p:txBody>
      </p:sp>
      <p:sp>
        <p:nvSpPr>
          <p:cNvPr id="329801" name="Text Box 73">
            <a:extLst>
              <a:ext uri="{FF2B5EF4-FFF2-40B4-BE49-F238E27FC236}">
                <a16:creationId xmlns:a16="http://schemas.microsoft.com/office/drawing/2014/main" id="{A917FAF2-0154-CEBC-249E-18ACFCD4AE8D}"/>
              </a:ext>
            </a:extLst>
          </p:cNvPr>
          <p:cNvSpPr txBox="1">
            <a:spLocks noChangeArrowheads="1"/>
          </p:cNvSpPr>
          <p:nvPr/>
        </p:nvSpPr>
        <p:spPr bwMode="auto">
          <a:xfrm>
            <a:off x="4686300"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7</a:t>
            </a:r>
          </a:p>
        </p:txBody>
      </p:sp>
      <p:sp>
        <p:nvSpPr>
          <p:cNvPr id="329802" name="Text Box 74">
            <a:extLst>
              <a:ext uri="{FF2B5EF4-FFF2-40B4-BE49-F238E27FC236}">
                <a16:creationId xmlns:a16="http://schemas.microsoft.com/office/drawing/2014/main" id="{A72BFCCE-7B06-C931-D336-C0A01E9FF93A}"/>
              </a:ext>
            </a:extLst>
          </p:cNvPr>
          <p:cNvSpPr txBox="1">
            <a:spLocks noChangeArrowheads="1"/>
          </p:cNvSpPr>
          <p:nvPr/>
        </p:nvSpPr>
        <p:spPr bwMode="auto">
          <a:xfrm>
            <a:off x="5170488"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8</a:t>
            </a:r>
          </a:p>
        </p:txBody>
      </p:sp>
      <p:sp>
        <p:nvSpPr>
          <p:cNvPr id="329803" name="Text Box 75">
            <a:extLst>
              <a:ext uri="{FF2B5EF4-FFF2-40B4-BE49-F238E27FC236}">
                <a16:creationId xmlns:a16="http://schemas.microsoft.com/office/drawing/2014/main" id="{4764C85A-40CE-1F97-72A7-EA41134792C4}"/>
              </a:ext>
            </a:extLst>
          </p:cNvPr>
          <p:cNvSpPr txBox="1">
            <a:spLocks noChangeArrowheads="1"/>
          </p:cNvSpPr>
          <p:nvPr/>
        </p:nvSpPr>
        <p:spPr bwMode="auto">
          <a:xfrm>
            <a:off x="5654675" y="6232525"/>
            <a:ext cx="415925"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9</a:t>
            </a:r>
          </a:p>
        </p:txBody>
      </p:sp>
      <p:sp>
        <p:nvSpPr>
          <p:cNvPr id="329804" name="Text Box 76">
            <a:extLst>
              <a:ext uri="{FF2B5EF4-FFF2-40B4-BE49-F238E27FC236}">
                <a16:creationId xmlns:a16="http://schemas.microsoft.com/office/drawing/2014/main" id="{1CE916E7-A10A-0821-F41C-A892670A82AF}"/>
              </a:ext>
            </a:extLst>
          </p:cNvPr>
          <p:cNvSpPr txBox="1">
            <a:spLocks noChangeArrowheads="1"/>
          </p:cNvSpPr>
          <p:nvPr/>
        </p:nvSpPr>
        <p:spPr bwMode="auto">
          <a:xfrm>
            <a:off x="6070600" y="6232525"/>
            <a:ext cx="414338"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10</a:t>
            </a:r>
          </a:p>
        </p:txBody>
      </p:sp>
      <p:sp>
        <p:nvSpPr>
          <p:cNvPr id="329805" name="Text Box 77">
            <a:extLst>
              <a:ext uri="{FF2B5EF4-FFF2-40B4-BE49-F238E27FC236}">
                <a16:creationId xmlns:a16="http://schemas.microsoft.com/office/drawing/2014/main" id="{F4BCF09A-DC19-01B8-4C54-DF169A8F441F}"/>
              </a:ext>
            </a:extLst>
          </p:cNvPr>
          <p:cNvSpPr txBox="1">
            <a:spLocks noChangeArrowheads="1"/>
          </p:cNvSpPr>
          <p:nvPr/>
        </p:nvSpPr>
        <p:spPr bwMode="auto">
          <a:xfrm>
            <a:off x="6624638" y="6232525"/>
            <a:ext cx="414337"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11</a:t>
            </a:r>
          </a:p>
        </p:txBody>
      </p:sp>
      <p:sp>
        <p:nvSpPr>
          <p:cNvPr id="329806" name="Rectangle 78">
            <a:extLst>
              <a:ext uri="{FF2B5EF4-FFF2-40B4-BE49-F238E27FC236}">
                <a16:creationId xmlns:a16="http://schemas.microsoft.com/office/drawing/2014/main" id="{FC14159C-0ACD-0A4F-F7C7-26427E5A1880}"/>
              </a:ext>
            </a:extLst>
          </p:cNvPr>
          <p:cNvSpPr>
            <a:spLocks noChangeArrowheads="1"/>
          </p:cNvSpPr>
          <p:nvPr/>
        </p:nvSpPr>
        <p:spPr bwMode="auto">
          <a:xfrm>
            <a:off x="1430338" y="5216525"/>
            <a:ext cx="4860925"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b</a:t>
            </a:r>
          </a:p>
        </p:txBody>
      </p:sp>
      <p:sp>
        <p:nvSpPr>
          <p:cNvPr id="329782" name="Line 54">
            <a:extLst>
              <a:ext uri="{FF2B5EF4-FFF2-40B4-BE49-F238E27FC236}">
                <a16:creationId xmlns:a16="http://schemas.microsoft.com/office/drawing/2014/main" id="{F1885CD1-0D76-CC5D-3E76-FDE61131D721}"/>
              </a:ext>
            </a:extLst>
          </p:cNvPr>
          <p:cNvSpPr>
            <a:spLocks noChangeShapeType="1"/>
          </p:cNvSpPr>
          <p:nvPr/>
        </p:nvSpPr>
        <p:spPr bwMode="auto">
          <a:xfrm>
            <a:off x="6554788" y="6232525"/>
            <a:ext cx="0"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4" name="Line 56">
            <a:extLst>
              <a:ext uri="{FF2B5EF4-FFF2-40B4-BE49-F238E27FC236}">
                <a16:creationId xmlns:a16="http://schemas.microsoft.com/office/drawing/2014/main" id="{91CB9F0C-19F6-4C45-7861-4F36B63B98F4}"/>
              </a:ext>
            </a:extLst>
          </p:cNvPr>
          <p:cNvSpPr>
            <a:spLocks noChangeShapeType="1"/>
          </p:cNvSpPr>
          <p:nvPr/>
        </p:nvSpPr>
        <p:spPr bwMode="auto">
          <a:xfrm rot="-5400000">
            <a:off x="1264444"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5" name="Line 57">
            <a:extLst>
              <a:ext uri="{FF2B5EF4-FFF2-40B4-BE49-F238E27FC236}">
                <a16:creationId xmlns:a16="http://schemas.microsoft.com/office/drawing/2014/main" id="{52ED4453-1A73-1EC8-F772-67E302250C5C}"/>
              </a:ext>
            </a:extLst>
          </p:cNvPr>
          <p:cNvSpPr>
            <a:spLocks noChangeShapeType="1"/>
          </p:cNvSpPr>
          <p:nvPr/>
        </p:nvSpPr>
        <p:spPr bwMode="auto">
          <a:xfrm rot="-5400000">
            <a:off x="780257"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6" name="Line 58">
            <a:extLst>
              <a:ext uri="{FF2B5EF4-FFF2-40B4-BE49-F238E27FC236}">
                <a16:creationId xmlns:a16="http://schemas.microsoft.com/office/drawing/2014/main" id="{21E1189B-66EC-8835-C600-69FF1100ABD6}"/>
              </a:ext>
            </a:extLst>
          </p:cNvPr>
          <p:cNvSpPr>
            <a:spLocks noChangeShapeType="1"/>
          </p:cNvSpPr>
          <p:nvPr/>
        </p:nvSpPr>
        <p:spPr bwMode="auto">
          <a:xfrm rot="-5400000">
            <a:off x="2234407"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7" name="Line 59">
            <a:extLst>
              <a:ext uri="{FF2B5EF4-FFF2-40B4-BE49-F238E27FC236}">
                <a16:creationId xmlns:a16="http://schemas.microsoft.com/office/drawing/2014/main" id="{CBFB1385-36E8-ECE1-A44B-49A01CEFEBAE}"/>
              </a:ext>
            </a:extLst>
          </p:cNvPr>
          <p:cNvSpPr>
            <a:spLocks noChangeShapeType="1"/>
          </p:cNvSpPr>
          <p:nvPr/>
        </p:nvSpPr>
        <p:spPr bwMode="auto">
          <a:xfrm rot="-5400000">
            <a:off x="1748632"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8" name="Line 60">
            <a:extLst>
              <a:ext uri="{FF2B5EF4-FFF2-40B4-BE49-F238E27FC236}">
                <a16:creationId xmlns:a16="http://schemas.microsoft.com/office/drawing/2014/main" id="{EB9B25F8-79BB-4037-0843-36B50CEB57A4}"/>
              </a:ext>
            </a:extLst>
          </p:cNvPr>
          <p:cNvSpPr>
            <a:spLocks noChangeShapeType="1"/>
          </p:cNvSpPr>
          <p:nvPr/>
        </p:nvSpPr>
        <p:spPr bwMode="auto">
          <a:xfrm rot="-5400000">
            <a:off x="2718594"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89" name="Line 61">
            <a:extLst>
              <a:ext uri="{FF2B5EF4-FFF2-40B4-BE49-F238E27FC236}">
                <a16:creationId xmlns:a16="http://schemas.microsoft.com/office/drawing/2014/main" id="{3E872B34-F8B0-312A-4F0F-966F5E33B268}"/>
              </a:ext>
            </a:extLst>
          </p:cNvPr>
          <p:cNvSpPr>
            <a:spLocks noChangeShapeType="1"/>
          </p:cNvSpPr>
          <p:nvPr/>
        </p:nvSpPr>
        <p:spPr bwMode="auto">
          <a:xfrm rot="-5400000">
            <a:off x="4171157"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90" name="Line 62">
            <a:extLst>
              <a:ext uri="{FF2B5EF4-FFF2-40B4-BE49-F238E27FC236}">
                <a16:creationId xmlns:a16="http://schemas.microsoft.com/office/drawing/2014/main" id="{2E933A27-A36E-F2A5-9257-4F86DC1031B4}"/>
              </a:ext>
            </a:extLst>
          </p:cNvPr>
          <p:cNvSpPr>
            <a:spLocks noChangeShapeType="1"/>
          </p:cNvSpPr>
          <p:nvPr/>
        </p:nvSpPr>
        <p:spPr bwMode="auto">
          <a:xfrm rot="-5400000">
            <a:off x="3686969"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91" name="Line 63">
            <a:extLst>
              <a:ext uri="{FF2B5EF4-FFF2-40B4-BE49-F238E27FC236}">
                <a16:creationId xmlns:a16="http://schemas.microsoft.com/office/drawing/2014/main" id="{047D4DE9-B4FF-FD28-2D73-36D66762CE43}"/>
              </a:ext>
            </a:extLst>
          </p:cNvPr>
          <p:cNvSpPr>
            <a:spLocks noChangeShapeType="1"/>
          </p:cNvSpPr>
          <p:nvPr/>
        </p:nvSpPr>
        <p:spPr bwMode="auto">
          <a:xfrm rot="-5400000">
            <a:off x="5139532"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92" name="Line 64">
            <a:extLst>
              <a:ext uri="{FF2B5EF4-FFF2-40B4-BE49-F238E27FC236}">
                <a16:creationId xmlns:a16="http://schemas.microsoft.com/office/drawing/2014/main" id="{DD8B7EE6-C091-F3A3-1881-AB540ED89ECA}"/>
              </a:ext>
            </a:extLst>
          </p:cNvPr>
          <p:cNvSpPr>
            <a:spLocks noChangeShapeType="1"/>
          </p:cNvSpPr>
          <p:nvPr/>
        </p:nvSpPr>
        <p:spPr bwMode="auto">
          <a:xfrm rot="-5400000">
            <a:off x="4655344"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93" name="Line 65">
            <a:extLst>
              <a:ext uri="{FF2B5EF4-FFF2-40B4-BE49-F238E27FC236}">
                <a16:creationId xmlns:a16="http://schemas.microsoft.com/office/drawing/2014/main" id="{55BF384B-3546-5500-B7D4-4A1A1C37A3E3}"/>
              </a:ext>
            </a:extLst>
          </p:cNvPr>
          <p:cNvSpPr>
            <a:spLocks noChangeShapeType="1"/>
          </p:cNvSpPr>
          <p:nvPr/>
        </p:nvSpPr>
        <p:spPr bwMode="auto">
          <a:xfrm rot="-5400000">
            <a:off x="6109494"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794" name="Line 66">
            <a:extLst>
              <a:ext uri="{FF2B5EF4-FFF2-40B4-BE49-F238E27FC236}">
                <a16:creationId xmlns:a16="http://schemas.microsoft.com/office/drawing/2014/main" id="{C5326C3F-E27F-7677-2261-1DF385DB2A57}"/>
              </a:ext>
            </a:extLst>
          </p:cNvPr>
          <p:cNvSpPr>
            <a:spLocks noChangeShapeType="1"/>
          </p:cNvSpPr>
          <p:nvPr/>
        </p:nvSpPr>
        <p:spPr bwMode="auto">
          <a:xfrm rot="-5400000">
            <a:off x="5625307"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808" name="Line 80">
            <a:extLst>
              <a:ext uri="{FF2B5EF4-FFF2-40B4-BE49-F238E27FC236}">
                <a16:creationId xmlns:a16="http://schemas.microsoft.com/office/drawing/2014/main" id="{A3669267-6384-0A08-1F92-68CCE4CD74EB}"/>
              </a:ext>
            </a:extLst>
          </p:cNvPr>
          <p:cNvSpPr>
            <a:spLocks noChangeShapeType="1"/>
          </p:cNvSpPr>
          <p:nvPr/>
        </p:nvSpPr>
        <p:spPr bwMode="auto">
          <a:xfrm rot="-5400000">
            <a:off x="3202782" y="5579269"/>
            <a:ext cx="1306512"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29810" name="Rectangle 82">
            <a:extLst>
              <a:ext uri="{FF2B5EF4-FFF2-40B4-BE49-F238E27FC236}">
                <a16:creationId xmlns:a16="http://schemas.microsoft.com/office/drawing/2014/main" id="{19025094-B5F7-E5FD-3FAB-B75BEB9E3F5E}"/>
              </a:ext>
            </a:extLst>
          </p:cNvPr>
          <p:cNvSpPr>
            <a:spLocks noChangeArrowheads="1"/>
          </p:cNvSpPr>
          <p:nvPr/>
        </p:nvSpPr>
        <p:spPr bwMode="auto">
          <a:xfrm>
            <a:off x="1431925" y="5708650"/>
            <a:ext cx="1452563" cy="2778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a:t>a</a:t>
            </a:r>
          </a:p>
        </p:txBody>
      </p:sp>
      <p:sp>
        <p:nvSpPr>
          <p:cNvPr id="329816" name="Rectangle 88">
            <a:extLst>
              <a:ext uri="{FF2B5EF4-FFF2-40B4-BE49-F238E27FC236}">
                <a16:creationId xmlns:a16="http://schemas.microsoft.com/office/drawing/2014/main" id="{66C449AA-895B-E134-E322-B4630B4545B0}"/>
              </a:ext>
            </a:extLst>
          </p:cNvPr>
          <p:cNvSpPr>
            <a:spLocks noChangeArrowheads="1"/>
          </p:cNvSpPr>
          <p:nvPr/>
        </p:nvSpPr>
        <p:spPr bwMode="auto">
          <a:xfrm>
            <a:off x="222250" y="5203825"/>
            <a:ext cx="10858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weight = 999</a:t>
            </a:r>
          </a:p>
        </p:txBody>
      </p:sp>
      <p:sp>
        <p:nvSpPr>
          <p:cNvPr id="329817" name="Rectangle 89">
            <a:extLst>
              <a:ext uri="{FF2B5EF4-FFF2-40B4-BE49-F238E27FC236}">
                <a16:creationId xmlns:a16="http://schemas.microsoft.com/office/drawing/2014/main" id="{6D3540B2-53B9-7A46-409A-54B8F45E6652}"/>
              </a:ext>
            </a:extLst>
          </p:cNvPr>
          <p:cNvSpPr>
            <a:spLocks noChangeArrowheads="1"/>
          </p:cNvSpPr>
          <p:nvPr/>
        </p:nvSpPr>
        <p:spPr bwMode="auto">
          <a:xfrm>
            <a:off x="223838" y="5689600"/>
            <a:ext cx="8826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weight =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67C66F88-8AA8-AAC7-6D21-DC2E5CE6D052}"/>
              </a:ext>
            </a:extLst>
          </p:cNvPr>
          <p:cNvSpPr>
            <a:spLocks noGrp="1"/>
          </p:cNvSpPr>
          <p:nvPr>
            <p:ph type="sldNum" sz="quarter" idx="10"/>
          </p:nvPr>
        </p:nvSpPr>
        <p:spPr/>
        <p:txBody>
          <a:bodyPr/>
          <a:lstStyle/>
          <a:p>
            <a:fld id="{E4A34A4B-6EC7-1A4A-BB21-9EA7D34E60DC}" type="slidenum">
              <a:rPr lang="en-US" altLang="en-US"/>
              <a:pPr/>
              <a:t>8</a:t>
            </a:fld>
            <a:endParaRPr lang="en-US" altLang="en-US" sz="1400"/>
          </a:p>
        </p:txBody>
      </p:sp>
      <p:sp>
        <p:nvSpPr>
          <p:cNvPr id="390146" name="Rectangle 2">
            <a:extLst>
              <a:ext uri="{FF2B5EF4-FFF2-40B4-BE49-F238E27FC236}">
                <a16:creationId xmlns:a16="http://schemas.microsoft.com/office/drawing/2014/main" id="{C4396056-AE8B-FE46-AF03-4D0808FB668D}"/>
              </a:ext>
            </a:extLst>
          </p:cNvPr>
          <p:cNvSpPr>
            <a:spLocks noGrp="1" noChangeArrowheads="1"/>
          </p:cNvSpPr>
          <p:nvPr>
            <p:ph type="title"/>
          </p:nvPr>
        </p:nvSpPr>
        <p:spPr/>
        <p:txBody>
          <a:bodyPr/>
          <a:lstStyle/>
          <a:p>
            <a:r>
              <a:rPr lang="en-US" altLang="en-US"/>
              <a:t>Weighted Interval Scheduling</a:t>
            </a:r>
          </a:p>
        </p:txBody>
      </p:sp>
      <p:sp>
        <p:nvSpPr>
          <p:cNvPr id="390147" name="Rectangle 3">
            <a:extLst>
              <a:ext uri="{FF2B5EF4-FFF2-40B4-BE49-F238E27FC236}">
                <a16:creationId xmlns:a16="http://schemas.microsoft.com/office/drawing/2014/main" id="{D878453F-3448-D114-6DE1-6B0958EFF08F}"/>
              </a:ext>
            </a:extLst>
          </p:cNvPr>
          <p:cNvSpPr>
            <a:spLocks noGrp="1" noChangeArrowheads="1"/>
          </p:cNvSpPr>
          <p:nvPr>
            <p:ph type="body" idx="1"/>
          </p:nvPr>
        </p:nvSpPr>
        <p:spPr/>
        <p:txBody>
          <a:bodyPr/>
          <a:lstStyle/>
          <a:p>
            <a:pPr>
              <a:buClrTx/>
              <a:buSzTx/>
              <a:buFontTx/>
              <a:buNone/>
            </a:pPr>
            <a:r>
              <a:rPr lang="en-US" altLang="en-US"/>
              <a:t>Notation.  </a:t>
            </a:r>
            <a:r>
              <a:rPr lang="en-US" altLang="en-US">
                <a:solidFill>
                  <a:schemeClr val="tx1"/>
                </a:solidFill>
              </a:rPr>
              <a:t>Label jobs by finishing time:  f</a:t>
            </a:r>
            <a:r>
              <a:rPr lang="en-US" altLang="en-US" baseline="-25000">
                <a:solidFill>
                  <a:schemeClr val="tx1"/>
                </a:solidFill>
              </a:rPr>
              <a:t>1  </a:t>
            </a:r>
            <a:r>
              <a:rPr lang="en-US" altLang="en-US">
                <a:solidFill>
                  <a:schemeClr val="tx1"/>
                </a:solidFill>
                <a:sym typeface="Symbol" pitchFamily="2" charset="2"/>
              </a:rPr>
              <a:t>  </a:t>
            </a:r>
            <a:r>
              <a:rPr lang="en-US" altLang="en-US">
                <a:solidFill>
                  <a:schemeClr val="tx1"/>
                </a:solidFill>
              </a:rPr>
              <a:t>f</a:t>
            </a:r>
            <a:r>
              <a:rPr lang="en-US" altLang="en-US" baseline="-25000">
                <a:solidFill>
                  <a:schemeClr val="tx1"/>
                </a:solidFill>
              </a:rPr>
              <a:t>2  </a:t>
            </a:r>
            <a:r>
              <a:rPr lang="en-US" altLang="en-US">
                <a:solidFill>
                  <a:schemeClr val="tx1"/>
                </a:solidFill>
                <a:sym typeface="Symbol" pitchFamily="2" charset="2"/>
              </a:rPr>
              <a:t> . . . </a:t>
            </a:r>
            <a:r>
              <a:rPr lang="en-US" altLang="en-US">
                <a:solidFill>
                  <a:schemeClr val="tx1"/>
                </a:solidFill>
              </a:rPr>
              <a:t> f</a:t>
            </a:r>
            <a:r>
              <a:rPr lang="en-US" altLang="en-US" baseline="-25000">
                <a:solidFill>
                  <a:schemeClr val="tx1"/>
                </a:solidFill>
              </a:rPr>
              <a:t>n </a:t>
            </a:r>
            <a:r>
              <a:rPr lang="en-US" altLang="en-US">
                <a:solidFill>
                  <a:schemeClr val="tx1"/>
                </a:solidFill>
              </a:rPr>
              <a:t>.</a:t>
            </a:r>
            <a:endParaRPr lang="en-US" altLang="en-US" baseline="-25000">
              <a:solidFill>
                <a:schemeClr val="tx1"/>
              </a:solidFill>
            </a:endParaRPr>
          </a:p>
          <a:p>
            <a:pPr>
              <a:buClrTx/>
              <a:buSzTx/>
              <a:buFontTx/>
              <a:buNone/>
            </a:pPr>
            <a:r>
              <a:rPr lang="en-US" altLang="en-US"/>
              <a:t>Def.  </a:t>
            </a:r>
            <a:r>
              <a:rPr lang="en-US" altLang="en-US">
                <a:solidFill>
                  <a:schemeClr val="tx1"/>
                </a:solidFill>
              </a:rPr>
              <a:t>p(j) = largest index i &lt; j such that job i is compatible with j.</a:t>
            </a:r>
          </a:p>
          <a:p>
            <a:pPr>
              <a:buClrTx/>
              <a:buSzTx/>
              <a:buFontTx/>
              <a:buNone/>
            </a:pPr>
            <a:endParaRPr lang="en-US" altLang="en-US"/>
          </a:p>
          <a:p>
            <a:pPr>
              <a:buClrTx/>
              <a:buSzTx/>
              <a:buFontTx/>
              <a:buNone/>
            </a:pPr>
            <a:r>
              <a:rPr lang="en-US" altLang="en-US"/>
              <a:t>Ex:  </a:t>
            </a:r>
            <a:r>
              <a:rPr lang="en-US" altLang="en-US">
                <a:solidFill>
                  <a:schemeClr val="tx1"/>
                </a:solidFill>
              </a:rPr>
              <a:t>p(8) = 5, p(7) = 3, p(2) = 0.</a:t>
            </a:r>
          </a:p>
        </p:txBody>
      </p:sp>
      <p:sp>
        <p:nvSpPr>
          <p:cNvPr id="390218" name="Line 74">
            <a:extLst>
              <a:ext uri="{FF2B5EF4-FFF2-40B4-BE49-F238E27FC236}">
                <a16:creationId xmlns:a16="http://schemas.microsoft.com/office/drawing/2014/main" id="{476B82C8-BEB2-3178-422F-0F1554C099A8}"/>
              </a:ext>
            </a:extLst>
          </p:cNvPr>
          <p:cNvSpPr>
            <a:spLocks noChangeShapeType="1"/>
          </p:cNvSpPr>
          <p:nvPr/>
        </p:nvSpPr>
        <p:spPr bwMode="auto">
          <a:xfrm>
            <a:off x="1433513" y="6232525"/>
            <a:ext cx="5881687" cy="0"/>
          </a:xfrm>
          <a:prstGeom prst="line">
            <a:avLst/>
          </a:prstGeom>
          <a:noFill/>
          <a:ln w="158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19" name="Text Box 75">
            <a:extLst>
              <a:ext uri="{FF2B5EF4-FFF2-40B4-BE49-F238E27FC236}">
                <a16:creationId xmlns:a16="http://schemas.microsoft.com/office/drawing/2014/main" id="{C00A2950-1C46-6FF0-87EE-285956ECB93A}"/>
              </a:ext>
            </a:extLst>
          </p:cNvPr>
          <p:cNvSpPr txBox="1">
            <a:spLocks noChangeArrowheads="1"/>
          </p:cNvSpPr>
          <p:nvPr/>
        </p:nvSpPr>
        <p:spPr bwMode="auto">
          <a:xfrm>
            <a:off x="3856038" y="6313488"/>
            <a:ext cx="1592262" cy="306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endParaRPr lang="en-US" altLang="en-US" sz="1200"/>
          </a:p>
        </p:txBody>
      </p:sp>
      <p:sp>
        <p:nvSpPr>
          <p:cNvPr id="390220" name="Text Box 76">
            <a:extLst>
              <a:ext uri="{FF2B5EF4-FFF2-40B4-BE49-F238E27FC236}">
                <a16:creationId xmlns:a16="http://schemas.microsoft.com/office/drawing/2014/main" id="{2FB7636B-94FD-3CA0-9D24-78AA6B439317}"/>
              </a:ext>
            </a:extLst>
          </p:cNvPr>
          <p:cNvSpPr txBox="1">
            <a:spLocks noChangeArrowheads="1"/>
          </p:cNvSpPr>
          <p:nvPr/>
        </p:nvSpPr>
        <p:spPr bwMode="auto">
          <a:xfrm>
            <a:off x="7315200" y="6024563"/>
            <a:ext cx="762000" cy="339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400"/>
              <a:t>Time</a:t>
            </a:r>
          </a:p>
        </p:txBody>
      </p:sp>
      <p:sp>
        <p:nvSpPr>
          <p:cNvPr id="390221" name="Line 77">
            <a:extLst>
              <a:ext uri="{FF2B5EF4-FFF2-40B4-BE49-F238E27FC236}">
                <a16:creationId xmlns:a16="http://schemas.microsoft.com/office/drawing/2014/main" id="{5020DE3A-D7B4-D0D0-5E7E-732B5D0799E5}"/>
              </a:ext>
            </a:extLst>
          </p:cNvPr>
          <p:cNvSpPr>
            <a:spLocks noChangeShapeType="1"/>
          </p:cNvSpPr>
          <p:nvPr/>
        </p:nvSpPr>
        <p:spPr bwMode="auto">
          <a:xfrm>
            <a:off x="6554788" y="6232525"/>
            <a:ext cx="0" cy="0"/>
          </a:xfrm>
          <a:prstGeom prst="line">
            <a:avLst/>
          </a:prstGeom>
          <a:noFill/>
          <a:ln w="158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2" name="Text Box 78">
            <a:extLst>
              <a:ext uri="{FF2B5EF4-FFF2-40B4-BE49-F238E27FC236}">
                <a16:creationId xmlns:a16="http://schemas.microsoft.com/office/drawing/2014/main" id="{76B6CEDF-1AA7-21C1-66F0-486533203B06}"/>
              </a:ext>
            </a:extLst>
          </p:cNvPr>
          <p:cNvSpPr txBox="1">
            <a:spLocks noChangeArrowheads="1"/>
          </p:cNvSpPr>
          <p:nvPr/>
        </p:nvSpPr>
        <p:spPr bwMode="auto">
          <a:xfrm>
            <a:off x="1295400"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0</a:t>
            </a:r>
          </a:p>
        </p:txBody>
      </p:sp>
      <p:sp>
        <p:nvSpPr>
          <p:cNvPr id="390223" name="Line 79">
            <a:extLst>
              <a:ext uri="{FF2B5EF4-FFF2-40B4-BE49-F238E27FC236}">
                <a16:creationId xmlns:a16="http://schemas.microsoft.com/office/drawing/2014/main" id="{0B67A7C6-8585-EE8F-23A4-33294BAE76E1}"/>
              </a:ext>
            </a:extLst>
          </p:cNvPr>
          <p:cNvSpPr>
            <a:spLocks noChangeShapeType="1"/>
          </p:cNvSpPr>
          <p:nvPr/>
        </p:nvSpPr>
        <p:spPr bwMode="auto">
          <a:xfrm rot="-5400000">
            <a:off x="32543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4" name="Line 80">
            <a:extLst>
              <a:ext uri="{FF2B5EF4-FFF2-40B4-BE49-F238E27FC236}">
                <a16:creationId xmlns:a16="http://schemas.microsoft.com/office/drawing/2014/main" id="{9277F304-52C4-2760-4B7E-F1378D9E02DE}"/>
              </a:ext>
            </a:extLst>
          </p:cNvPr>
          <p:cNvSpPr>
            <a:spLocks noChangeShapeType="1"/>
          </p:cNvSpPr>
          <p:nvPr/>
        </p:nvSpPr>
        <p:spPr bwMode="auto">
          <a:xfrm rot="-5400000">
            <a:off x="-15875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5" name="Line 81">
            <a:extLst>
              <a:ext uri="{FF2B5EF4-FFF2-40B4-BE49-F238E27FC236}">
                <a16:creationId xmlns:a16="http://schemas.microsoft.com/office/drawing/2014/main" id="{01743291-9FA1-BB6E-3767-D7708ECCE13B}"/>
              </a:ext>
            </a:extLst>
          </p:cNvPr>
          <p:cNvSpPr>
            <a:spLocks noChangeShapeType="1"/>
          </p:cNvSpPr>
          <p:nvPr/>
        </p:nvSpPr>
        <p:spPr bwMode="auto">
          <a:xfrm rot="-5400000">
            <a:off x="129540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6" name="Line 82">
            <a:extLst>
              <a:ext uri="{FF2B5EF4-FFF2-40B4-BE49-F238E27FC236}">
                <a16:creationId xmlns:a16="http://schemas.microsoft.com/office/drawing/2014/main" id="{9235D2FC-47C8-ED22-26F8-4E9E020BD228}"/>
              </a:ext>
            </a:extLst>
          </p:cNvPr>
          <p:cNvSpPr>
            <a:spLocks noChangeShapeType="1"/>
          </p:cNvSpPr>
          <p:nvPr/>
        </p:nvSpPr>
        <p:spPr bwMode="auto">
          <a:xfrm rot="-5400000">
            <a:off x="809625"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7" name="Line 83">
            <a:extLst>
              <a:ext uri="{FF2B5EF4-FFF2-40B4-BE49-F238E27FC236}">
                <a16:creationId xmlns:a16="http://schemas.microsoft.com/office/drawing/2014/main" id="{25ED7C54-8AFA-D176-B2E0-7B971F1A8773}"/>
              </a:ext>
            </a:extLst>
          </p:cNvPr>
          <p:cNvSpPr>
            <a:spLocks noChangeShapeType="1"/>
          </p:cNvSpPr>
          <p:nvPr/>
        </p:nvSpPr>
        <p:spPr bwMode="auto">
          <a:xfrm rot="-5400000">
            <a:off x="177958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8" name="Line 84">
            <a:extLst>
              <a:ext uri="{FF2B5EF4-FFF2-40B4-BE49-F238E27FC236}">
                <a16:creationId xmlns:a16="http://schemas.microsoft.com/office/drawing/2014/main" id="{15AB8784-7869-6BF8-2E7C-613CD16028D8}"/>
              </a:ext>
            </a:extLst>
          </p:cNvPr>
          <p:cNvSpPr>
            <a:spLocks noChangeShapeType="1"/>
          </p:cNvSpPr>
          <p:nvPr/>
        </p:nvSpPr>
        <p:spPr bwMode="auto">
          <a:xfrm rot="-5400000">
            <a:off x="323215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29" name="Line 85">
            <a:extLst>
              <a:ext uri="{FF2B5EF4-FFF2-40B4-BE49-F238E27FC236}">
                <a16:creationId xmlns:a16="http://schemas.microsoft.com/office/drawing/2014/main" id="{5B1A4375-662E-BB89-1429-EBDADE0168F0}"/>
              </a:ext>
            </a:extLst>
          </p:cNvPr>
          <p:cNvSpPr>
            <a:spLocks noChangeShapeType="1"/>
          </p:cNvSpPr>
          <p:nvPr/>
        </p:nvSpPr>
        <p:spPr bwMode="auto">
          <a:xfrm rot="-5400000">
            <a:off x="2747962"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30" name="Line 86">
            <a:extLst>
              <a:ext uri="{FF2B5EF4-FFF2-40B4-BE49-F238E27FC236}">
                <a16:creationId xmlns:a16="http://schemas.microsoft.com/office/drawing/2014/main" id="{6FDBEAB7-8AE3-4DA5-7F08-0EF50C282C0E}"/>
              </a:ext>
            </a:extLst>
          </p:cNvPr>
          <p:cNvSpPr>
            <a:spLocks noChangeShapeType="1"/>
          </p:cNvSpPr>
          <p:nvPr/>
        </p:nvSpPr>
        <p:spPr bwMode="auto">
          <a:xfrm rot="-5400000">
            <a:off x="4200525"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31" name="Line 87">
            <a:extLst>
              <a:ext uri="{FF2B5EF4-FFF2-40B4-BE49-F238E27FC236}">
                <a16:creationId xmlns:a16="http://schemas.microsoft.com/office/drawing/2014/main" id="{7D86A7CE-3789-89A7-53A2-469A2AA27394}"/>
              </a:ext>
            </a:extLst>
          </p:cNvPr>
          <p:cNvSpPr>
            <a:spLocks noChangeShapeType="1"/>
          </p:cNvSpPr>
          <p:nvPr/>
        </p:nvSpPr>
        <p:spPr bwMode="auto">
          <a:xfrm rot="-5400000">
            <a:off x="371633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32" name="Line 88">
            <a:extLst>
              <a:ext uri="{FF2B5EF4-FFF2-40B4-BE49-F238E27FC236}">
                <a16:creationId xmlns:a16="http://schemas.microsoft.com/office/drawing/2014/main" id="{CA3DE065-BA12-A43E-99FD-02A9D63028FD}"/>
              </a:ext>
            </a:extLst>
          </p:cNvPr>
          <p:cNvSpPr>
            <a:spLocks noChangeShapeType="1"/>
          </p:cNvSpPr>
          <p:nvPr/>
        </p:nvSpPr>
        <p:spPr bwMode="auto">
          <a:xfrm rot="-5400000">
            <a:off x="5170487"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33" name="Line 89">
            <a:extLst>
              <a:ext uri="{FF2B5EF4-FFF2-40B4-BE49-F238E27FC236}">
                <a16:creationId xmlns:a16="http://schemas.microsoft.com/office/drawing/2014/main" id="{BF9AADA9-EDC5-621C-A83F-09F6BE2F2088}"/>
              </a:ext>
            </a:extLst>
          </p:cNvPr>
          <p:cNvSpPr>
            <a:spLocks noChangeShapeType="1"/>
          </p:cNvSpPr>
          <p:nvPr/>
        </p:nvSpPr>
        <p:spPr bwMode="auto">
          <a:xfrm rot="-5400000">
            <a:off x="4686300"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34" name="Text Box 90">
            <a:extLst>
              <a:ext uri="{FF2B5EF4-FFF2-40B4-BE49-F238E27FC236}">
                <a16:creationId xmlns:a16="http://schemas.microsoft.com/office/drawing/2014/main" id="{F6793E9D-748F-C2A5-BCBE-01F473F9C451}"/>
              </a:ext>
            </a:extLst>
          </p:cNvPr>
          <p:cNvSpPr txBox="1">
            <a:spLocks noChangeArrowheads="1"/>
          </p:cNvSpPr>
          <p:nvPr/>
        </p:nvSpPr>
        <p:spPr bwMode="auto">
          <a:xfrm>
            <a:off x="1779588"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1</a:t>
            </a:r>
          </a:p>
        </p:txBody>
      </p:sp>
      <p:sp>
        <p:nvSpPr>
          <p:cNvPr id="390235" name="Text Box 91">
            <a:extLst>
              <a:ext uri="{FF2B5EF4-FFF2-40B4-BE49-F238E27FC236}">
                <a16:creationId xmlns:a16="http://schemas.microsoft.com/office/drawing/2014/main" id="{50119B29-384D-85A1-0E62-F137FCA77B9E}"/>
              </a:ext>
            </a:extLst>
          </p:cNvPr>
          <p:cNvSpPr txBox="1">
            <a:spLocks noChangeArrowheads="1"/>
          </p:cNvSpPr>
          <p:nvPr/>
        </p:nvSpPr>
        <p:spPr bwMode="auto">
          <a:xfrm>
            <a:off x="2263775"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2</a:t>
            </a:r>
          </a:p>
        </p:txBody>
      </p:sp>
      <p:sp>
        <p:nvSpPr>
          <p:cNvPr id="390236" name="Text Box 92">
            <a:extLst>
              <a:ext uri="{FF2B5EF4-FFF2-40B4-BE49-F238E27FC236}">
                <a16:creationId xmlns:a16="http://schemas.microsoft.com/office/drawing/2014/main" id="{A0549A56-8686-1594-23FB-4D027CA11C6F}"/>
              </a:ext>
            </a:extLst>
          </p:cNvPr>
          <p:cNvSpPr txBox="1">
            <a:spLocks noChangeArrowheads="1"/>
          </p:cNvSpPr>
          <p:nvPr/>
        </p:nvSpPr>
        <p:spPr bwMode="auto">
          <a:xfrm>
            <a:off x="2747963"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3</a:t>
            </a:r>
          </a:p>
        </p:txBody>
      </p:sp>
      <p:sp>
        <p:nvSpPr>
          <p:cNvPr id="390237" name="Text Box 93">
            <a:extLst>
              <a:ext uri="{FF2B5EF4-FFF2-40B4-BE49-F238E27FC236}">
                <a16:creationId xmlns:a16="http://schemas.microsoft.com/office/drawing/2014/main" id="{57A5ECCA-1CCD-75E4-8AE9-CBF592CEE712}"/>
              </a:ext>
            </a:extLst>
          </p:cNvPr>
          <p:cNvSpPr txBox="1">
            <a:spLocks noChangeArrowheads="1"/>
          </p:cNvSpPr>
          <p:nvPr/>
        </p:nvSpPr>
        <p:spPr bwMode="auto">
          <a:xfrm>
            <a:off x="3233738" y="6232525"/>
            <a:ext cx="414337"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4</a:t>
            </a:r>
          </a:p>
        </p:txBody>
      </p:sp>
      <p:sp>
        <p:nvSpPr>
          <p:cNvPr id="390238" name="Text Box 94">
            <a:extLst>
              <a:ext uri="{FF2B5EF4-FFF2-40B4-BE49-F238E27FC236}">
                <a16:creationId xmlns:a16="http://schemas.microsoft.com/office/drawing/2014/main" id="{E07C80A4-6D3F-EA97-0B47-C4DBB7E4E4C3}"/>
              </a:ext>
            </a:extLst>
          </p:cNvPr>
          <p:cNvSpPr txBox="1">
            <a:spLocks noChangeArrowheads="1"/>
          </p:cNvSpPr>
          <p:nvPr/>
        </p:nvSpPr>
        <p:spPr bwMode="auto">
          <a:xfrm>
            <a:off x="3717925" y="6232525"/>
            <a:ext cx="414338"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5</a:t>
            </a:r>
          </a:p>
        </p:txBody>
      </p:sp>
      <p:sp>
        <p:nvSpPr>
          <p:cNvPr id="390239" name="Text Box 95">
            <a:extLst>
              <a:ext uri="{FF2B5EF4-FFF2-40B4-BE49-F238E27FC236}">
                <a16:creationId xmlns:a16="http://schemas.microsoft.com/office/drawing/2014/main" id="{64A7C31C-ECAB-BDCE-4162-9C495DEC2983}"/>
              </a:ext>
            </a:extLst>
          </p:cNvPr>
          <p:cNvSpPr txBox="1">
            <a:spLocks noChangeArrowheads="1"/>
          </p:cNvSpPr>
          <p:nvPr/>
        </p:nvSpPr>
        <p:spPr bwMode="auto">
          <a:xfrm>
            <a:off x="4202113" y="6232525"/>
            <a:ext cx="414337"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6</a:t>
            </a:r>
          </a:p>
        </p:txBody>
      </p:sp>
      <p:sp>
        <p:nvSpPr>
          <p:cNvPr id="390240" name="Text Box 96">
            <a:extLst>
              <a:ext uri="{FF2B5EF4-FFF2-40B4-BE49-F238E27FC236}">
                <a16:creationId xmlns:a16="http://schemas.microsoft.com/office/drawing/2014/main" id="{004CCCD1-F4FC-866F-562B-AE2AA78834ED}"/>
              </a:ext>
            </a:extLst>
          </p:cNvPr>
          <p:cNvSpPr txBox="1">
            <a:spLocks noChangeArrowheads="1"/>
          </p:cNvSpPr>
          <p:nvPr/>
        </p:nvSpPr>
        <p:spPr bwMode="auto">
          <a:xfrm>
            <a:off x="4686300"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7</a:t>
            </a:r>
          </a:p>
        </p:txBody>
      </p:sp>
      <p:sp>
        <p:nvSpPr>
          <p:cNvPr id="390241" name="Text Box 97">
            <a:extLst>
              <a:ext uri="{FF2B5EF4-FFF2-40B4-BE49-F238E27FC236}">
                <a16:creationId xmlns:a16="http://schemas.microsoft.com/office/drawing/2014/main" id="{D21A9673-2D03-7B6F-AA6F-286F975C87AA}"/>
              </a:ext>
            </a:extLst>
          </p:cNvPr>
          <p:cNvSpPr txBox="1">
            <a:spLocks noChangeArrowheads="1"/>
          </p:cNvSpPr>
          <p:nvPr/>
        </p:nvSpPr>
        <p:spPr bwMode="auto">
          <a:xfrm>
            <a:off x="5170488"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8</a:t>
            </a:r>
          </a:p>
        </p:txBody>
      </p:sp>
      <p:sp>
        <p:nvSpPr>
          <p:cNvPr id="390242" name="Text Box 98">
            <a:extLst>
              <a:ext uri="{FF2B5EF4-FFF2-40B4-BE49-F238E27FC236}">
                <a16:creationId xmlns:a16="http://schemas.microsoft.com/office/drawing/2014/main" id="{D8E6EB02-FCB2-DD9B-C6A5-E4025D0F5A59}"/>
              </a:ext>
            </a:extLst>
          </p:cNvPr>
          <p:cNvSpPr txBox="1">
            <a:spLocks noChangeArrowheads="1"/>
          </p:cNvSpPr>
          <p:nvPr/>
        </p:nvSpPr>
        <p:spPr bwMode="auto">
          <a:xfrm>
            <a:off x="5654675" y="6232525"/>
            <a:ext cx="415925"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9</a:t>
            </a:r>
          </a:p>
        </p:txBody>
      </p:sp>
      <p:sp>
        <p:nvSpPr>
          <p:cNvPr id="390243" name="Text Box 99">
            <a:extLst>
              <a:ext uri="{FF2B5EF4-FFF2-40B4-BE49-F238E27FC236}">
                <a16:creationId xmlns:a16="http://schemas.microsoft.com/office/drawing/2014/main" id="{2F21255E-9DCB-EEDC-2737-4F22E02383C7}"/>
              </a:ext>
            </a:extLst>
          </p:cNvPr>
          <p:cNvSpPr txBox="1">
            <a:spLocks noChangeArrowheads="1"/>
          </p:cNvSpPr>
          <p:nvPr/>
        </p:nvSpPr>
        <p:spPr bwMode="auto">
          <a:xfrm>
            <a:off x="6070600" y="6232525"/>
            <a:ext cx="414338"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10</a:t>
            </a:r>
          </a:p>
        </p:txBody>
      </p:sp>
      <p:sp>
        <p:nvSpPr>
          <p:cNvPr id="390244" name="Text Box 100">
            <a:extLst>
              <a:ext uri="{FF2B5EF4-FFF2-40B4-BE49-F238E27FC236}">
                <a16:creationId xmlns:a16="http://schemas.microsoft.com/office/drawing/2014/main" id="{37E846E1-28D8-F19A-EE3F-476193892B96}"/>
              </a:ext>
            </a:extLst>
          </p:cNvPr>
          <p:cNvSpPr txBox="1">
            <a:spLocks noChangeArrowheads="1"/>
          </p:cNvSpPr>
          <p:nvPr/>
        </p:nvSpPr>
        <p:spPr bwMode="auto">
          <a:xfrm>
            <a:off x="6624638" y="6232525"/>
            <a:ext cx="414337"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587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spAutoFit/>
          </a:bodyPr>
          <a:lstStyle/>
          <a:p>
            <a:pPr>
              <a:spcBef>
                <a:spcPct val="50000"/>
              </a:spcBef>
            </a:pPr>
            <a:r>
              <a:rPr lang="en-US" altLang="en-US" sz="1200"/>
              <a:t>11</a:t>
            </a:r>
          </a:p>
        </p:txBody>
      </p:sp>
      <p:sp>
        <p:nvSpPr>
          <p:cNvPr id="390245" name="Rectangle 101">
            <a:extLst>
              <a:ext uri="{FF2B5EF4-FFF2-40B4-BE49-F238E27FC236}">
                <a16:creationId xmlns:a16="http://schemas.microsoft.com/office/drawing/2014/main" id="{2CF1668C-F5E6-8E78-6D3C-5420B4BBC67B}"/>
              </a:ext>
            </a:extLst>
          </p:cNvPr>
          <p:cNvSpPr>
            <a:spLocks noChangeArrowheads="1"/>
          </p:cNvSpPr>
          <p:nvPr/>
        </p:nvSpPr>
        <p:spPr bwMode="auto">
          <a:xfrm>
            <a:off x="3856038" y="5124450"/>
            <a:ext cx="1936750"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6</a:t>
            </a:r>
          </a:p>
        </p:txBody>
      </p:sp>
      <p:sp>
        <p:nvSpPr>
          <p:cNvPr id="390246" name="Rectangle 102">
            <a:extLst>
              <a:ext uri="{FF2B5EF4-FFF2-40B4-BE49-F238E27FC236}">
                <a16:creationId xmlns:a16="http://schemas.microsoft.com/office/drawing/2014/main" id="{3D09E048-6A40-096B-1D83-B626C8331CBF}"/>
              </a:ext>
            </a:extLst>
          </p:cNvPr>
          <p:cNvSpPr>
            <a:spLocks noChangeArrowheads="1"/>
          </p:cNvSpPr>
          <p:nvPr/>
        </p:nvSpPr>
        <p:spPr bwMode="auto">
          <a:xfrm>
            <a:off x="4340225" y="5540375"/>
            <a:ext cx="1938338"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7</a:t>
            </a:r>
          </a:p>
        </p:txBody>
      </p:sp>
      <p:sp>
        <p:nvSpPr>
          <p:cNvPr id="390247" name="Line 103">
            <a:extLst>
              <a:ext uri="{FF2B5EF4-FFF2-40B4-BE49-F238E27FC236}">
                <a16:creationId xmlns:a16="http://schemas.microsoft.com/office/drawing/2014/main" id="{56C95CD3-6B95-322C-C744-41AB887D707B}"/>
              </a:ext>
            </a:extLst>
          </p:cNvPr>
          <p:cNvSpPr>
            <a:spLocks noChangeShapeType="1"/>
          </p:cNvSpPr>
          <p:nvPr/>
        </p:nvSpPr>
        <p:spPr bwMode="auto">
          <a:xfrm rot="-5400000">
            <a:off x="2263775" y="4640263"/>
            <a:ext cx="3184525" cy="0"/>
          </a:xfrm>
          <a:prstGeom prst="line">
            <a:avLst/>
          </a:prstGeom>
          <a:noFill/>
          <a:ln w="9525">
            <a:solidFill>
              <a:schemeClr val="tx1"/>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2075" tIns="46038" rIns="92075" bIns="46038"/>
          <a:lstStyle/>
          <a:p>
            <a:endParaRPr lang="en-US"/>
          </a:p>
        </p:txBody>
      </p:sp>
      <p:sp>
        <p:nvSpPr>
          <p:cNvPr id="390248" name="Rectangle 104">
            <a:extLst>
              <a:ext uri="{FF2B5EF4-FFF2-40B4-BE49-F238E27FC236}">
                <a16:creationId xmlns:a16="http://schemas.microsoft.com/office/drawing/2014/main" id="{AD53D38A-4493-3B96-0AD5-2608449F5155}"/>
              </a:ext>
            </a:extLst>
          </p:cNvPr>
          <p:cNvSpPr>
            <a:spLocks noChangeArrowheads="1"/>
          </p:cNvSpPr>
          <p:nvPr/>
        </p:nvSpPr>
        <p:spPr bwMode="auto">
          <a:xfrm>
            <a:off x="5308600" y="5943600"/>
            <a:ext cx="1454150" cy="2778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8</a:t>
            </a:r>
          </a:p>
        </p:txBody>
      </p:sp>
      <p:sp>
        <p:nvSpPr>
          <p:cNvPr id="390249" name="Rectangle 105">
            <a:extLst>
              <a:ext uri="{FF2B5EF4-FFF2-40B4-BE49-F238E27FC236}">
                <a16:creationId xmlns:a16="http://schemas.microsoft.com/office/drawing/2014/main" id="{C4068A01-07AF-D7B8-9412-1E676CF07BB9}"/>
              </a:ext>
            </a:extLst>
          </p:cNvPr>
          <p:cNvSpPr>
            <a:spLocks noChangeArrowheads="1"/>
          </p:cNvSpPr>
          <p:nvPr/>
        </p:nvSpPr>
        <p:spPr bwMode="auto">
          <a:xfrm>
            <a:off x="3371850" y="4343400"/>
            <a:ext cx="1452563" cy="2778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4</a:t>
            </a:r>
          </a:p>
        </p:txBody>
      </p:sp>
      <p:sp>
        <p:nvSpPr>
          <p:cNvPr id="390250" name="Rectangle 106">
            <a:extLst>
              <a:ext uri="{FF2B5EF4-FFF2-40B4-BE49-F238E27FC236}">
                <a16:creationId xmlns:a16="http://schemas.microsoft.com/office/drawing/2014/main" id="{559E3449-1CC5-430A-6655-6A80265651E3}"/>
              </a:ext>
            </a:extLst>
          </p:cNvPr>
          <p:cNvSpPr>
            <a:spLocks noChangeArrowheads="1"/>
          </p:cNvSpPr>
          <p:nvPr/>
        </p:nvSpPr>
        <p:spPr bwMode="auto">
          <a:xfrm>
            <a:off x="1433513" y="3914775"/>
            <a:ext cx="2906712"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3</a:t>
            </a:r>
          </a:p>
        </p:txBody>
      </p:sp>
      <p:sp>
        <p:nvSpPr>
          <p:cNvPr id="390251" name="Rectangle 107">
            <a:extLst>
              <a:ext uri="{FF2B5EF4-FFF2-40B4-BE49-F238E27FC236}">
                <a16:creationId xmlns:a16="http://schemas.microsoft.com/office/drawing/2014/main" id="{A8D0112A-EC96-A692-7005-4DE723771D2C}"/>
              </a:ext>
            </a:extLst>
          </p:cNvPr>
          <p:cNvSpPr>
            <a:spLocks noChangeArrowheads="1"/>
          </p:cNvSpPr>
          <p:nvPr/>
        </p:nvSpPr>
        <p:spPr bwMode="auto">
          <a:xfrm>
            <a:off x="1917700" y="3049588"/>
            <a:ext cx="1454150"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1</a:t>
            </a:r>
          </a:p>
        </p:txBody>
      </p:sp>
      <p:sp>
        <p:nvSpPr>
          <p:cNvPr id="390252" name="Rectangle 108">
            <a:extLst>
              <a:ext uri="{FF2B5EF4-FFF2-40B4-BE49-F238E27FC236}">
                <a16:creationId xmlns:a16="http://schemas.microsoft.com/office/drawing/2014/main" id="{3C733FAF-B17C-71D5-34E0-9BA90CFD5B5E}"/>
              </a:ext>
            </a:extLst>
          </p:cNvPr>
          <p:cNvSpPr>
            <a:spLocks noChangeArrowheads="1"/>
          </p:cNvSpPr>
          <p:nvPr/>
        </p:nvSpPr>
        <p:spPr bwMode="auto">
          <a:xfrm>
            <a:off x="2887663" y="3505200"/>
            <a:ext cx="968375" cy="277813"/>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2</a:t>
            </a:r>
          </a:p>
        </p:txBody>
      </p:sp>
      <p:sp>
        <p:nvSpPr>
          <p:cNvPr id="390253" name="Rectangle 109">
            <a:extLst>
              <a:ext uri="{FF2B5EF4-FFF2-40B4-BE49-F238E27FC236}">
                <a16:creationId xmlns:a16="http://schemas.microsoft.com/office/drawing/2014/main" id="{BAE194E8-4FF9-B698-21D5-502AF40ECF0C}"/>
              </a:ext>
            </a:extLst>
          </p:cNvPr>
          <p:cNvSpPr>
            <a:spLocks noChangeArrowheads="1"/>
          </p:cNvSpPr>
          <p:nvPr/>
        </p:nvSpPr>
        <p:spPr bwMode="auto">
          <a:xfrm>
            <a:off x="2887663" y="4752975"/>
            <a:ext cx="2420937" cy="27622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lgn="ctr"/>
            <a:r>
              <a:rPr lang="en-US" altLang="en-US" sz="1400"/>
              <a:t>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3">
            <a:extLst>
              <a:ext uri="{FF2B5EF4-FFF2-40B4-BE49-F238E27FC236}">
                <a16:creationId xmlns:a16="http://schemas.microsoft.com/office/drawing/2014/main" id="{97BC5179-5FA1-B229-6E10-8E95454133F1}"/>
              </a:ext>
            </a:extLst>
          </p:cNvPr>
          <p:cNvSpPr>
            <a:spLocks noGrp="1"/>
          </p:cNvSpPr>
          <p:nvPr>
            <p:ph type="sldNum" sz="quarter" idx="10"/>
          </p:nvPr>
        </p:nvSpPr>
        <p:spPr/>
        <p:txBody>
          <a:bodyPr/>
          <a:lstStyle/>
          <a:p>
            <a:fld id="{D09958CA-648F-684A-8A60-22E5B932B9A1}" type="slidenum">
              <a:rPr lang="en-US" altLang="en-US"/>
              <a:pPr/>
              <a:t>9</a:t>
            </a:fld>
            <a:endParaRPr lang="en-US" altLang="en-US" sz="1400"/>
          </a:p>
        </p:txBody>
      </p:sp>
      <p:sp>
        <p:nvSpPr>
          <p:cNvPr id="449538" name="Rectangle 2">
            <a:extLst>
              <a:ext uri="{FF2B5EF4-FFF2-40B4-BE49-F238E27FC236}">
                <a16:creationId xmlns:a16="http://schemas.microsoft.com/office/drawing/2014/main" id="{E83BA88B-4D01-EA04-B826-32477DC82587}"/>
              </a:ext>
            </a:extLst>
          </p:cNvPr>
          <p:cNvSpPr>
            <a:spLocks noGrp="1" noChangeArrowheads="1"/>
          </p:cNvSpPr>
          <p:nvPr>
            <p:ph type="title"/>
          </p:nvPr>
        </p:nvSpPr>
        <p:spPr/>
        <p:txBody>
          <a:bodyPr/>
          <a:lstStyle/>
          <a:p>
            <a:r>
              <a:rPr lang="en-US" altLang="en-US"/>
              <a:t>Dynamic Programming:  Binary Choice</a:t>
            </a:r>
          </a:p>
        </p:txBody>
      </p:sp>
      <p:sp>
        <p:nvSpPr>
          <p:cNvPr id="449539" name="Rectangle 3">
            <a:extLst>
              <a:ext uri="{FF2B5EF4-FFF2-40B4-BE49-F238E27FC236}">
                <a16:creationId xmlns:a16="http://schemas.microsoft.com/office/drawing/2014/main" id="{BB6798E6-1D7E-8688-64A9-3D146071B7DF}"/>
              </a:ext>
            </a:extLst>
          </p:cNvPr>
          <p:cNvSpPr>
            <a:spLocks noGrp="1" noChangeArrowheads="1"/>
          </p:cNvSpPr>
          <p:nvPr>
            <p:ph type="body" idx="1"/>
          </p:nvPr>
        </p:nvSpPr>
        <p:spPr/>
        <p:txBody>
          <a:bodyPr/>
          <a:lstStyle/>
          <a:p>
            <a:r>
              <a:rPr lang="en-US" altLang="en-US"/>
              <a:t>Notation.  </a:t>
            </a:r>
            <a:r>
              <a:rPr lang="en-US" altLang="en-US">
                <a:solidFill>
                  <a:schemeClr val="tx1"/>
                </a:solidFill>
              </a:rPr>
              <a:t>OPT(j) = value of optimal solution to the problem consisting of job requests 1, 2, ..., j.</a:t>
            </a:r>
          </a:p>
          <a:p>
            <a:endParaRPr lang="en-US" altLang="en-US">
              <a:solidFill>
                <a:schemeClr val="tx1"/>
              </a:solidFill>
            </a:endParaRPr>
          </a:p>
          <a:p>
            <a:pPr lvl="1"/>
            <a:r>
              <a:rPr lang="en-US" altLang="en-US"/>
              <a:t>Case 1:  OPT selects job j.</a:t>
            </a:r>
          </a:p>
          <a:p>
            <a:pPr lvl="2"/>
            <a:r>
              <a:rPr lang="en-US" altLang="en-US"/>
              <a:t>can't use incompatible jobs { p(j) + 1, p(j) + 2, ..., j - 1 }</a:t>
            </a:r>
          </a:p>
          <a:p>
            <a:pPr lvl="2"/>
            <a:r>
              <a:rPr lang="en-US" altLang="en-US"/>
              <a:t>must include optimal solution to problem consisting of remaining compatible jobs 1, 2, ...,  p(j)</a:t>
            </a:r>
          </a:p>
          <a:p>
            <a:pPr lvl="2"/>
            <a:endParaRPr lang="en-US" altLang="en-US"/>
          </a:p>
          <a:p>
            <a:pPr lvl="1"/>
            <a:r>
              <a:rPr lang="en-US" altLang="en-US"/>
              <a:t>Case 2:  OPT does not select job j.</a:t>
            </a:r>
          </a:p>
          <a:p>
            <a:pPr lvl="2"/>
            <a:r>
              <a:rPr lang="en-US" altLang="en-US"/>
              <a:t>must include optimal solution to problem consisting of remaining compatible jobs 1, 2, ...,  j-1</a:t>
            </a:r>
          </a:p>
          <a:p>
            <a:pPr lvl="2"/>
            <a:endParaRPr lang="en-US" altLang="en-US"/>
          </a:p>
        </p:txBody>
      </p:sp>
      <p:graphicFrame>
        <p:nvGraphicFramePr>
          <p:cNvPr id="449543" name="Object 7">
            <a:extLst>
              <a:ext uri="{FF2B5EF4-FFF2-40B4-BE49-F238E27FC236}">
                <a16:creationId xmlns:a16="http://schemas.microsoft.com/office/drawing/2014/main" id="{AC5C978E-118D-AC02-0FDC-2AAA1D9F26F4}"/>
              </a:ext>
            </a:extLst>
          </p:cNvPr>
          <p:cNvGraphicFramePr>
            <a:graphicFrameLocks noChangeAspect="1"/>
          </p:cNvGraphicFramePr>
          <p:nvPr/>
        </p:nvGraphicFramePr>
        <p:xfrm>
          <a:off x="1585913" y="5113338"/>
          <a:ext cx="5875337" cy="939800"/>
        </p:xfrm>
        <a:graphic>
          <a:graphicData uri="http://schemas.openxmlformats.org/presentationml/2006/ole">
            <mc:AlternateContent xmlns:mc="http://schemas.openxmlformats.org/markup-compatibility/2006">
              <mc:Choice xmlns:v="urn:schemas-microsoft-com:vml" Requires="v">
                <p:oleObj name="Equation" r:id="rId3" imgW="32181800" imgH="3797300" progId="Equation.3">
                  <p:embed/>
                </p:oleObj>
              </mc:Choice>
              <mc:Fallback>
                <p:oleObj name="Equation" r:id="rId3" imgW="32181800" imgH="37973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l="-2621" t="-21611" r="-2621" b="-21611"/>
                      <a:stretch>
                        <a:fillRect/>
                      </a:stretch>
                    </p:blipFill>
                    <p:spPr bwMode="auto">
                      <a:xfrm>
                        <a:off x="1585913" y="5113338"/>
                        <a:ext cx="5875337" cy="9398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49544" name="Rectangle 8">
            <a:extLst>
              <a:ext uri="{FF2B5EF4-FFF2-40B4-BE49-F238E27FC236}">
                <a16:creationId xmlns:a16="http://schemas.microsoft.com/office/drawing/2014/main" id="{835910E0-6C9C-E51E-5F21-B158BA0E9590}"/>
              </a:ext>
            </a:extLst>
          </p:cNvPr>
          <p:cNvSpPr>
            <a:spLocks noChangeArrowheads="1"/>
          </p:cNvSpPr>
          <p:nvPr/>
        </p:nvSpPr>
        <p:spPr bwMode="auto">
          <a:xfrm>
            <a:off x="5856288" y="3235325"/>
            <a:ext cx="1657350" cy="306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spAutoFit/>
          </a:bodyPr>
          <a:lstStyle/>
          <a:p>
            <a:r>
              <a:rPr lang="en-US" altLang="en-US" sz="1200"/>
              <a:t>optimal substructure</a:t>
            </a:r>
          </a:p>
        </p:txBody>
      </p:sp>
      <p:sp>
        <p:nvSpPr>
          <p:cNvPr id="449545" name="Line 9">
            <a:extLst>
              <a:ext uri="{FF2B5EF4-FFF2-40B4-BE49-F238E27FC236}">
                <a16:creationId xmlns:a16="http://schemas.microsoft.com/office/drawing/2014/main" id="{0D63AB5A-5D52-9F3D-3F26-3BCB31017767}"/>
              </a:ext>
            </a:extLst>
          </p:cNvPr>
          <p:cNvSpPr>
            <a:spLocks noChangeShapeType="1"/>
          </p:cNvSpPr>
          <p:nvPr/>
        </p:nvSpPr>
        <p:spPr bwMode="auto">
          <a:xfrm flipH="1" flipV="1">
            <a:off x="5618163" y="3122613"/>
            <a:ext cx="157162" cy="157162"/>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
        <p:nvSpPr>
          <p:cNvPr id="449546" name="Line 10">
            <a:extLst>
              <a:ext uri="{FF2B5EF4-FFF2-40B4-BE49-F238E27FC236}">
                <a16:creationId xmlns:a16="http://schemas.microsoft.com/office/drawing/2014/main" id="{BFF0FF5C-4237-6FAA-7D62-CA561E28FC95}"/>
              </a:ext>
            </a:extLst>
          </p:cNvPr>
          <p:cNvSpPr>
            <a:spLocks noChangeShapeType="1"/>
          </p:cNvSpPr>
          <p:nvPr/>
        </p:nvSpPr>
        <p:spPr bwMode="auto">
          <a:xfrm flipH="1">
            <a:off x="5641975" y="3529013"/>
            <a:ext cx="146050" cy="168275"/>
          </a:xfrm>
          <a:prstGeom prst="line">
            <a:avLst/>
          </a:prstGeom>
          <a:noFill/>
          <a:ln w="9525">
            <a:solidFill>
              <a:schemeClr val="tx1"/>
            </a:solidFill>
            <a:round/>
            <a:headEnd/>
            <a:tailEnd type="triangle" w="sm" len="sm"/>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endParaRPr lang="en-US"/>
          </a:p>
        </p:txBody>
      </p:sp>
    </p:spTree>
  </p:cSld>
  <p:clrMapOvr>
    <a:masterClrMapping/>
  </p:clrMapOvr>
</p:sld>
</file>

<file path=ppt/theme/theme1.xml><?xml version="1.0" encoding="utf-8"?>
<a:theme xmlns:a="http://schemas.openxmlformats.org/drawingml/2006/main" name="alg-design">
  <a:themeElements>
    <a:clrScheme name="alg-design 7">
      <a:dk1>
        <a:srgbClr val="000000"/>
      </a:dk1>
      <a:lt1>
        <a:srgbClr val="FFFFFF"/>
      </a:lt1>
      <a:dk2>
        <a:srgbClr val="C0C0C0"/>
      </a:dk2>
      <a:lt2>
        <a:srgbClr val="010000"/>
      </a:lt2>
      <a:accent1>
        <a:srgbClr val="CC0000"/>
      </a:accent1>
      <a:accent2>
        <a:srgbClr val="777777"/>
      </a:accent2>
      <a:accent3>
        <a:srgbClr val="FFFFFF"/>
      </a:accent3>
      <a:accent4>
        <a:srgbClr val="000000"/>
      </a:accent4>
      <a:accent5>
        <a:srgbClr val="E2AAAA"/>
      </a:accent5>
      <a:accent6>
        <a:srgbClr val="6B6B6B"/>
      </a:accent6>
      <a:hlink>
        <a:srgbClr val="4D4D4D"/>
      </a:hlink>
      <a:folHlink>
        <a:srgbClr val="660066"/>
      </a:folHlink>
    </a:clrScheme>
    <a:fontScheme name="alg-design">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en-US" sz="1600" b="0" i="0" u="none" strike="noStrike" cap="none" normalizeH="0" baseline="0" smtClean="0">
            <a:ln>
              <a:noFill/>
            </a:ln>
            <a:solidFill>
              <a:schemeClr val="tx1"/>
            </a:solidFill>
            <a:effectLst/>
            <a:latin typeface="Comic Sans MS" panose="030F0902030302020204" pitchFamily="66"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sm" len="sm"/>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2075" tIns="46038" rIns="92075" bIns="46038"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1" lang="en-US" altLang="en-US" sz="1600" b="0" i="0" u="none" strike="noStrike" cap="none" normalizeH="0" baseline="0" smtClean="0">
            <a:ln>
              <a:noFill/>
            </a:ln>
            <a:solidFill>
              <a:schemeClr val="tx1"/>
            </a:solidFill>
            <a:effectLst/>
            <a:latin typeface="Comic Sans MS" panose="030F0902030302020204" pitchFamily="66" charset="0"/>
          </a:defRPr>
        </a:defPPr>
      </a:lstStyle>
    </a:lnDef>
  </a:objectDefaults>
  <a:extraClrSchemeLst>
    <a:extraClrScheme>
      <a:clrScheme name="alg-design 1">
        <a:dk1>
          <a:srgbClr val="009999"/>
        </a:dk1>
        <a:lt1>
          <a:srgbClr val="FFFFFF"/>
        </a:lt1>
        <a:dk2>
          <a:srgbClr val="336699"/>
        </a:dk2>
        <a:lt2>
          <a:srgbClr val="010000"/>
        </a:lt2>
        <a:accent1>
          <a:srgbClr val="CCECFF"/>
        </a:accent1>
        <a:accent2>
          <a:srgbClr val="FFFFCC"/>
        </a:accent2>
        <a:accent3>
          <a:srgbClr val="FFFFFF"/>
        </a:accent3>
        <a:accent4>
          <a:srgbClr val="008282"/>
        </a:accent4>
        <a:accent5>
          <a:srgbClr val="E2F4FF"/>
        </a:accent5>
        <a:accent6>
          <a:srgbClr val="E7E7B9"/>
        </a:accent6>
        <a:hlink>
          <a:srgbClr val="FF9966"/>
        </a:hlink>
        <a:folHlink>
          <a:srgbClr val="FFFFCC"/>
        </a:folHlink>
      </a:clrScheme>
      <a:clrMap bg1="lt1" tx1="dk1" bg2="lt2" tx2="dk2" accent1="accent1" accent2="accent2" accent3="accent3" accent4="accent4" accent5="accent5" accent6="accent6" hlink="hlink" folHlink="folHlink"/>
    </a:extraClrScheme>
    <a:extraClrScheme>
      <a:clrScheme name="alg-design 2">
        <a:dk1>
          <a:srgbClr val="800000"/>
        </a:dk1>
        <a:lt1>
          <a:srgbClr val="FFFFFF"/>
        </a:lt1>
        <a:dk2>
          <a:srgbClr val="000000"/>
        </a:dk2>
        <a:lt2>
          <a:srgbClr val="FFFFCC"/>
        </a:lt2>
        <a:accent1>
          <a:srgbClr val="000000"/>
        </a:accent1>
        <a:accent2>
          <a:srgbClr val="000099"/>
        </a:accent2>
        <a:accent3>
          <a:srgbClr val="AAAAAA"/>
        </a:accent3>
        <a:accent4>
          <a:srgbClr val="DADADA"/>
        </a:accent4>
        <a:accent5>
          <a:srgbClr val="AAAAAA"/>
        </a:accent5>
        <a:accent6>
          <a:srgbClr val="00008A"/>
        </a:accent6>
        <a:hlink>
          <a:srgbClr val="800000"/>
        </a:hlink>
        <a:folHlink>
          <a:srgbClr val="000000"/>
        </a:folHlink>
      </a:clrScheme>
      <a:clrMap bg1="dk2" tx1="lt1" bg2="dk1" tx2="lt2" accent1="accent1" accent2="accent2" accent3="accent3" accent4="accent4" accent5="accent5" accent6="accent6" hlink="hlink" folHlink="folHlink"/>
    </a:extraClrScheme>
    <a:extraClrScheme>
      <a:clrScheme name="alg-design 3">
        <a:dk1>
          <a:srgbClr val="000000"/>
        </a:dk1>
        <a:lt1>
          <a:srgbClr val="FFFFFF"/>
        </a:lt1>
        <a:dk2>
          <a:srgbClr val="000000"/>
        </a:dk2>
        <a:lt2>
          <a:srgbClr val="CBCBCB"/>
        </a:lt2>
        <a:accent1>
          <a:srgbClr val="C0C0C0"/>
        </a:accent1>
        <a:accent2>
          <a:srgbClr val="DDDDDD"/>
        </a:accent2>
        <a:accent3>
          <a:srgbClr val="FFFFFF"/>
        </a:accent3>
        <a:accent4>
          <a:srgbClr val="000000"/>
        </a:accent4>
        <a:accent5>
          <a:srgbClr val="DCDCDC"/>
        </a:accent5>
        <a:accent6>
          <a:srgbClr val="C8C8C8"/>
        </a:accent6>
        <a:hlink>
          <a:srgbClr val="5F5F5F"/>
        </a:hlink>
        <a:folHlink>
          <a:srgbClr val="DDDDDD"/>
        </a:folHlink>
      </a:clrScheme>
      <a:clrMap bg1="lt1" tx1="dk1" bg2="lt2" tx2="dk2" accent1="accent1" accent2="accent2" accent3="accent3" accent4="accent4" accent5="accent5" accent6="accent6" hlink="hlink" folHlink="folHlink"/>
    </a:extraClrScheme>
    <a:extraClrScheme>
      <a:clrScheme name="alg-design 4">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6600"/>
        </a:hlink>
        <a:folHlink>
          <a:srgbClr val="FFFFCC"/>
        </a:folHlink>
      </a:clrScheme>
      <a:clrMap bg1="lt1" tx1="dk1" bg2="lt2" tx2="dk2" accent1="accent1" accent2="accent2" accent3="accent3" accent4="accent4" accent5="accent5" accent6="accent6" hlink="hlink" folHlink="folHlink"/>
    </a:extraClrScheme>
    <a:extraClrScheme>
      <a:clrScheme name="alg-design 5">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6600"/>
        </a:hlink>
        <a:folHlink>
          <a:srgbClr val="660066"/>
        </a:folHlink>
      </a:clrScheme>
      <a:clrMap bg1="lt1" tx1="dk1" bg2="lt2" tx2="dk2" accent1="accent1" accent2="accent2" accent3="accent3" accent4="accent4" accent5="accent5" accent6="accent6" hlink="hlink" folHlink="folHlink"/>
    </a:extraClrScheme>
    <a:extraClrScheme>
      <a:clrScheme name="alg-design 6">
        <a:dk1>
          <a:srgbClr val="000000"/>
        </a:dk1>
        <a:lt1>
          <a:srgbClr val="FFFFFF"/>
        </a:lt1>
        <a:dk2>
          <a:srgbClr val="336699"/>
        </a:dk2>
        <a:lt2>
          <a:srgbClr val="010000"/>
        </a:lt2>
        <a:accent1>
          <a:srgbClr val="CCECFF"/>
        </a:accent1>
        <a:accent2>
          <a:srgbClr val="FFFFCC"/>
        </a:accent2>
        <a:accent3>
          <a:srgbClr val="FFFFFF"/>
        </a:accent3>
        <a:accent4>
          <a:srgbClr val="000000"/>
        </a:accent4>
        <a:accent5>
          <a:srgbClr val="E2F4FF"/>
        </a:accent5>
        <a:accent6>
          <a:srgbClr val="E7E7B9"/>
        </a:accent6>
        <a:hlink>
          <a:srgbClr val="FF6600"/>
        </a:hlink>
        <a:folHlink>
          <a:srgbClr val="FFFFFF"/>
        </a:folHlink>
      </a:clrScheme>
      <a:clrMap bg1="lt1" tx1="dk1" bg2="lt2" tx2="dk2" accent1="accent1" accent2="accent2" accent3="accent3" accent4="accent4" accent5="accent5" accent6="accent6" hlink="hlink" folHlink="folHlink"/>
    </a:extraClrScheme>
    <a:extraClrScheme>
      <a:clrScheme name="alg-design 7">
        <a:dk1>
          <a:srgbClr val="000000"/>
        </a:dk1>
        <a:lt1>
          <a:srgbClr val="FFFFFF"/>
        </a:lt1>
        <a:dk2>
          <a:srgbClr val="C0C0C0"/>
        </a:dk2>
        <a:lt2>
          <a:srgbClr val="010000"/>
        </a:lt2>
        <a:accent1>
          <a:srgbClr val="CC0000"/>
        </a:accent1>
        <a:accent2>
          <a:srgbClr val="777777"/>
        </a:accent2>
        <a:accent3>
          <a:srgbClr val="FFFFFF"/>
        </a:accent3>
        <a:accent4>
          <a:srgbClr val="000000"/>
        </a:accent4>
        <a:accent5>
          <a:srgbClr val="E2AAAA"/>
        </a:accent5>
        <a:accent6>
          <a:srgbClr val="6B6B6B"/>
        </a:accent6>
        <a:hlink>
          <a:srgbClr val="4D4D4D"/>
        </a:hlink>
        <a:folHlink>
          <a:srgbClr val="66006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WAYNE:CS423:kleinberg-tardos:slides:alg-design.pot</Template>
  <TotalTime>12221</TotalTime>
  <Words>4914</Words>
  <Application>Microsoft Macintosh PowerPoint</Application>
  <PresentationFormat>On-screen Show (4:3)</PresentationFormat>
  <Paragraphs>1189</Paragraphs>
  <Slides>54</Slides>
  <Notes>54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63" baseType="lpstr">
      <vt:lpstr>ＭＳ Ｐゴシック</vt:lpstr>
      <vt:lpstr>Arial</vt:lpstr>
      <vt:lpstr>Comic Sans MS</vt:lpstr>
      <vt:lpstr>Courier New</vt:lpstr>
      <vt:lpstr>Monotype Sorts</vt:lpstr>
      <vt:lpstr>Symbol</vt:lpstr>
      <vt:lpstr>Wingdings</vt:lpstr>
      <vt:lpstr>alg-design</vt:lpstr>
      <vt:lpstr>Equation</vt:lpstr>
      <vt:lpstr>Chapter 6  Dynamic Programming</vt:lpstr>
      <vt:lpstr>Algorithmic Paradigms</vt:lpstr>
      <vt:lpstr>Dynamic Programming History</vt:lpstr>
      <vt:lpstr>Dynamic Programming Applications</vt:lpstr>
      <vt:lpstr>6.1  Weighted Interval Scheduling</vt:lpstr>
      <vt:lpstr>Weighted Interval Scheduling</vt:lpstr>
      <vt:lpstr>Unweighted Interval Scheduling Review</vt:lpstr>
      <vt:lpstr>Weighted Interval Scheduling</vt:lpstr>
      <vt:lpstr>Dynamic Programming:  Binary Choice</vt:lpstr>
      <vt:lpstr>Weighted Interval Scheduling:  Brute Force</vt:lpstr>
      <vt:lpstr>Weighted Interval Scheduling:  Brute Force</vt:lpstr>
      <vt:lpstr>Weighted Interval Scheduling:  Bottom-Up</vt:lpstr>
      <vt:lpstr>Weighted Interval Scheduling:  Finding a Solution</vt:lpstr>
      <vt:lpstr>Weighted Interval Scheduling:  Memoization</vt:lpstr>
      <vt:lpstr>Weighted Interval Scheduling:  Running Time</vt:lpstr>
      <vt:lpstr>Automated Memoization</vt:lpstr>
      <vt:lpstr>6.3  Segmented Least Squares</vt:lpstr>
      <vt:lpstr>Segmented Least Squares</vt:lpstr>
      <vt:lpstr>Segmented Least Squares</vt:lpstr>
      <vt:lpstr>Segmented Least Squares</vt:lpstr>
      <vt:lpstr>Dynamic Programming:  Multiway Choice</vt:lpstr>
      <vt:lpstr>Segmented Least Squares:  Algorithm</vt:lpstr>
      <vt:lpstr>6.4  Knapsack Problem</vt:lpstr>
      <vt:lpstr>Knapsack Problem</vt:lpstr>
      <vt:lpstr>Dynamic Programming:  False Start</vt:lpstr>
      <vt:lpstr>Dynamic Programming:  Adding a New Variable</vt:lpstr>
      <vt:lpstr>Knapsack Problem:  Bottom-Up</vt:lpstr>
      <vt:lpstr>Knapsack Algorithm</vt:lpstr>
      <vt:lpstr>Knapsack Problem:  Running Time</vt:lpstr>
      <vt:lpstr>6.5  RNA Secondary Structure</vt:lpstr>
      <vt:lpstr>RNA Secondary Structure</vt:lpstr>
      <vt:lpstr>RNA Secondary Structure</vt:lpstr>
      <vt:lpstr>RNA Secondary Structure:  Examples</vt:lpstr>
      <vt:lpstr>RNA Secondary Structure:  Subproblems</vt:lpstr>
      <vt:lpstr>Dynamic Programming Over Intervals</vt:lpstr>
      <vt:lpstr>Bottom Up Dynamic Programming Over Intervals</vt:lpstr>
      <vt:lpstr>Dynamic Programming Summary</vt:lpstr>
      <vt:lpstr>6.6  Sequence Alignment</vt:lpstr>
      <vt:lpstr>String Similarity</vt:lpstr>
      <vt:lpstr>Edit Distance</vt:lpstr>
      <vt:lpstr>Sequence Alignment</vt:lpstr>
      <vt:lpstr>Sequence Alignment:  Problem Structure</vt:lpstr>
      <vt:lpstr>Sequence Alignment:  Algorithm</vt:lpstr>
      <vt:lpstr>6.7  Sequence Alignment in Linear Space</vt:lpstr>
      <vt:lpstr>Sequence Alignment:  Linear Space</vt:lpstr>
      <vt:lpstr>Sequence Alignment:  Linear Space</vt:lpstr>
      <vt:lpstr>Sequence Alignment:  Linear Space</vt:lpstr>
      <vt:lpstr>Sequence Alignment:  Linear Space</vt:lpstr>
      <vt:lpstr>Sequence Alignment:  Linear Space</vt:lpstr>
      <vt:lpstr>Sequence Alignment:  Linear Space</vt:lpstr>
      <vt:lpstr>Sequence Alignment:  Linear Space</vt:lpstr>
      <vt:lpstr>Sequence Alignment:  Linear Space</vt:lpstr>
      <vt:lpstr>Sequence Alignment:  Running Time Analysis Warmup</vt:lpstr>
      <vt:lpstr>Sequence Alignment:  Running Time Analysis</vt:lpstr>
    </vt:vector>
  </TitlesOfParts>
  <Company>Dell Computer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Trees</dc:title>
  <dc:creator>Kevin Wayne</dc:creator>
  <cp:lastModifiedBy>Δημήτριος Φωτάκης</cp:lastModifiedBy>
  <cp:revision>1225</cp:revision>
  <cp:lastPrinted>2005-06-06T17:53:04Z</cp:lastPrinted>
  <dcterms:created xsi:type="dcterms:W3CDTF">1999-12-31T01:41:01Z</dcterms:created>
  <dcterms:modified xsi:type="dcterms:W3CDTF">2025-11-11T11:47:17Z</dcterms:modified>
</cp:coreProperties>
</file>