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sldIdLst>
    <p:sldId id="291" r:id="rId5"/>
    <p:sldId id="386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4D2C"/>
    <a:srgbClr val="EBEAEA"/>
    <a:srgbClr val="A6BD1D"/>
    <a:srgbClr val="233187"/>
    <a:srgbClr val="B9D0CF"/>
    <a:srgbClr val="4E7272"/>
    <a:srgbClr val="FCF4F2"/>
    <a:srgbClr val="4E615B"/>
    <a:srgbClr val="DE917F"/>
    <a:srgbClr val="0050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37" autoAdjust="0"/>
    <p:restoredTop sz="96327" autoAdjust="0"/>
  </p:normalViewPr>
  <p:slideViewPr>
    <p:cSldViewPr snapToGrid="0">
      <p:cViewPr varScale="1">
        <p:scale>
          <a:sx n="88" d="100"/>
          <a:sy n="88" d="100"/>
        </p:scale>
        <p:origin x="474" y="90"/>
      </p:cViewPr>
      <p:guideLst/>
    </p:cSldViewPr>
  </p:slideViewPr>
  <p:outlineViewPr>
    <p:cViewPr>
      <p:scale>
        <a:sx n="33" d="100"/>
        <a:sy n="33" d="100"/>
      </p:scale>
      <p:origin x="0" y="-304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DC3BE8-333E-49B8-9985-DA4D193364F9}" type="datetimeFigureOut">
              <a:rPr lang="de-DE" smtClean="0"/>
              <a:t>30.05.2023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7008CD-A825-44EF-B09C-FB934AE5E0D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2792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7008CD-A825-44EF-B09C-FB934AE5E0D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6863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27223" y="1122363"/>
            <a:ext cx="10140778" cy="91238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51490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67209" y="4712043"/>
            <a:ext cx="6172200" cy="714632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967209" y="682626"/>
            <a:ext cx="6172200" cy="393880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967209" y="5486400"/>
            <a:ext cx="6172200" cy="473204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3DE4C2-4D28-08C7-B933-C45C715B82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55140" y="6654802"/>
            <a:ext cx="4196927" cy="245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dirty="0" smtClean="0">
                <a:latin typeface="Rotis Sans Serif Std" pitchFamily="34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de-DE" altLang="de-DE" b="1" dirty="0"/>
              <a:t>BIP Monitoring Clean Energy in </a:t>
            </a:r>
            <a:r>
              <a:rPr lang="de-DE" altLang="de-DE" b="1" dirty="0" err="1"/>
              <a:t>the</a:t>
            </a:r>
            <a:r>
              <a:rPr lang="de-DE" altLang="de-DE" b="1" dirty="0"/>
              <a:t> </a:t>
            </a:r>
            <a:r>
              <a:rPr lang="de-DE" altLang="de-DE" b="1" dirty="0" err="1"/>
              <a:t>EULiST</a:t>
            </a:r>
            <a:r>
              <a:rPr lang="de-DE" altLang="de-DE" b="1" dirty="0"/>
              <a:t> </a:t>
            </a:r>
            <a:r>
              <a:rPr lang="de-DE" altLang="de-DE" b="1" dirty="0" err="1"/>
              <a:t>Campuses</a:t>
            </a: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840453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54908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823784"/>
            <a:ext cx="2628900" cy="5009750"/>
          </a:xfrm>
        </p:spPr>
        <p:txBody>
          <a:bodyPr vert="eaVert"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27222" y="823783"/>
            <a:ext cx="8045278" cy="5009751"/>
          </a:xfrm>
        </p:spPr>
        <p:txBody>
          <a:bodyPr vert="eaVert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00877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208956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160667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7222" y="4061253"/>
            <a:ext cx="10820228" cy="736042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7222" y="3798628"/>
            <a:ext cx="10820228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147195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7222" y="774357"/>
            <a:ext cx="10826578" cy="916331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27222" y="1825625"/>
            <a:ext cx="5492578" cy="3948643"/>
          </a:xfrm>
        </p:spPr>
        <p:txBody>
          <a:bodyPr/>
          <a:lstStyle>
            <a:lvl1pPr>
              <a:defRPr sz="2800"/>
            </a:lvl1pPr>
            <a:lvl3pPr>
              <a:defRPr sz="2000"/>
            </a:lvl3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3948642"/>
          </a:xfrm>
        </p:spPr>
        <p:txBody>
          <a:bodyPr/>
          <a:lstStyle>
            <a:lvl1pPr>
              <a:defRPr sz="2800"/>
            </a:lvl1pPr>
            <a:lvl3pPr>
              <a:defRPr sz="2000"/>
            </a:lvl3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18844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7222" y="365125"/>
            <a:ext cx="10828166" cy="1325563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7222" y="1681163"/>
            <a:ext cx="547035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27222" y="2505075"/>
            <a:ext cx="5470353" cy="3269192"/>
          </a:xfrm>
        </p:spPr>
        <p:txBody>
          <a:bodyPr/>
          <a:lstStyle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9192"/>
          </a:xfrm>
        </p:spPr>
        <p:txBody>
          <a:bodyPr/>
          <a:lstStyle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59809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7222" y="774357"/>
            <a:ext cx="10826578" cy="916331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00283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4024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7222" y="987424"/>
            <a:ext cx="4244803" cy="1069975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76144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27222" y="2057400"/>
            <a:ext cx="4244803" cy="369146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6234186-E6C0-3409-75AB-762519F0A7A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55140" y="6654802"/>
            <a:ext cx="4196927" cy="245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dirty="0" smtClean="0">
                <a:latin typeface="Rotis Sans Serif Std" pitchFamily="34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de-DE" altLang="de-DE" b="1" dirty="0"/>
              <a:t>BIP Monitoring Clean Energy in </a:t>
            </a:r>
            <a:r>
              <a:rPr lang="de-DE" altLang="de-DE" b="1" dirty="0" err="1"/>
              <a:t>the</a:t>
            </a:r>
            <a:r>
              <a:rPr lang="de-DE" altLang="de-DE" b="1" dirty="0"/>
              <a:t> </a:t>
            </a:r>
            <a:r>
              <a:rPr lang="de-DE" altLang="de-DE" b="1" dirty="0" err="1"/>
              <a:t>EULiST</a:t>
            </a:r>
            <a:r>
              <a:rPr lang="de-DE" altLang="de-DE" b="1" dirty="0"/>
              <a:t> </a:t>
            </a:r>
            <a:r>
              <a:rPr lang="de-DE" altLang="de-DE" b="1" dirty="0" err="1"/>
              <a:t>Campuses</a:t>
            </a: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3844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F39C52D-9EAE-FFF2-DEA7-920CD7C864BF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8350"/>
            <a:ext cx="12192000" cy="10096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F28FDE2-50FF-ED5B-C18C-1D0986FE62FE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171"/>
            <a:ext cx="12192000" cy="933450"/>
          </a:xfrm>
          <a:prstGeom prst="rect">
            <a:avLst/>
          </a:prstGeom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7222" y="774357"/>
            <a:ext cx="10826578" cy="916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7222" y="1825625"/>
            <a:ext cx="10826578" cy="3946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645401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0509B"/>
          </a:solidFill>
          <a:latin typeface="Rotis Sans Serif Std" panose="020B05030302020203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999999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Rotis Sans Serif Std" panose="020B05030302020203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99999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Rotis Sans Serif Std" panose="020B05030302020203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99999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Rotis Sans Serif Std" panose="020B05030302020203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99999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Rotis Sans Serif Std" panose="020B05030302020203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99999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Rotis Sans Serif Std" panose="020B05030302020203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 txBox="1">
            <a:spLocks noChangeArrowheads="1"/>
          </p:cNvSpPr>
          <p:nvPr/>
        </p:nvSpPr>
        <p:spPr>
          <a:xfrm>
            <a:off x="458896" y="961672"/>
            <a:ext cx="10971369" cy="1141628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de-DE" sz="4000" b="1" dirty="0">
                <a:solidFill>
                  <a:srgbClr val="00509B"/>
                </a:solidFill>
                <a:latin typeface="Rotis Sans Serif Std" panose="020B0503030202020304" pitchFamily="34" charset="0"/>
              </a:rPr>
              <a:t>The </a:t>
            </a:r>
            <a:r>
              <a:rPr lang="de-DE" sz="4000" b="1" dirty="0" err="1">
                <a:solidFill>
                  <a:srgbClr val="00509B"/>
                </a:solidFill>
                <a:latin typeface="Rotis Sans Serif Std" panose="020B0503030202020304" pitchFamily="34" charset="0"/>
              </a:rPr>
              <a:t>EULiST</a:t>
            </a:r>
            <a:r>
              <a:rPr lang="de-DE" sz="4000" b="1" dirty="0">
                <a:solidFill>
                  <a:srgbClr val="00509B"/>
                </a:solidFill>
                <a:latin typeface="Rotis Sans Serif Std" panose="020B0503030202020304" pitchFamily="34" charset="0"/>
              </a:rPr>
              <a:t> </a:t>
            </a:r>
            <a:r>
              <a:rPr lang="en-US" sz="4000" b="1" dirty="0">
                <a:solidFill>
                  <a:srgbClr val="00509B"/>
                </a:solidFill>
                <a:latin typeface="Rotis Sans Serif Std" panose="020B0503030202020304" pitchFamily="34" charset="0"/>
              </a:rPr>
              <a:t>waiting for the evaluation!</a:t>
            </a:r>
            <a:endParaRPr lang="de-DE" altLang="de-DE" sz="4000" b="1" dirty="0">
              <a:solidFill>
                <a:srgbClr val="00509B"/>
              </a:solidFill>
              <a:latin typeface="Rotis Sans Serif Std" panose="020B0503030202020304" pitchFamily="34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677" y="2288357"/>
            <a:ext cx="5368364" cy="2947671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458896" y="2676507"/>
            <a:ext cx="44340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WP 4: </a:t>
            </a:r>
          </a:p>
          <a:p>
            <a:r>
              <a:rPr lang="de-DE" sz="2400" dirty="0" err="1"/>
              <a:t>EUList</a:t>
            </a:r>
            <a:r>
              <a:rPr lang="de-DE" sz="2400" dirty="0"/>
              <a:t> Research and Innovation</a:t>
            </a:r>
          </a:p>
          <a:p>
            <a:r>
              <a:rPr lang="de-DE" sz="2400" dirty="0"/>
              <a:t>Sotirios Karellas (NTUA)</a:t>
            </a:r>
          </a:p>
        </p:txBody>
      </p:sp>
    </p:spTree>
    <p:extLst>
      <p:ext uri="{BB962C8B-B14F-4D97-AF65-F5344CB8AC3E}">
        <p14:creationId xmlns:p14="http://schemas.microsoft.com/office/powerpoint/2010/main" val="3598732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7B38D-467C-9DBA-A9CF-2D71F98C4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222" y="849086"/>
            <a:ext cx="11192338" cy="841602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F68B2-D8E5-8D41-7690-F4F720A2A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2" y="1825625"/>
            <a:ext cx="11192338" cy="392203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31019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D949325589074389251DB63788D26C" ma:contentTypeVersion="16" ma:contentTypeDescription="Create a new document." ma:contentTypeScope="" ma:versionID="d441a804e6588927b3bd8765c6987dc8">
  <xsd:schema xmlns:xsd="http://www.w3.org/2001/XMLSchema" xmlns:xs="http://www.w3.org/2001/XMLSchema" xmlns:p="http://schemas.microsoft.com/office/2006/metadata/properties" xmlns:ns2="8e784466-4d57-4f13-b707-62ba0e9572bb" xmlns:ns3="74c8bf2a-3abc-49dc-a1cb-9050aca87aa1" targetNamespace="http://schemas.microsoft.com/office/2006/metadata/properties" ma:root="true" ma:fieldsID="6b10e576bcec71e64605315554ebc8b9" ns2:_="" ns3:_="">
    <xsd:import namespace="8e784466-4d57-4f13-b707-62ba0e9572bb"/>
    <xsd:import namespace="74c8bf2a-3abc-49dc-a1cb-9050aca87a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784466-4d57-4f13-b707-62ba0e9572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703ad23-8153-45da-8605-685a98b051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c8bf2a-3abc-49dc-a1cb-9050aca87aa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f59c49c-8bef-44fb-ac69-067efed62b06}" ma:internalName="TaxCatchAll" ma:showField="CatchAllData" ma:web="74c8bf2a-3abc-49dc-a1cb-9050aca87a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784466-4d57-4f13-b707-62ba0e9572bb">
      <Terms xmlns="http://schemas.microsoft.com/office/infopath/2007/PartnerControls"/>
    </lcf76f155ced4ddcb4097134ff3c332f>
    <TaxCatchAll xmlns="74c8bf2a-3abc-49dc-a1cb-9050aca87aa1" xsi:nil="true"/>
  </documentManagement>
</p:properties>
</file>

<file path=customXml/itemProps1.xml><?xml version="1.0" encoding="utf-8"?>
<ds:datastoreItem xmlns:ds="http://schemas.openxmlformats.org/officeDocument/2006/customXml" ds:itemID="{F2601175-1A37-4A82-847F-A322DF2688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784466-4d57-4f13-b707-62ba0e9572bb"/>
    <ds:schemaRef ds:uri="74c8bf2a-3abc-49dc-a1cb-9050aca87a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97F969B-BED7-4FE7-B1C8-7CB0F214CD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2274FA-0C9D-491D-8926-323C73262536}">
  <ds:schemaRefs>
    <ds:schemaRef ds:uri="http://schemas.microsoft.com/office/2006/metadata/properties"/>
    <ds:schemaRef ds:uri="http://schemas.microsoft.com/office/infopath/2007/PartnerControls"/>
    <ds:schemaRef ds:uri="8e784466-4d57-4f13-b707-62ba0e9572bb"/>
    <ds:schemaRef ds:uri="74c8bf2a-3abc-49dc-a1cb-9050aca87aa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3315</TotalTime>
  <Words>20</Words>
  <Application>Microsoft Office PowerPoint</Application>
  <PresentationFormat>Widescreen</PresentationFormat>
  <Paragraphs>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Rotis Sans Serif Std</vt:lpstr>
      <vt:lpstr>Wingdings</vt:lpstr>
      <vt:lpstr>Office</vt:lpstr>
      <vt:lpstr>PowerPoint Presentation</vt:lpstr>
      <vt:lpstr>PowerPoint Presentation</vt:lpstr>
    </vt:vector>
  </TitlesOfParts>
  <Company>LUH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Flügge, Christina</dc:creator>
  <cp:lastModifiedBy>Ιωαννης Τζιγκουνακης</cp:lastModifiedBy>
  <cp:revision>209</cp:revision>
  <cp:lastPrinted>2022-01-10T12:22:19Z</cp:lastPrinted>
  <dcterms:created xsi:type="dcterms:W3CDTF">2019-06-26T06:00:14Z</dcterms:created>
  <dcterms:modified xsi:type="dcterms:W3CDTF">2023-05-30T06:47:57Z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0x01010096D949325589074389251DB63788D26C</vt:lpwstr>
  </property>
  <property fmtid="{D5CDD505-2E9C-101B-9397-08002B2CF9AE}" pid="3" name="MediaServiceImageTags">
    <vt:lpwstr/>
  </property>
</Properties>
</file>